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8"/>
  </p:notesMasterIdLst>
  <p:sldIdLst>
    <p:sldId id="256" r:id="rId2"/>
    <p:sldId id="317" r:id="rId3"/>
    <p:sldId id="320" r:id="rId4"/>
    <p:sldId id="322" r:id="rId5"/>
    <p:sldId id="321" r:id="rId6"/>
    <p:sldId id="324" r:id="rId7"/>
    <p:sldId id="325" r:id="rId8"/>
    <p:sldId id="326" r:id="rId9"/>
    <p:sldId id="327" r:id="rId10"/>
    <p:sldId id="328" r:id="rId11"/>
    <p:sldId id="329" r:id="rId12"/>
    <p:sldId id="330" r:id="rId13"/>
    <p:sldId id="331" r:id="rId14"/>
    <p:sldId id="307" r:id="rId15"/>
    <p:sldId id="332" r:id="rId16"/>
    <p:sldId id="333" r:id="rId17"/>
    <p:sldId id="296" r:id="rId18"/>
    <p:sldId id="347" r:id="rId19"/>
    <p:sldId id="345" r:id="rId20"/>
    <p:sldId id="335" r:id="rId21"/>
    <p:sldId id="336" r:id="rId22"/>
    <p:sldId id="339" r:id="rId23"/>
    <p:sldId id="346" r:id="rId24"/>
    <p:sldId id="341" r:id="rId25"/>
    <p:sldId id="342" r:id="rId26"/>
    <p:sldId id="344" r:id="rId27"/>
  </p:sldIdLst>
  <p:sldSz cx="9144000" cy="5143500" type="screen16x9"/>
  <p:notesSz cx="6858000" cy="9144000"/>
  <p:embeddedFontLst>
    <p:embeddedFont>
      <p:font typeface="Actor" panose="020B0604020202020204" charset="0"/>
      <p:regular r:id="rId29"/>
    </p:embeddedFont>
    <p:embeddedFont>
      <p:font typeface="Allerta" panose="020B0604020202020204" charset="0"/>
      <p:regular r:id="rId30"/>
    </p:embeddedFont>
    <p:embeddedFont>
      <p:font typeface="Anaheim"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C7D7FF-5825-4D28-A755-A4554FEE2FC0}">
  <a:tblStyle styleId="{D6C7D7FF-5825-4D28-A755-A4554FEE2F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36FF4B6-13F5-4465-AE2E-5DBF63A40B4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2" y="2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9550f14c90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9550f14c90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a:extLst>
            <a:ext uri="{FF2B5EF4-FFF2-40B4-BE49-F238E27FC236}">
              <a16:creationId xmlns:a16="http://schemas.microsoft.com/office/drawing/2014/main" id="{EF07B115-2490-514B-E3ED-50A89740746C}"/>
            </a:ext>
          </a:extLst>
        </p:cNvPr>
        <p:cNvGrpSpPr/>
        <p:nvPr/>
      </p:nvGrpSpPr>
      <p:grpSpPr>
        <a:xfrm>
          <a:off x="0" y="0"/>
          <a:ext cx="0" cy="0"/>
          <a:chOff x="0" y="0"/>
          <a:chExt cx="0" cy="0"/>
        </a:xfrm>
      </p:grpSpPr>
      <p:sp>
        <p:nvSpPr>
          <p:cNvPr id="366" name="Google Shape;366;g13376c31365_0_0:notes">
            <a:extLst>
              <a:ext uri="{FF2B5EF4-FFF2-40B4-BE49-F238E27FC236}">
                <a16:creationId xmlns:a16="http://schemas.microsoft.com/office/drawing/2014/main" id="{EBF7D7C1-91C0-1A2A-B355-E430BF9CED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376c31365_0_0:notes">
            <a:extLst>
              <a:ext uri="{FF2B5EF4-FFF2-40B4-BE49-F238E27FC236}">
                <a16:creationId xmlns:a16="http://schemas.microsoft.com/office/drawing/2014/main" id="{E2D9AA22-7ED3-07C5-60F4-90458DAE1E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446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a:extLst>
            <a:ext uri="{FF2B5EF4-FFF2-40B4-BE49-F238E27FC236}">
              <a16:creationId xmlns:a16="http://schemas.microsoft.com/office/drawing/2014/main" id="{ADFC3B17-1BCC-C997-6318-D66C8EA4E2D4}"/>
            </a:ext>
          </a:extLst>
        </p:cNvPr>
        <p:cNvGrpSpPr/>
        <p:nvPr/>
      </p:nvGrpSpPr>
      <p:grpSpPr>
        <a:xfrm>
          <a:off x="0" y="0"/>
          <a:ext cx="0" cy="0"/>
          <a:chOff x="0" y="0"/>
          <a:chExt cx="0" cy="0"/>
        </a:xfrm>
      </p:grpSpPr>
      <p:sp>
        <p:nvSpPr>
          <p:cNvPr id="366" name="Google Shape;366;g13376c31365_0_0:notes">
            <a:extLst>
              <a:ext uri="{FF2B5EF4-FFF2-40B4-BE49-F238E27FC236}">
                <a16:creationId xmlns:a16="http://schemas.microsoft.com/office/drawing/2014/main" id="{3A740395-6543-9298-9AF3-A26E638545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3376c31365_0_0:notes">
            <a:extLst>
              <a:ext uri="{FF2B5EF4-FFF2-40B4-BE49-F238E27FC236}">
                <a16:creationId xmlns:a16="http://schemas.microsoft.com/office/drawing/2014/main" id="{4B4DDF44-F64A-688F-BD18-E50E542D4B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463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9067E6BB-D950-6C95-CE79-40837E75AD2C}"/>
            </a:ext>
          </a:extLst>
        </p:cNvPr>
        <p:cNvGrpSpPr/>
        <p:nvPr/>
      </p:nvGrpSpPr>
      <p:grpSpPr>
        <a:xfrm>
          <a:off x="0" y="0"/>
          <a:ext cx="0" cy="0"/>
          <a:chOff x="0" y="0"/>
          <a:chExt cx="0" cy="0"/>
        </a:xfrm>
      </p:grpSpPr>
      <p:sp>
        <p:nvSpPr>
          <p:cNvPr id="306" name="Google Shape;306;g29550f14c90_1_26:notes">
            <a:extLst>
              <a:ext uri="{FF2B5EF4-FFF2-40B4-BE49-F238E27FC236}">
                <a16:creationId xmlns:a16="http://schemas.microsoft.com/office/drawing/2014/main" id="{D6BD0DAA-8E36-BAA2-EF1A-9E1124F05F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9550f14c90_1_26:notes">
            <a:extLst>
              <a:ext uri="{FF2B5EF4-FFF2-40B4-BE49-F238E27FC236}">
                <a16:creationId xmlns:a16="http://schemas.microsoft.com/office/drawing/2014/main" id="{3ABC071F-EF24-0339-FC80-1169C9C14A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09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9744" y="1481898"/>
            <a:ext cx="3138026" cy="2910579"/>
          </a:xfrm>
        </p:spPr>
        <p:txBody>
          <a:bodyPr/>
          <a:lstStyle>
            <a:lvl1pPr>
              <a:spcBef>
                <a:spcPts val="600"/>
              </a:spcBef>
              <a:spcAft>
                <a:spcPts val="600"/>
              </a:spcAft>
              <a:defRPr sz="1800" b="1">
                <a:latin typeface="Anaheim" panose="020B0604020202020204" charset="0"/>
              </a:defRPr>
            </a:lvl1pPr>
            <a:lvl2pPr>
              <a:spcBef>
                <a:spcPts val="600"/>
              </a:spcBef>
              <a:spcAft>
                <a:spcPts val="600"/>
              </a:spcAft>
              <a:defRPr sz="1800" b="1">
                <a:latin typeface="Anaheim" panose="020B0604020202020204" charset="0"/>
              </a:defRPr>
            </a:lvl2pPr>
            <a:lvl3pPr>
              <a:spcBef>
                <a:spcPts val="600"/>
              </a:spcBef>
              <a:spcAft>
                <a:spcPts val="600"/>
              </a:spcAft>
              <a:defRPr sz="1800" b="1">
                <a:latin typeface="Anaheim" panose="020B0604020202020204" charset="0"/>
              </a:defRPr>
            </a:lvl3pPr>
            <a:lvl4pPr>
              <a:spcBef>
                <a:spcPts val="600"/>
              </a:spcBef>
              <a:spcAft>
                <a:spcPts val="600"/>
              </a:spcAft>
              <a:defRPr sz="1800" b="1">
                <a:latin typeface="Anaheim" panose="020B0604020202020204" charset="0"/>
              </a:defRPr>
            </a:lvl4pPr>
            <a:lvl5pPr>
              <a:spcBef>
                <a:spcPts val="600"/>
              </a:spcBef>
              <a:spcAft>
                <a:spcPts val="600"/>
              </a:spcAft>
              <a:defRPr sz="1800" b="1">
                <a:latin typeface="Anaheim" panose="020B060402020202020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4857" y="1481898"/>
            <a:ext cx="3138026" cy="2910580"/>
          </a:xfrm>
          <a:noFill/>
          <a:ln>
            <a:noFill/>
          </a:ln>
        </p:spPr>
        <p:txBody>
          <a:bodyPr spcFirstLastPara="1" wrap="square" lIns="91425" tIns="91425" rIns="91425" bIns="91425" anchor="t" anchorCtr="0">
            <a:noAutofit/>
          </a:bodyPr>
          <a:lstStyle>
            <a:lvl1pPr marR="0" indent="-304800" algn="l" rtl="0">
              <a:lnSpc>
                <a:spcPct val="100000"/>
              </a:lnSpc>
              <a:spcBef>
                <a:spcPts val="600"/>
              </a:spcBef>
              <a:spcAft>
                <a:spcPts val="600"/>
              </a:spcAft>
              <a:buClr>
                <a:schemeClr val="dk1"/>
              </a:buClr>
              <a:buSzPts val="1200"/>
              <a:buFont typeface="Allerta"/>
              <a:defRPr lang="en-US" sz="1800" b="1" i="0" u="none" strike="noStrike" cap="none" dirty="0">
                <a:solidFill>
                  <a:schemeClr val="dk1"/>
                </a:solidFill>
                <a:latin typeface="Anaheim" panose="020B0604020202020204" charset="0"/>
                <a:ea typeface="Allerta"/>
                <a:cs typeface="Allerta"/>
                <a:sym typeface="Allerta"/>
              </a:defRPr>
            </a:lvl1pPr>
            <a:lvl2pPr marR="0" indent="-304800" algn="l" rtl="0">
              <a:lnSpc>
                <a:spcPct val="100000"/>
              </a:lnSpc>
              <a:spcBef>
                <a:spcPts val="600"/>
              </a:spcBef>
              <a:spcAft>
                <a:spcPts val="600"/>
              </a:spcAft>
              <a:buClr>
                <a:schemeClr val="dk1"/>
              </a:buClr>
              <a:buSzPts val="1200"/>
              <a:buFont typeface="Allerta"/>
              <a:defRPr lang="en-US" sz="1800" b="1" i="0" u="none" strike="noStrike" cap="none" dirty="0">
                <a:solidFill>
                  <a:schemeClr val="dk1"/>
                </a:solidFill>
                <a:latin typeface="Anaheim" panose="020B0604020202020204" charset="0"/>
                <a:ea typeface="Allerta"/>
                <a:cs typeface="Allerta"/>
                <a:sym typeface="Allerta"/>
              </a:defRPr>
            </a:lvl2pPr>
            <a:lvl3pPr marR="0" indent="-304800" algn="l" rtl="0">
              <a:lnSpc>
                <a:spcPct val="100000"/>
              </a:lnSpc>
              <a:spcBef>
                <a:spcPts val="600"/>
              </a:spcBef>
              <a:spcAft>
                <a:spcPts val="600"/>
              </a:spcAft>
              <a:buClr>
                <a:schemeClr val="dk1"/>
              </a:buClr>
              <a:buSzPts val="1200"/>
              <a:buFont typeface="Allerta"/>
              <a:defRPr lang="en-US" sz="1800" b="1" i="0" u="none" strike="noStrike" cap="none" dirty="0">
                <a:solidFill>
                  <a:schemeClr val="dk1"/>
                </a:solidFill>
                <a:latin typeface="Anaheim" panose="020B0604020202020204" charset="0"/>
                <a:ea typeface="Allerta"/>
                <a:cs typeface="Allerta"/>
                <a:sym typeface="Allerta"/>
              </a:defRPr>
            </a:lvl3pPr>
            <a:lvl4pPr marR="0" indent="-304800" algn="l" rtl="0">
              <a:lnSpc>
                <a:spcPct val="100000"/>
              </a:lnSpc>
              <a:spcBef>
                <a:spcPts val="600"/>
              </a:spcBef>
              <a:spcAft>
                <a:spcPts val="600"/>
              </a:spcAft>
              <a:buClr>
                <a:schemeClr val="dk1"/>
              </a:buClr>
              <a:buSzPts val="1200"/>
              <a:buFont typeface="Allerta"/>
              <a:defRPr lang="en-US" sz="1800" b="1" i="0" u="none" strike="noStrike" cap="none" dirty="0">
                <a:solidFill>
                  <a:schemeClr val="dk1"/>
                </a:solidFill>
                <a:latin typeface="Anaheim" panose="020B0604020202020204" charset="0"/>
                <a:ea typeface="Allerta"/>
                <a:cs typeface="Allerta"/>
                <a:sym typeface="Allerta"/>
              </a:defRPr>
            </a:lvl4pPr>
            <a:lvl5pPr marR="0" indent="-304800" algn="l" rtl="0">
              <a:lnSpc>
                <a:spcPct val="100000"/>
              </a:lnSpc>
              <a:spcBef>
                <a:spcPts val="600"/>
              </a:spcBef>
              <a:spcAft>
                <a:spcPts val="600"/>
              </a:spcAft>
              <a:buClr>
                <a:schemeClr val="dk1"/>
              </a:buClr>
              <a:buSzPts val="1200"/>
              <a:buFont typeface="Allerta"/>
              <a:defRPr lang="en-US" sz="1800" b="1" i="0" u="none" strike="noStrike" cap="none" dirty="0">
                <a:solidFill>
                  <a:schemeClr val="dk1"/>
                </a:solidFill>
                <a:latin typeface="Anaheim" panose="020B0604020202020204" charset="0"/>
                <a:ea typeface="Allerta"/>
                <a:cs typeface="Allerta"/>
                <a:sym typeface="Allerta"/>
              </a:defRPr>
            </a:lvl5pPr>
          </a:lstStyle>
          <a:p>
            <a:pPr lvl="0">
              <a:spcBef>
                <a:spcPts val="600"/>
              </a:spcBef>
              <a:spcAft>
                <a:spcPts val="600"/>
              </a:spcAft>
            </a:pPr>
            <a:r>
              <a:rPr lang="en-US" dirty="0"/>
              <a:t>Click to edit Master text styles</a:t>
            </a:r>
          </a:p>
          <a:p>
            <a:pPr lvl="1">
              <a:spcBef>
                <a:spcPts val="600"/>
              </a:spcBef>
              <a:spcAft>
                <a:spcPts val="600"/>
              </a:spcAft>
            </a:pPr>
            <a:r>
              <a:rPr lang="en-US" dirty="0"/>
              <a:t>Second level</a:t>
            </a:r>
          </a:p>
          <a:p>
            <a:pPr lvl="2">
              <a:spcBef>
                <a:spcPts val="600"/>
              </a:spcBef>
              <a:spcAft>
                <a:spcPts val="600"/>
              </a:spcAft>
            </a:pPr>
            <a:r>
              <a:rPr lang="en-US" dirty="0"/>
              <a:t>Third level</a:t>
            </a:r>
          </a:p>
          <a:p>
            <a:pPr lvl="3">
              <a:spcBef>
                <a:spcPts val="600"/>
              </a:spcBef>
              <a:spcAft>
                <a:spcPts val="600"/>
              </a:spcAft>
            </a:pPr>
            <a:r>
              <a:rPr lang="en-US" dirty="0"/>
              <a:t>Fourth level</a:t>
            </a:r>
          </a:p>
          <a:p>
            <a:pPr lvl="4">
              <a:spcBef>
                <a:spcPts val="600"/>
              </a:spcBef>
              <a:spcAft>
                <a:spcPts val="600"/>
              </a:spcAft>
            </a:pPr>
            <a:r>
              <a:rPr lang="en-US" dirty="0"/>
              <a:t>Fifth level</a:t>
            </a:r>
          </a:p>
        </p:txBody>
      </p:sp>
      <p:sp>
        <p:nvSpPr>
          <p:cNvPr id="5" name="Date Placeholder 4"/>
          <p:cNvSpPr>
            <a:spLocks noGrp="1"/>
          </p:cNvSpPr>
          <p:nvPr>
            <p:ph type="dt" sz="half" idx="10"/>
          </p:nvPr>
        </p:nvSpPr>
        <p:spPr>
          <a:xfrm>
            <a:off x="7205133" y="6041362"/>
            <a:ext cx="9119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10FBBD-E38B-4320-A294-89B238690D4C}" type="datetimeFigureOut">
              <a:rPr lang="en-GB" smtClean="0"/>
              <a:pPr/>
              <a:t>11/08/2025</a:t>
            </a:fld>
            <a:endParaRPr lang="en-GB"/>
          </a:p>
        </p:txBody>
      </p:sp>
      <p:sp>
        <p:nvSpPr>
          <p:cNvPr id="6" name="Footer Placeholder 5"/>
          <p:cNvSpPr>
            <a:spLocks noGrp="1"/>
          </p:cNvSpPr>
          <p:nvPr>
            <p:ph type="ftr" sz="quarter" idx="11"/>
          </p:nvPr>
        </p:nvSpPr>
        <p:spPr>
          <a:xfrm>
            <a:off x="677334" y="6041362"/>
            <a:ext cx="6297612"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3EAEA1-7730-4F83-A632-A59AE5820D4B}" type="slidenum">
              <a:rPr lang="en-GB" smtClean="0"/>
              <a:pPr/>
              <a:t>‹#›</a:t>
            </a:fld>
            <a:endParaRPr lang="en-GB"/>
          </a:p>
        </p:txBody>
      </p:sp>
      <p:sp>
        <p:nvSpPr>
          <p:cNvPr id="8" name="Google Shape;363;p33">
            <a:extLst>
              <a:ext uri="{FF2B5EF4-FFF2-40B4-BE49-F238E27FC236}">
                <a16:creationId xmlns:a16="http://schemas.microsoft.com/office/drawing/2014/main" id="{CF629981-3479-EA34-98B5-F09B3DCEA19C}"/>
              </a:ext>
            </a:extLst>
          </p:cNvPr>
          <p:cNvSpPr/>
          <p:nvPr userDrawn="1"/>
        </p:nvSpPr>
        <p:spPr>
          <a:xfrm>
            <a:off x="720000" y="1327414"/>
            <a:ext cx="78900" cy="3371061"/>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 name="Google Shape;363;p33">
            <a:extLst>
              <a:ext uri="{FF2B5EF4-FFF2-40B4-BE49-F238E27FC236}">
                <a16:creationId xmlns:a16="http://schemas.microsoft.com/office/drawing/2014/main" id="{AFF155DC-E242-5D59-2FB9-9FA9DAF88993}"/>
              </a:ext>
            </a:extLst>
          </p:cNvPr>
          <p:cNvSpPr/>
          <p:nvPr userDrawn="1"/>
        </p:nvSpPr>
        <p:spPr>
          <a:xfrm>
            <a:off x="4428404" y="1327414"/>
            <a:ext cx="78900" cy="3371061"/>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12" name="Google Shape;92;p13">
            <a:extLst>
              <a:ext uri="{FF2B5EF4-FFF2-40B4-BE49-F238E27FC236}">
                <a16:creationId xmlns:a16="http://schemas.microsoft.com/office/drawing/2014/main" id="{2ADFE5D9-61A6-F7A1-CC16-C2DA5C2EA365}"/>
              </a:ext>
            </a:extLst>
          </p:cNvPr>
          <p:cNvPicPr preferRelativeResize="0"/>
          <p:nvPr userDrawn="1"/>
        </p:nvPicPr>
        <p:blipFill rotWithShape="1">
          <a:blip r:embed="rId2">
            <a:alphaModFix/>
          </a:blip>
          <a:srcRect l="19704" t="19704" r="19704" b="19704"/>
          <a:stretch/>
        </p:blipFill>
        <p:spPr>
          <a:xfrm>
            <a:off x="6808506" y="1884550"/>
            <a:ext cx="3774400" cy="3774400"/>
          </a:xfrm>
          <a:prstGeom prst="rect">
            <a:avLst/>
          </a:prstGeom>
          <a:noFill/>
          <a:ln>
            <a:noFill/>
          </a:ln>
        </p:spPr>
      </p:pic>
      <p:grpSp>
        <p:nvGrpSpPr>
          <p:cNvPr id="13" name="Google Shape;93;p13">
            <a:extLst>
              <a:ext uri="{FF2B5EF4-FFF2-40B4-BE49-F238E27FC236}">
                <a16:creationId xmlns:a16="http://schemas.microsoft.com/office/drawing/2014/main" id="{D0ECCC19-2B5D-C7CE-619F-DB51FB2E7AC9}"/>
              </a:ext>
            </a:extLst>
          </p:cNvPr>
          <p:cNvGrpSpPr/>
          <p:nvPr userDrawn="1"/>
        </p:nvGrpSpPr>
        <p:grpSpPr>
          <a:xfrm rot="4715876">
            <a:off x="6539667" y="1060685"/>
            <a:ext cx="3768491" cy="5583741"/>
            <a:chOff x="1508997" y="325798"/>
            <a:chExt cx="3768353" cy="5583536"/>
          </a:xfrm>
        </p:grpSpPr>
        <p:sp>
          <p:nvSpPr>
            <p:cNvPr id="14" name="Google Shape;94;p13">
              <a:extLst>
                <a:ext uri="{FF2B5EF4-FFF2-40B4-BE49-F238E27FC236}">
                  <a16:creationId xmlns:a16="http://schemas.microsoft.com/office/drawing/2014/main" id="{3E1AC687-64FE-DAD0-F00E-5817A41AEE59}"/>
                </a:ext>
              </a:extLst>
            </p:cNvPr>
            <p:cNvSpPr/>
            <p:nvPr/>
          </p:nvSpPr>
          <p:spPr>
            <a:xfrm>
              <a:off x="2661384" y="2764134"/>
              <a:ext cx="251034" cy="222256"/>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95;p13">
              <a:extLst>
                <a:ext uri="{FF2B5EF4-FFF2-40B4-BE49-F238E27FC236}">
                  <a16:creationId xmlns:a16="http://schemas.microsoft.com/office/drawing/2014/main" id="{B535703A-6B44-3113-FA66-9CB7379D6DEF}"/>
                </a:ext>
              </a:extLst>
            </p:cNvPr>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96;p13">
              <a:extLst>
                <a:ext uri="{FF2B5EF4-FFF2-40B4-BE49-F238E27FC236}">
                  <a16:creationId xmlns:a16="http://schemas.microsoft.com/office/drawing/2014/main" id="{A6706AD0-6518-AB92-35BB-6D3F3EBCA750}"/>
                </a:ext>
              </a:extLst>
            </p:cNvPr>
            <p:cNvSpPr/>
            <p:nvPr/>
          </p:nvSpPr>
          <p:spPr>
            <a:xfrm>
              <a:off x="3986536" y="2628740"/>
              <a:ext cx="1061690" cy="1277825"/>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97;p13">
              <a:extLst>
                <a:ext uri="{FF2B5EF4-FFF2-40B4-BE49-F238E27FC236}">
                  <a16:creationId xmlns:a16="http://schemas.microsoft.com/office/drawing/2014/main" id="{BB83A8F4-9FA7-2961-1ED0-694829EBEB5B}"/>
                </a:ext>
              </a:extLst>
            </p:cNvPr>
            <p:cNvSpPr/>
            <p:nvPr/>
          </p:nvSpPr>
          <p:spPr>
            <a:xfrm>
              <a:off x="2759407" y="3194825"/>
              <a:ext cx="1017607" cy="1262028"/>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98;p13">
              <a:extLst>
                <a:ext uri="{FF2B5EF4-FFF2-40B4-BE49-F238E27FC236}">
                  <a16:creationId xmlns:a16="http://schemas.microsoft.com/office/drawing/2014/main" id="{5C70B87F-BB7D-624E-6B9E-65676E1972AF}"/>
                </a:ext>
              </a:extLst>
            </p:cNvPr>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99;p13">
              <a:extLst>
                <a:ext uri="{FF2B5EF4-FFF2-40B4-BE49-F238E27FC236}">
                  <a16:creationId xmlns:a16="http://schemas.microsoft.com/office/drawing/2014/main" id="{5BDC2AF7-09C2-2482-14D7-73E812B2AED7}"/>
                </a:ext>
              </a:extLst>
            </p:cNvPr>
            <p:cNvSpPr/>
            <p:nvPr/>
          </p:nvSpPr>
          <p:spPr>
            <a:xfrm>
              <a:off x="2298697" y="2425953"/>
              <a:ext cx="147726" cy="131639"/>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00;p13">
              <a:extLst>
                <a:ext uri="{FF2B5EF4-FFF2-40B4-BE49-F238E27FC236}">
                  <a16:creationId xmlns:a16="http://schemas.microsoft.com/office/drawing/2014/main" id="{BB5EEFBA-9DFB-BFE5-5B27-AA17F76B2148}"/>
                </a:ext>
              </a:extLst>
            </p:cNvPr>
            <p:cNvSpPr/>
            <p:nvPr/>
          </p:nvSpPr>
          <p:spPr>
            <a:xfrm>
              <a:off x="2639329" y="3213818"/>
              <a:ext cx="149396" cy="131639"/>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01;p13">
              <a:extLst>
                <a:ext uri="{FF2B5EF4-FFF2-40B4-BE49-F238E27FC236}">
                  <a16:creationId xmlns:a16="http://schemas.microsoft.com/office/drawing/2014/main" id="{B004E4B0-930F-FAF8-3E28-C205A214A3EE}"/>
                </a:ext>
              </a:extLst>
            </p:cNvPr>
            <p:cNvSpPr/>
            <p:nvPr/>
          </p:nvSpPr>
          <p:spPr>
            <a:xfrm>
              <a:off x="3377567" y="1513108"/>
              <a:ext cx="147558" cy="131639"/>
            </a:xfrm>
            <a:custGeom>
              <a:avLst/>
              <a:gdLst/>
              <a:ahLst/>
              <a:cxnLst/>
              <a:rect l="l" t="t" r="r" b="b"/>
              <a:pathLst>
                <a:path w="97559" h="87034" extrusionOk="0">
                  <a:moveTo>
                    <a:pt x="15788" y="23884"/>
                  </a:move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600"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6" y="77724"/>
                  </a:cubicBezTo>
                  <a:cubicBezTo>
                    <a:pt x="74890" y="77319"/>
                    <a:pt x="74890" y="76510"/>
                    <a:pt x="75295" y="76105"/>
                  </a:cubicBezTo>
                  <a:cubicBezTo>
                    <a:pt x="76914" y="72461"/>
                    <a:pt x="79343" y="67199"/>
                    <a:pt x="82177" y="62746"/>
                  </a:cubicBezTo>
                  <a:cubicBezTo>
                    <a:pt x="85011" y="57888"/>
                    <a:pt x="87844" y="53435"/>
                    <a:pt x="90273" y="50197"/>
                  </a:cubicBezTo>
                  <a:cubicBezTo>
                    <a:pt x="90678" y="49792"/>
                    <a:pt x="91083" y="48982"/>
                    <a:pt x="91488" y="48578"/>
                  </a:cubicBezTo>
                  <a:cubicBezTo>
                    <a:pt x="91892" y="48578"/>
                    <a:pt x="92297" y="48578"/>
                    <a:pt x="92297" y="48578"/>
                  </a:cubicBezTo>
                  <a:cubicBezTo>
                    <a:pt x="95131" y="48578"/>
                    <a:pt x="97560" y="46149"/>
                    <a:pt x="97560" y="43315"/>
                  </a:cubicBezTo>
                  <a:cubicBezTo>
                    <a:pt x="97560" y="40481"/>
                    <a:pt x="95131" y="38052"/>
                    <a:pt x="92297" y="38052"/>
                  </a:cubicBezTo>
                  <a:cubicBezTo>
                    <a:pt x="91892" y="38052"/>
                    <a:pt x="91488" y="38052"/>
                    <a:pt x="91083" y="38457"/>
                  </a:cubicBezTo>
                  <a:cubicBezTo>
                    <a:pt x="90678" y="38052"/>
                    <a:pt x="90273" y="37648"/>
                    <a:pt x="89868" y="36838"/>
                  </a:cubicBezTo>
                  <a:cubicBezTo>
                    <a:pt x="87440" y="33599"/>
                    <a:pt x="84606" y="28742"/>
                    <a:pt x="81772" y="23884"/>
                  </a:cubicBezTo>
                  <a:cubicBezTo>
                    <a:pt x="78938" y="19026"/>
                    <a:pt x="76510" y="14168"/>
                    <a:pt x="74890" y="10525"/>
                  </a:cubicBezTo>
                  <a:cubicBezTo>
                    <a:pt x="74486" y="9716"/>
                    <a:pt x="74486" y="9311"/>
                    <a:pt x="74081" y="8906"/>
                  </a:cubicBezTo>
                  <a:cubicBezTo>
                    <a:pt x="74890" y="8096"/>
                    <a:pt x="75295" y="6882"/>
                    <a:pt x="75295" y="5263"/>
                  </a:cubicBezTo>
                  <a:cubicBezTo>
                    <a:pt x="75295" y="2429"/>
                    <a:pt x="72866" y="0"/>
                    <a:pt x="70033" y="0"/>
                  </a:cubicBezTo>
                  <a:cubicBezTo>
                    <a:pt x="67604" y="0"/>
                    <a:pt x="65580" y="1619"/>
                    <a:pt x="65175" y="3643"/>
                  </a:cubicBezTo>
                  <a:cubicBezTo>
                    <a:pt x="64770" y="3643"/>
                    <a:pt x="63960" y="3643"/>
                    <a:pt x="63151" y="3643"/>
                  </a:cubicBezTo>
                  <a:cubicBezTo>
                    <a:pt x="59103" y="4048"/>
                    <a:pt x="53435" y="4048"/>
                    <a:pt x="48173" y="4048"/>
                  </a:cubicBezTo>
                  <a:cubicBezTo>
                    <a:pt x="42505" y="4048"/>
                    <a:pt x="37243" y="3643"/>
                    <a:pt x="33195" y="3643"/>
                  </a:cubicBezTo>
                  <a:cubicBezTo>
                    <a:pt x="32385" y="3643"/>
                    <a:pt x="31980" y="3643"/>
                    <a:pt x="31171" y="3643"/>
                  </a:cubicBezTo>
                  <a:cubicBezTo>
                    <a:pt x="30361" y="1619"/>
                    <a:pt x="28337" y="0"/>
                    <a:pt x="26313" y="0"/>
                  </a:cubicBezTo>
                  <a:cubicBezTo>
                    <a:pt x="23479" y="0"/>
                    <a:pt x="21050" y="2429"/>
                    <a:pt x="21050" y="5263"/>
                  </a:cubicBezTo>
                  <a:cubicBezTo>
                    <a:pt x="21050" y="6477"/>
                    <a:pt x="21455" y="7691"/>
                    <a:pt x="22265" y="8906"/>
                  </a:cubicBezTo>
                  <a:cubicBezTo>
                    <a:pt x="21860" y="9311"/>
                    <a:pt x="21860" y="10120"/>
                    <a:pt x="21455" y="10525"/>
                  </a:cubicBezTo>
                  <a:cubicBezTo>
                    <a:pt x="21050" y="14168"/>
                    <a:pt x="18621" y="19026"/>
                    <a:pt x="15788" y="23884"/>
                  </a:cubicBezTo>
                  <a:close/>
                  <a:moveTo>
                    <a:pt x="25098" y="11740"/>
                  </a:moveTo>
                  <a:cubicBezTo>
                    <a:pt x="25503" y="11335"/>
                    <a:pt x="25908" y="10525"/>
                    <a:pt x="26313" y="10120"/>
                  </a:cubicBezTo>
                  <a:cubicBezTo>
                    <a:pt x="26718" y="10120"/>
                    <a:pt x="27122" y="10525"/>
                    <a:pt x="27527" y="10525"/>
                  </a:cubicBezTo>
                  <a:cubicBezTo>
                    <a:pt x="29956" y="10525"/>
                    <a:pt x="31980" y="8906"/>
                    <a:pt x="32385" y="6882"/>
                  </a:cubicBezTo>
                  <a:cubicBezTo>
                    <a:pt x="32790" y="6882"/>
                    <a:pt x="33600"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4"/>
                  </a:cubicBezTo>
                  <a:cubicBezTo>
                    <a:pt x="84201" y="29551"/>
                    <a:pt x="86630" y="34409"/>
                    <a:pt x="88249" y="38052"/>
                  </a:cubicBezTo>
                  <a:cubicBezTo>
                    <a:pt x="88654" y="38457"/>
                    <a:pt x="88654" y="39267"/>
                    <a:pt x="89059" y="39672"/>
                  </a:cubicBezTo>
                  <a:cubicBezTo>
                    <a:pt x="88249" y="40481"/>
                    <a:pt x="87440" y="41696"/>
                    <a:pt x="87440" y="43315"/>
                  </a:cubicBezTo>
                  <a:cubicBezTo>
                    <a:pt x="87440" y="44529"/>
                    <a:pt x="87844" y="45744"/>
                    <a:pt x="88654" y="46958"/>
                  </a:cubicBezTo>
                  <a:cubicBezTo>
                    <a:pt x="88249" y="47363"/>
                    <a:pt x="88249" y="48173"/>
                    <a:pt x="87844" y="48578"/>
                  </a:cubicBezTo>
                  <a:cubicBezTo>
                    <a:pt x="86225" y="52221"/>
                    <a:pt x="83796" y="57483"/>
                    <a:pt x="80963" y="61936"/>
                  </a:cubicBezTo>
                  <a:cubicBezTo>
                    <a:pt x="78129" y="66794"/>
                    <a:pt x="75295" y="71247"/>
                    <a:pt x="72866" y="74890"/>
                  </a:cubicBezTo>
                  <a:cubicBezTo>
                    <a:pt x="72462" y="75295"/>
                    <a:pt x="72057" y="76105"/>
                    <a:pt x="71652" y="76510"/>
                  </a:cubicBezTo>
                  <a:cubicBezTo>
                    <a:pt x="71247" y="76510"/>
                    <a:pt x="70842" y="76105"/>
                    <a:pt x="70437" y="76105"/>
                  </a:cubicBezTo>
                  <a:cubicBezTo>
                    <a:pt x="68009" y="76105"/>
                    <a:pt x="65985" y="77724"/>
                    <a:pt x="65580" y="79748"/>
                  </a:cubicBezTo>
                  <a:cubicBezTo>
                    <a:pt x="65175" y="79748"/>
                    <a:pt x="64365" y="79748"/>
                    <a:pt x="63556" y="80153"/>
                  </a:cubicBezTo>
                  <a:cubicBezTo>
                    <a:pt x="59507" y="80558"/>
                    <a:pt x="53840" y="80963"/>
                    <a:pt x="48578" y="80963"/>
                  </a:cubicBezTo>
                  <a:cubicBezTo>
                    <a:pt x="42910" y="80963"/>
                    <a:pt x="37648" y="80558"/>
                    <a:pt x="33600" y="80153"/>
                  </a:cubicBezTo>
                  <a:cubicBezTo>
                    <a:pt x="32790" y="80153"/>
                    <a:pt x="31980" y="80153"/>
                    <a:pt x="31171" y="79748"/>
                  </a:cubicBezTo>
                  <a:cubicBezTo>
                    <a:pt x="30361" y="78129"/>
                    <a:pt x="28742" y="76914"/>
                    <a:pt x="26718" y="76914"/>
                  </a:cubicBezTo>
                  <a:cubicBezTo>
                    <a:pt x="26718" y="76914"/>
                    <a:pt x="26313" y="76914"/>
                    <a:pt x="26313" y="76914"/>
                  </a:cubicBezTo>
                  <a:cubicBezTo>
                    <a:pt x="25908" y="76105"/>
                    <a:pt x="25098" y="75700"/>
                    <a:pt x="24694" y="74486"/>
                  </a:cubicBezTo>
                  <a:cubicBezTo>
                    <a:pt x="22265" y="71247"/>
                    <a:pt x="19431" y="66389"/>
                    <a:pt x="16597" y="61532"/>
                  </a:cubicBezTo>
                  <a:cubicBezTo>
                    <a:pt x="13764" y="56674"/>
                    <a:pt x="11335" y="51816"/>
                    <a:pt x="9716" y="48173"/>
                  </a:cubicBezTo>
                  <a:cubicBezTo>
                    <a:pt x="9311" y="47363"/>
                    <a:pt x="9311" y="46958"/>
                    <a:pt x="8906" y="46553"/>
                  </a:cubicBezTo>
                  <a:cubicBezTo>
                    <a:pt x="9716" y="45744"/>
                    <a:pt x="10120" y="44529"/>
                    <a:pt x="10120" y="42910"/>
                  </a:cubicBezTo>
                  <a:cubicBezTo>
                    <a:pt x="10120" y="41696"/>
                    <a:pt x="9716" y="40481"/>
                    <a:pt x="8501" y="39267"/>
                  </a:cubicBezTo>
                  <a:cubicBezTo>
                    <a:pt x="8906" y="38862"/>
                    <a:pt x="8906" y="38052"/>
                    <a:pt x="9311" y="37648"/>
                  </a:cubicBezTo>
                  <a:cubicBezTo>
                    <a:pt x="10930" y="34004"/>
                    <a:pt x="13359" y="28742"/>
                    <a:pt x="16193" y="24289"/>
                  </a:cubicBezTo>
                  <a:cubicBezTo>
                    <a:pt x="19836" y="19836"/>
                    <a:pt x="22670" y="14978"/>
                    <a:pt x="25098" y="117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02;p13">
              <a:extLst>
                <a:ext uri="{FF2B5EF4-FFF2-40B4-BE49-F238E27FC236}">
                  <a16:creationId xmlns:a16="http://schemas.microsoft.com/office/drawing/2014/main" id="{6BF5A2D6-3817-BE01-CE14-1A7AE43AD153}"/>
                </a:ext>
              </a:extLst>
            </p:cNvPr>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03;p13">
              <a:extLst>
                <a:ext uri="{FF2B5EF4-FFF2-40B4-BE49-F238E27FC236}">
                  <a16:creationId xmlns:a16="http://schemas.microsoft.com/office/drawing/2014/main" id="{FE74A163-E1FF-3E92-4D8B-3A85590A13C9}"/>
                </a:ext>
              </a:extLst>
            </p:cNvPr>
            <p:cNvSpPr/>
            <p:nvPr/>
          </p:nvSpPr>
          <p:spPr>
            <a:xfrm>
              <a:off x="2676699" y="1193919"/>
              <a:ext cx="132251" cy="120619"/>
            </a:xfrm>
            <a:custGeom>
              <a:avLst/>
              <a:gdLst/>
              <a:ahLst/>
              <a:cxnLst/>
              <a:rect l="l" t="t" r="r" b="b"/>
              <a:pathLst>
                <a:path w="87439" h="79748" extrusionOk="0">
                  <a:moveTo>
                    <a:pt x="5263" y="44934"/>
                  </a:moveTo>
                  <a:cubicBezTo>
                    <a:pt x="5667" y="44934"/>
                    <a:pt x="5667" y="44934"/>
                    <a:pt x="6072" y="44934"/>
                  </a:cubicBezTo>
                  <a:cubicBezTo>
                    <a:pt x="6477" y="45339"/>
                    <a:pt x="6882" y="45744"/>
                    <a:pt x="6882" y="46149"/>
                  </a:cubicBezTo>
                  <a:cubicBezTo>
                    <a:pt x="8906" y="48982"/>
                    <a:pt x="11740" y="53435"/>
                    <a:pt x="14168" y="57483"/>
                  </a:cubicBezTo>
                  <a:cubicBezTo>
                    <a:pt x="16597" y="61531"/>
                    <a:pt x="19026" y="65984"/>
                    <a:pt x="20241" y="69628"/>
                  </a:cubicBezTo>
                  <a:cubicBezTo>
                    <a:pt x="20645" y="70437"/>
                    <a:pt x="20645" y="70842"/>
                    <a:pt x="21050" y="71652"/>
                  </a:cubicBezTo>
                  <a:cubicBezTo>
                    <a:pt x="20241" y="72461"/>
                    <a:pt x="19431" y="73676"/>
                    <a:pt x="19431" y="74890"/>
                  </a:cubicBezTo>
                  <a:cubicBezTo>
                    <a:pt x="19431" y="77724"/>
                    <a:pt x="21455" y="79748"/>
                    <a:pt x="24289" y="79748"/>
                  </a:cubicBezTo>
                  <a:cubicBezTo>
                    <a:pt x="26718" y="79748"/>
                    <a:pt x="28742" y="78129"/>
                    <a:pt x="28742" y="75700"/>
                  </a:cubicBezTo>
                  <a:cubicBezTo>
                    <a:pt x="29147" y="75700"/>
                    <a:pt x="29551" y="75700"/>
                    <a:pt x="30361" y="75700"/>
                  </a:cubicBezTo>
                  <a:cubicBezTo>
                    <a:pt x="34004" y="75295"/>
                    <a:pt x="38862" y="74890"/>
                    <a:pt x="43720" y="74890"/>
                  </a:cubicBezTo>
                  <a:cubicBezTo>
                    <a:pt x="48578" y="74890"/>
                    <a:pt x="53435" y="74890"/>
                    <a:pt x="57079" y="75295"/>
                  </a:cubicBezTo>
                  <a:cubicBezTo>
                    <a:pt x="57483" y="75295"/>
                    <a:pt x="58293" y="75295"/>
                    <a:pt x="58698" y="75295"/>
                  </a:cubicBezTo>
                  <a:cubicBezTo>
                    <a:pt x="59507" y="77319"/>
                    <a:pt x="61127" y="78534"/>
                    <a:pt x="63151" y="78534"/>
                  </a:cubicBezTo>
                  <a:cubicBezTo>
                    <a:pt x="65984" y="78534"/>
                    <a:pt x="68009" y="76510"/>
                    <a:pt x="68009" y="73676"/>
                  </a:cubicBezTo>
                  <a:cubicBezTo>
                    <a:pt x="68009" y="72461"/>
                    <a:pt x="67604" y="71247"/>
                    <a:pt x="66794" y="70437"/>
                  </a:cubicBezTo>
                  <a:cubicBezTo>
                    <a:pt x="67199" y="70033"/>
                    <a:pt x="67199" y="69628"/>
                    <a:pt x="67604" y="68818"/>
                  </a:cubicBezTo>
                  <a:cubicBezTo>
                    <a:pt x="69223" y="65580"/>
                    <a:pt x="71247" y="61127"/>
                    <a:pt x="73676" y="56674"/>
                  </a:cubicBezTo>
                  <a:cubicBezTo>
                    <a:pt x="76105" y="52221"/>
                    <a:pt x="78938" y="48173"/>
                    <a:pt x="80963" y="45339"/>
                  </a:cubicBezTo>
                  <a:cubicBezTo>
                    <a:pt x="81367" y="44934"/>
                    <a:pt x="81772" y="44529"/>
                    <a:pt x="81772" y="44125"/>
                  </a:cubicBezTo>
                  <a:cubicBezTo>
                    <a:pt x="82177" y="44125"/>
                    <a:pt x="82177" y="44125"/>
                    <a:pt x="82582" y="44125"/>
                  </a:cubicBezTo>
                  <a:cubicBezTo>
                    <a:pt x="85415" y="44125"/>
                    <a:pt x="87440" y="42100"/>
                    <a:pt x="87440" y="39267"/>
                  </a:cubicBezTo>
                  <a:cubicBezTo>
                    <a:pt x="87440" y="36433"/>
                    <a:pt x="85415" y="34409"/>
                    <a:pt x="82582" y="34409"/>
                  </a:cubicBezTo>
                  <a:cubicBezTo>
                    <a:pt x="82177" y="34409"/>
                    <a:pt x="81772" y="34409"/>
                    <a:pt x="81772" y="34409"/>
                  </a:cubicBezTo>
                  <a:cubicBezTo>
                    <a:pt x="81367" y="34004"/>
                    <a:pt x="80963" y="33599"/>
                    <a:pt x="80963" y="33195"/>
                  </a:cubicBezTo>
                  <a:cubicBezTo>
                    <a:pt x="78938" y="30361"/>
                    <a:pt x="76105" y="25908"/>
                    <a:pt x="73676" y="21860"/>
                  </a:cubicBezTo>
                  <a:cubicBezTo>
                    <a:pt x="71247" y="17407"/>
                    <a:pt x="69223" y="13359"/>
                    <a:pt x="67604" y="9715"/>
                  </a:cubicBezTo>
                  <a:cubicBezTo>
                    <a:pt x="67199" y="9311"/>
                    <a:pt x="67199" y="8501"/>
                    <a:pt x="66794" y="8096"/>
                  </a:cubicBezTo>
                  <a:cubicBezTo>
                    <a:pt x="67604" y="7287"/>
                    <a:pt x="68009" y="6072"/>
                    <a:pt x="68009" y="4858"/>
                  </a:cubicBezTo>
                  <a:cubicBezTo>
                    <a:pt x="68009" y="2024"/>
                    <a:pt x="65984" y="0"/>
                    <a:pt x="63151" y="0"/>
                  </a:cubicBezTo>
                  <a:cubicBezTo>
                    <a:pt x="61127" y="0"/>
                    <a:pt x="59507" y="1214"/>
                    <a:pt x="58698" y="3239"/>
                  </a:cubicBezTo>
                  <a:cubicBezTo>
                    <a:pt x="58293" y="3239"/>
                    <a:pt x="57483" y="3239"/>
                    <a:pt x="57079" y="3239"/>
                  </a:cubicBezTo>
                  <a:cubicBezTo>
                    <a:pt x="53435" y="3643"/>
                    <a:pt x="48578" y="3643"/>
                    <a:pt x="43720" y="3643"/>
                  </a:cubicBezTo>
                  <a:cubicBezTo>
                    <a:pt x="38862" y="3643"/>
                    <a:pt x="34004" y="3239"/>
                    <a:pt x="30361" y="3239"/>
                  </a:cubicBezTo>
                  <a:cubicBezTo>
                    <a:pt x="29956" y="3239"/>
                    <a:pt x="29147" y="3239"/>
                    <a:pt x="28742" y="3239"/>
                  </a:cubicBezTo>
                  <a:cubicBezTo>
                    <a:pt x="27932" y="1214"/>
                    <a:pt x="26313" y="0"/>
                    <a:pt x="24289" y="0"/>
                  </a:cubicBezTo>
                  <a:cubicBezTo>
                    <a:pt x="21455" y="0"/>
                    <a:pt x="19431" y="2024"/>
                    <a:pt x="19431" y="4858"/>
                  </a:cubicBezTo>
                  <a:cubicBezTo>
                    <a:pt x="19431" y="6072"/>
                    <a:pt x="19836" y="7287"/>
                    <a:pt x="20645" y="8096"/>
                  </a:cubicBezTo>
                  <a:cubicBezTo>
                    <a:pt x="20241" y="8501"/>
                    <a:pt x="20241" y="8906"/>
                    <a:pt x="19836" y="9715"/>
                  </a:cubicBezTo>
                  <a:cubicBezTo>
                    <a:pt x="18217" y="12954"/>
                    <a:pt x="16193" y="17407"/>
                    <a:pt x="13764" y="21860"/>
                  </a:cubicBezTo>
                  <a:cubicBezTo>
                    <a:pt x="11335" y="25908"/>
                    <a:pt x="8501" y="30361"/>
                    <a:pt x="6477" y="33195"/>
                  </a:cubicBezTo>
                  <a:cubicBezTo>
                    <a:pt x="6072" y="33599"/>
                    <a:pt x="5667" y="34004"/>
                    <a:pt x="5667" y="34409"/>
                  </a:cubicBezTo>
                  <a:cubicBezTo>
                    <a:pt x="5263" y="34409"/>
                    <a:pt x="4858" y="34409"/>
                    <a:pt x="4858" y="34409"/>
                  </a:cubicBezTo>
                  <a:cubicBezTo>
                    <a:pt x="2024" y="34409"/>
                    <a:pt x="0" y="36433"/>
                    <a:pt x="0" y="39267"/>
                  </a:cubicBezTo>
                  <a:cubicBezTo>
                    <a:pt x="810" y="42910"/>
                    <a:pt x="2834" y="44934"/>
                    <a:pt x="5263" y="44934"/>
                  </a:cubicBezTo>
                  <a:close/>
                  <a:moveTo>
                    <a:pt x="9716" y="35624"/>
                  </a:moveTo>
                  <a:cubicBezTo>
                    <a:pt x="11335" y="32385"/>
                    <a:pt x="13359" y="27932"/>
                    <a:pt x="15788" y="23479"/>
                  </a:cubicBezTo>
                  <a:cubicBezTo>
                    <a:pt x="18217" y="19431"/>
                    <a:pt x="21050" y="14978"/>
                    <a:pt x="23074" y="12144"/>
                  </a:cubicBezTo>
                  <a:cubicBezTo>
                    <a:pt x="23479" y="11740"/>
                    <a:pt x="23884" y="11335"/>
                    <a:pt x="23884" y="10930"/>
                  </a:cubicBezTo>
                  <a:cubicBezTo>
                    <a:pt x="24289" y="10930"/>
                    <a:pt x="24289" y="10930"/>
                    <a:pt x="24694" y="10930"/>
                  </a:cubicBezTo>
                  <a:cubicBezTo>
                    <a:pt x="26718" y="10930"/>
                    <a:pt x="28337" y="9715"/>
                    <a:pt x="29147" y="7691"/>
                  </a:cubicBezTo>
                  <a:cubicBezTo>
                    <a:pt x="29551" y="7691"/>
                    <a:pt x="30361" y="7691"/>
                    <a:pt x="30766" y="7691"/>
                  </a:cubicBezTo>
                  <a:cubicBezTo>
                    <a:pt x="34409" y="7287"/>
                    <a:pt x="39267" y="7287"/>
                    <a:pt x="44125" y="7287"/>
                  </a:cubicBezTo>
                  <a:cubicBezTo>
                    <a:pt x="48982" y="7287"/>
                    <a:pt x="53840" y="7287"/>
                    <a:pt x="57483" y="7691"/>
                  </a:cubicBezTo>
                  <a:cubicBezTo>
                    <a:pt x="57888" y="7691"/>
                    <a:pt x="58698" y="7691"/>
                    <a:pt x="59103" y="7691"/>
                  </a:cubicBezTo>
                  <a:cubicBezTo>
                    <a:pt x="59912" y="9311"/>
                    <a:pt x="61532" y="10930"/>
                    <a:pt x="63556" y="10930"/>
                  </a:cubicBezTo>
                  <a:cubicBezTo>
                    <a:pt x="63960" y="10930"/>
                    <a:pt x="63960" y="10930"/>
                    <a:pt x="64365" y="10930"/>
                  </a:cubicBezTo>
                  <a:cubicBezTo>
                    <a:pt x="64770" y="11335"/>
                    <a:pt x="65175" y="11740"/>
                    <a:pt x="65175" y="12144"/>
                  </a:cubicBezTo>
                  <a:cubicBezTo>
                    <a:pt x="67199" y="14978"/>
                    <a:pt x="70033" y="19431"/>
                    <a:pt x="72461" y="23479"/>
                  </a:cubicBezTo>
                  <a:cubicBezTo>
                    <a:pt x="74890" y="27527"/>
                    <a:pt x="77319" y="31980"/>
                    <a:pt x="78938" y="35219"/>
                  </a:cubicBezTo>
                  <a:cubicBezTo>
                    <a:pt x="79343" y="35624"/>
                    <a:pt x="79343" y="36028"/>
                    <a:pt x="79748" y="36838"/>
                  </a:cubicBezTo>
                  <a:cubicBezTo>
                    <a:pt x="78938" y="37648"/>
                    <a:pt x="78534" y="38862"/>
                    <a:pt x="78534" y="40076"/>
                  </a:cubicBezTo>
                  <a:cubicBezTo>
                    <a:pt x="78534" y="41291"/>
                    <a:pt x="78938" y="42505"/>
                    <a:pt x="79748" y="43315"/>
                  </a:cubicBezTo>
                  <a:cubicBezTo>
                    <a:pt x="79343" y="43720"/>
                    <a:pt x="79343" y="44125"/>
                    <a:pt x="78938" y="44934"/>
                  </a:cubicBezTo>
                  <a:cubicBezTo>
                    <a:pt x="77319" y="48173"/>
                    <a:pt x="75295" y="52626"/>
                    <a:pt x="72866" y="57079"/>
                  </a:cubicBezTo>
                  <a:cubicBezTo>
                    <a:pt x="70437" y="61531"/>
                    <a:pt x="67604" y="65580"/>
                    <a:pt x="65580" y="68413"/>
                  </a:cubicBezTo>
                  <a:cubicBezTo>
                    <a:pt x="65175" y="68818"/>
                    <a:pt x="64770" y="69223"/>
                    <a:pt x="64770" y="69628"/>
                  </a:cubicBezTo>
                  <a:cubicBezTo>
                    <a:pt x="64365" y="69628"/>
                    <a:pt x="64365" y="69628"/>
                    <a:pt x="63960" y="69628"/>
                  </a:cubicBezTo>
                  <a:cubicBezTo>
                    <a:pt x="61936" y="69628"/>
                    <a:pt x="59912" y="70842"/>
                    <a:pt x="59507" y="72866"/>
                  </a:cubicBezTo>
                  <a:cubicBezTo>
                    <a:pt x="59103" y="72866"/>
                    <a:pt x="58293" y="72866"/>
                    <a:pt x="57888" y="72866"/>
                  </a:cubicBezTo>
                  <a:cubicBezTo>
                    <a:pt x="54245" y="73271"/>
                    <a:pt x="49387" y="73676"/>
                    <a:pt x="44529" y="73271"/>
                  </a:cubicBezTo>
                  <a:cubicBezTo>
                    <a:pt x="39672" y="73271"/>
                    <a:pt x="34814" y="72866"/>
                    <a:pt x="31171" y="72461"/>
                  </a:cubicBezTo>
                  <a:cubicBezTo>
                    <a:pt x="30361" y="72461"/>
                    <a:pt x="29956" y="72461"/>
                    <a:pt x="29147" y="72057"/>
                  </a:cubicBezTo>
                  <a:cubicBezTo>
                    <a:pt x="28337" y="70437"/>
                    <a:pt x="26718" y="69628"/>
                    <a:pt x="25098" y="69628"/>
                  </a:cubicBezTo>
                  <a:cubicBezTo>
                    <a:pt x="25098" y="69628"/>
                    <a:pt x="24694" y="69628"/>
                    <a:pt x="24694" y="69628"/>
                  </a:cubicBezTo>
                  <a:cubicBezTo>
                    <a:pt x="24289" y="69223"/>
                    <a:pt x="23884" y="68413"/>
                    <a:pt x="23074" y="67604"/>
                  </a:cubicBezTo>
                  <a:cubicBezTo>
                    <a:pt x="21050" y="64770"/>
                    <a:pt x="18217" y="60317"/>
                    <a:pt x="15788" y="56269"/>
                  </a:cubicBezTo>
                  <a:cubicBezTo>
                    <a:pt x="13359" y="51816"/>
                    <a:pt x="11335" y="47768"/>
                    <a:pt x="9716" y="44125"/>
                  </a:cubicBezTo>
                  <a:cubicBezTo>
                    <a:pt x="9311" y="43720"/>
                    <a:pt x="9311" y="42910"/>
                    <a:pt x="8906" y="42505"/>
                  </a:cubicBezTo>
                  <a:cubicBezTo>
                    <a:pt x="9716" y="41696"/>
                    <a:pt x="10120" y="40481"/>
                    <a:pt x="10120" y="39267"/>
                  </a:cubicBezTo>
                  <a:cubicBezTo>
                    <a:pt x="10120" y="38052"/>
                    <a:pt x="9716" y="36838"/>
                    <a:pt x="8906" y="36028"/>
                  </a:cubicBezTo>
                  <a:cubicBezTo>
                    <a:pt x="9311" y="36433"/>
                    <a:pt x="9311" y="36028"/>
                    <a:pt x="9716" y="356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04;p13">
              <a:extLst>
                <a:ext uri="{FF2B5EF4-FFF2-40B4-BE49-F238E27FC236}">
                  <a16:creationId xmlns:a16="http://schemas.microsoft.com/office/drawing/2014/main" id="{882833CC-2BC5-F2BD-184B-FFA02937B605}"/>
                </a:ext>
              </a:extLst>
            </p:cNvPr>
            <p:cNvSpPr/>
            <p:nvPr/>
          </p:nvSpPr>
          <p:spPr>
            <a:xfrm>
              <a:off x="3637823" y="4107671"/>
              <a:ext cx="1639527" cy="1801663"/>
            </a:xfrm>
            <a:custGeom>
              <a:avLst/>
              <a:gdLst/>
              <a:ahLst/>
              <a:cxnLst/>
              <a:rect l="l" t="t" r="r" b="b"/>
              <a:pathLst>
                <a:path w="1083985" h="1191182" extrusionOk="0">
                  <a:moveTo>
                    <a:pt x="1069997" y="1078825"/>
                  </a:moveTo>
                  <a:cubicBezTo>
                    <a:pt x="1069188" y="1077611"/>
                    <a:pt x="1068378" y="1076801"/>
                    <a:pt x="1067973" y="1075587"/>
                  </a:cubicBezTo>
                  <a:cubicBezTo>
                    <a:pt x="1062711" y="1067490"/>
                    <a:pt x="1055829" y="1056156"/>
                    <a:pt x="1049757" y="1044821"/>
                  </a:cubicBezTo>
                  <a:cubicBezTo>
                    <a:pt x="1043685" y="1033486"/>
                    <a:pt x="1038017" y="1021747"/>
                    <a:pt x="1034374" y="1012436"/>
                  </a:cubicBezTo>
                  <a:cubicBezTo>
                    <a:pt x="1033969" y="1010817"/>
                    <a:pt x="1033160" y="1009602"/>
                    <a:pt x="1032755" y="1008388"/>
                  </a:cubicBezTo>
                  <a:cubicBezTo>
                    <a:pt x="1036398" y="1004744"/>
                    <a:pt x="1037612" y="998672"/>
                    <a:pt x="1034779" y="993815"/>
                  </a:cubicBezTo>
                  <a:cubicBezTo>
                    <a:pt x="1031540" y="987743"/>
                    <a:pt x="1023849" y="985314"/>
                    <a:pt x="1017777" y="988552"/>
                  </a:cubicBezTo>
                  <a:cubicBezTo>
                    <a:pt x="1014943" y="990171"/>
                    <a:pt x="1012919" y="992600"/>
                    <a:pt x="1011705" y="995434"/>
                  </a:cubicBezTo>
                  <a:cubicBezTo>
                    <a:pt x="1010490" y="995434"/>
                    <a:pt x="1008871" y="995839"/>
                    <a:pt x="1007252" y="995839"/>
                  </a:cubicBezTo>
                  <a:cubicBezTo>
                    <a:pt x="997536" y="996648"/>
                    <a:pt x="984582" y="996648"/>
                    <a:pt x="971628" y="995839"/>
                  </a:cubicBezTo>
                  <a:cubicBezTo>
                    <a:pt x="958674" y="995434"/>
                    <a:pt x="945720" y="994219"/>
                    <a:pt x="936005" y="992600"/>
                  </a:cubicBezTo>
                  <a:cubicBezTo>
                    <a:pt x="934385" y="992195"/>
                    <a:pt x="933171" y="992195"/>
                    <a:pt x="931552" y="991791"/>
                  </a:cubicBezTo>
                  <a:cubicBezTo>
                    <a:pt x="931147" y="990981"/>
                    <a:pt x="931147" y="990171"/>
                    <a:pt x="930742" y="989362"/>
                  </a:cubicBezTo>
                  <a:cubicBezTo>
                    <a:pt x="928313" y="984504"/>
                    <a:pt x="923456" y="982075"/>
                    <a:pt x="918193" y="982480"/>
                  </a:cubicBezTo>
                  <a:cubicBezTo>
                    <a:pt x="913740" y="976003"/>
                    <a:pt x="908477" y="967502"/>
                    <a:pt x="902810" y="958191"/>
                  </a:cubicBezTo>
                  <a:cubicBezTo>
                    <a:pt x="895119" y="945642"/>
                    <a:pt x="886213" y="931473"/>
                    <a:pt x="876902" y="915686"/>
                  </a:cubicBezTo>
                  <a:cubicBezTo>
                    <a:pt x="867591" y="900303"/>
                    <a:pt x="857876" y="883301"/>
                    <a:pt x="848160" y="866703"/>
                  </a:cubicBezTo>
                  <a:cubicBezTo>
                    <a:pt x="838445" y="849701"/>
                    <a:pt x="828729" y="833104"/>
                    <a:pt x="820228" y="817316"/>
                  </a:cubicBezTo>
                  <a:cubicBezTo>
                    <a:pt x="812942" y="803958"/>
                    <a:pt x="806060" y="791408"/>
                    <a:pt x="799988" y="780478"/>
                  </a:cubicBezTo>
                  <a:cubicBezTo>
                    <a:pt x="810513" y="771573"/>
                    <a:pt x="817395" y="758214"/>
                    <a:pt x="817395" y="743236"/>
                  </a:cubicBezTo>
                  <a:cubicBezTo>
                    <a:pt x="817395" y="730687"/>
                    <a:pt x="812537" y="719352"/>
                    <a:pt x="804845" y="710446"/>
                  </a:cubicBezTo>
                  <a:cubicBezTo>
                    <a:pt x="806869" y="705588"/>
                    <a:pt x="808893" y="700730"/>
                    <a:pt x="811322" y="695468"/>
                  </a:cubicBezTo>
                  <a:cubicBezTo>
                    <a:pt x="826705" y="661059"/>
                    <a:pt x="849780" y="616529"/>
                    <a:pt x="874878" y="573214"/>
                  </a:cubicBezTo>
                  <a:cubicBezTo>
                    <a:pt x="899976" y="529899"/>
                    <a:pt x="927504" y="487799"/>
                    <a:pt x="949768" y="457033"/>
                  </a:cubicBezTo>
                  <a:cubicBezTo>
                    <a:pt x="953007" y="452175"/>
                    <a:pt x="956245" y="448127"/>
                    <a:pt x="959079" y="444079"/>
                  </a:cubicBezTo>
                  <a:cubicBezTo>
                    <a:pt x="962317" y="444889"/>
                    <a:pt x="965556" y="444889"/>
                    <a:pt x="968794" y="444889"/>
                  </a:cubicBezTo>
                  <a:cubicBezTo>
                    <a:pt x="995917" y="444889"/>
                    <a:pt x="1017777" y="423029"/>
                    <a:pt x="1017777" y="395907"/>
                  </a:cubicBezTo>
                  <a:cubicBezTo>
                    <a:pt x="1017777" y="368784"/>
                    <a:pt x="995917" y="346924"/>
                    <a:pt x="968794" y="346924"/>
                  </a:cubicBezTo>
                  <a:cubicBezTo>
                    <a:pt x="965151" y="346924"/>
                    <a:pt x="961508" y="347329"/>
                    <a:pt x="958269" y="348139"/>
                  </a:cubicBezTo>
                  <a:cubicBezTo>
                    <a:pt x="955031" y="344091"/>
                    <a:pt x="952197" y="340043"/>
                    <a:pt x="948959" y="335185"/>
                  </a:cubicBezTo>
                  <a:cubicBezTo>
                    <a:pt x="926694" y="304824"/>
                    <a:pt x="899976" y="262318"/>
                    <a:pt x="875687" y="218599"/>
                  </a:cubicBezTo>
                  <a:cubicBezTo>
                    <a:pt x="850994" y="174879"/>
                    <a:pt x="828325" y="130349"/>
                    <a:pt x="812537" y="95940"/>
                  </a:cubicBezTo>
                  <a:cubicBezTo>
                    <a:pt x="810108" y="90678"/>
                    <a:pt x="807679" y="85415"/>
                    <a:pt x="805655" y="80963"/>
                  </a:cubicBezTo>
                  <a:cubicBezTo>
                    <a:pt x="812942" y="72461"/>
                    <a:pt x="817799" y="61127"/>
                    <a:pt x="817799" y="48982"/>
                  </a:cubicBezTo>
                  <a:cubicBezTo>
                    <a:pt x="817799" y="21860"/>
                    <a:pt x="795940" y="0"/>
                    <a:pt x="768817" y="0"/>
                  </a:cubicBezTo>
                  <a:cubicBezTo>
                    <a:pt x="747767" y="0"/>
                    <a:pt x="729955" y="13359"/>
                    <a:pt x="723073" y="32385"/>
                  </a:cubicBezTo>
                  <a:cubicBezTo>
                    <a:pt x="717811" y="32790"/>
                    <a:pt x="712143" y="33194"/>
                    <a:pt x="706476" y="34004"/>
                  </a:cubicBezTo>
                  <a:cubicBezTo>
                    <a:pt x="668828" y="37243"/>
                    <a:pt x="618632" y="38862"/>
                    <a:pt x="568840" y="39267"/>
                  </a:cubicBezTo>
                  <a:cubicBezTo>
                    <a:pt x="518643" y="39267"/>
                    <a:pt x="468851" y="37243"/>
                    <a:pt x="431203" y="34004"/>
                  </a:cubicBezTo>
                  <a:cubicBezTo>
                    <a:pt x="425131" y="33599"/>
                    <a:pt x="419869" y="33194"/>
                    <a:pt x="414606" y="32385"/>
                  </a:cubicBezTo>
                  <a:cubicBezTo>
                    <a:pt x="407724" y="13763"/>
                    <a:pt x="389913" y="405"/>
                    <a:pt x="368862" y="405"/>
                  </a:cubicBezTo>
                  <a:cubicBezTo>
                    <a:pt x="341740" y="405"/>
                    <a:pt x="319880" y="22265"/>
                    <a:pt x="319880" y="49387"/>
                  </a:cubicBezTo>
                  <a:cubicBezTo>
                    <a:pt x="319880" y="61936"/>
                    <a:pt x="324738" y="73676"/>
                    <a:pt x="332834" y="82177"/>
                  </a:cubicBezTo>
                  <a:cubicBezTo>
                    <a:pt x="330810" y="87035"/>
                    <a:pt x="328786" y="91892"/>
                    <a:pt x="326357" y="97155"/>
                  </a:cubicBezTo>
                  <a:cubicBezTo>
                    <a:pt x="310974" y="131969"/>
                    <a:pt x="288305" y="176498"/>
                    <a:pt x="263611" y="219813"/>
                  </a:cubicBezTo>
                  <a:cubicBezTo>
                    <a:pt x="238513" y="263128"/>
                    <a:pt x="210985" y="305228"/>
                    <a:pt x="188721" y="335589"/>
                  </a:cubicBezTo>
                  <a:cubicBezTo>
                    <a:pt x="185482" y="340043"/>
                    <a:pt x="182244" y="344495"/>
                    <a:pt x="179005" y="348543"/>
                  </a:cubicBezTo>
                  <a:cubicBezTo>
                    <a:pt x="175767" y="347734"/>
                    <a:pt x="172123" y="347329"/>
                    <a:pt x="168480" y="347329"/>
                  </a:cubicBezTo>
                  <a:cubicBezTo>
                    <a:pt x="141358" y="347329"/>
                    <a:pt x="119498" y="369189"/>
                    <a:pt x="119498" y="396311"/>
                  </a:cubicBezTo>
                  <a:cubicBezTo>
                    <a:pt x="119498" y="423434"/>
                    <a:pt x="141358" y="445294"/>
                    <a:pt x="168480" y="445294"/>
                  </a:cubicBezTo>
                  <a:cubicBezTo>
                    <a:pt x="171719" y="445294"/>
                    <a:pt x="174957" y="444889"/>
                    <a:pt x="177791" y="444484"/>
                  </a:cubicBezTo>
                  <a:cubicBezTo>
                    <a:pt x="181029" y="448532"/>
                    <a:pt x="183863" y="452985"/>
                    <a:pt x="187506" y="457843"/>
                  </a:cubicBezTo>
                  <a:cubicBezTo>
                    <a:pt x="209366" y="488609"/>
                    <a:pt x="236893" y="530304"/>
                    <a:pt x="261992" y="574024"/>
                  </a:cubicBezTo>
                  <a:cubicBezTo>
                    <a:pt x="287495" y="617339"/>
                    <a:pt x="310569" y="661868"/>
                    <a:pt x="325952" y="696278"/>
                  </a:cubicBezTo>
                  <a:cubicBezTo>
                    <a:pt x="329191" y="703564"/>
                    <a:pt x="332024" y="710041"/>
                    <a:pt x="334858" y="716113"/>
                  </a:cubicBezTo>
                  <a:cubicBezTo>
                    <a:pt x="325547" y="725019"/>
                    <a:pt x="319880" y="737568"/>
                    <a:pt x="319880" y="751332"/>
                  </a:cubicBezTo>
                  <a:cubicBezTo>
                    <a:pt x="319880" y="762667"/>
                    <a:pt x="323928" y="773192"/>
                    <a:pt x="330405" y="781693"/>
                  </a:cubicBezTo>
                  <a:cubicBezTo>
                    <a:pt x="330000" y="782503"/>
                    <a:pt x="329596" y="783312"/>
                    <a:pt x="328786" y="784527"/>
                  </a:cubicBezTo>
                  <a:cubicBezTo>
                    <a:pt x="322309" y="795861"/>
                    <a:pt x="313403" y="810030"/>
                    <a:pt x="303687" y="824198"/>
                  </a:cubicBezTo>
                  <a:cubicBezTo>
                    <a:pt x="293972" y="837962"/>
                    <a:pt x="283447" y="851725"/>
                    <a:pt x="274946" y="861441"/>
                  </a:cubicBezTo>
                  <a:cubicBezTo>
                    <a:pt x="274541" y="862251"/>
                    <a:pt x="273731" y="862655"/>
                    <a:pt x="273326" y="863060"/>
                  </a:cubicBezTo>
                  <a:cubicBezTo>
                    <a:pt x="268469" y="861846"/>
                    <a:pt x="262801" y="862251"/>
                    <a:pt x="257944" y="864679"/>
                  </a:cubicBezTo>
                  <a:cubicBezTo>
                    <a:pt x="253491" y="867108"/>
                    <a:pt x="250252" y="871156"/>
                    <a:pt x="248633" y="875609"/>
                  </a:cubicBezTo>
                  <a:cubicBezTo>
                    <a:pt x="246609" y="876014"/>
                    <a:pt x="244180" y="876014"/>
                    <a:pt x="242156" y="876419"/>
                  </a:cubicBezTo>
                  <a:cubicBezTo>
                    <a:pt x="226773" y="877633"/>
                    <a:pt x="206128" y="878443"/>
                    <a:pt x="185887" y="878038"/>
                  </a:cubicBezTo>
                  <a:cubicBezTo>
                    <a:pt x="165242" y="877633"/>
                    <a:pt x="145001" y="876014"/>
                    <a:pt x="129618" y="874395"/>
                  </a:cubicBezTo>
                  <a:cubicBezTo>
                    <a:pt x="127189" y="873990"/>
                    <a:pt x="125165" y="873990"/>
                    <a:pt x="123141" y="873585"/>
                  </a:cubicBezTo>
                  <a:cubicBezTo>
                    <a:pt x="122736" y="872371"/>
                    <a:pt x="122331" y="871156"/>
                    <a:pt x="121522" y="869942"/>
                  </a:cubicBezTo>
                  <a:cubicBezTo>
                    <a:pt x="116259" y="860227"/>
                    <a:pt x="103710" y="856988"/>
                    <a:pt x="94399" y="862251"/>
                  </a:cubicBezTo>
                  <a:cubicBezTo>
                    <a:pt x="84684" y="867513"/>
                    <a:pt x="81445" y="879658"/>
                    <a:pt x="86708" y="889373"/>
                  </a:cubicBezTo>
                  <a:cubicBezTo>
                    <a:pt x="87518" y="890588"/>
                    <a:pt x="88327" y="891802"/>
                    <a:pt x="89137" y="893016"/>
                  </a:cubicBezTo>
                  <a:cubicBezTo>
                    <a:pt x="88327" y="895040"/>
                    <a:pt x="87518" y="897064"/>
                    <a:pt x="86303" y="899088"/>
                  </a:cubicBezTo>
                  <a:cubicBezTo>
                    <a:pt x="79826" y="913257"/>
                    <a:pt x="70111" y="931069"/>
                    <a:pt x="59181" y="948476"/>
                  </a:cubicBezTo>
                  <a:cubicBezTo>
                    <a:pt x="48656" y="965883"/>
                    <a:pt x="36916" y="982885"/>
                    <a:pt x="28010" y="995434"/>
                  </a:cubicBezTo>
                  <a:cubicBezTo>
                    <a:pt x="26796" y="997458"/>
                    <a:pt x="25176" y="999077"/>
                    <a:pt x="23962" y="1000696"/>
                  </a:cubicBezTo>
                  <a:cubicBezTo>
                    <a:pt x="19509" y="999887"/>
                    <a:pt x="14651" y="1000292"/>
                    <a:pt x="10198" y="1002720"/>
                  </a:cubicBezTo>
                  <a:cubicBezTo>
                    <a:pt x="483" y="1007983"/>
                    <a:pt x="-2756" y="1020128"/>
                    <a:pt x="2507" y="1029843"/>
                  </a:cubicBezTo>
                  <a:cubicBezTo>
                    <a:pt x="6555" y="1037534"/>
                    <a:pt x="15056" y="1041178"/>
                    <a:pt x="23152" y="1039963"/>
                  </a:cubicBezTo>
                  <a:cubicBezTo>
                    <a:pt x="24367" y="1041583"/>
                    <a:pt x="25581" y="1043607"/>
                    <a:pt x="26796" y="1045631"/>
                  </a:cubicBezTo>
                  <a:cubicBezTo>
                    <a:pt x="35297" y="1058585"/>
                    <a:pt x="46227" y="1075992"/>
                    <a:pt x="55942" y="1093803"/>
                  </a:cubicBezTo>
                  <a:cubicBezTo>
                    <a:pt x="66063" y="1111615"/>
                    <a:pt x="74968" y="1129832"/>
                    <a:pt x="81445" y="1144000"/>
                  </a:cubicBezTo>
                  <a:cubicBezTo>
                    <a:pt x="82660" y="1146024"/>
                    <a:pt x="83469" y="1148453"/>
                    <a:pt x="84279" y="1150072"/>
                  </a:cubicBezTo>
                  <a:cubicBezTo>
                    <a:pt x="79016" y="1156144"/>
                    <a:pt x="77802" y="1165455"/>
                    <a:pt x="81850" y="1172742"/>
                  </a:cubicBezTo>
                  <a:cubicBezTo>
                    <a:pt x="87113" y="1182457"/>
                    <a:pt x="99662" y="1186101"/>
                    <a:pt x="108973" y="1180433"/>
                  </a:cubicBezTo>
                  <a:cubicBezTo>
                    <a:pt x="113426" y="1178004"/>
                    <a:pt x="116664" y="1173956"/>
                    <a:pt x="118283" y="1169503"/>
                  </a:cubicBezTo>
                  <a:cubicBezTo>
                    <a:pt x="120307" y="1169099"/>
                    <a:pt x="122331" y="1169099"/>
                    <a:pt x="124760" y="1168694"/>
                  </a:cubicBezTo>
                  <a:cubicBezTo>
                    <a:pt x="140143" y="1167074"/>
                    <a:pt x="160789" y="1166265"/>
                    <a:pt x="181029" y="1166669"/>
                  </a:cubicBezTo>
                  <a:cubicBezTo>
                    <a:pt x="201675" y="1167074"/>
                    <a:pt x="221915" y="1168289"/>
                    <a:pt x="237298" y="1170313"/>
                  </a:cubicBezTo>
                  <a:cubicBezTo>
                    <a:pt x="239727" y="1170718"/>
                    <a:pt x="241751" y="1170718"/>
                    <a:pt x="243775" y="1171123"/>
                  </a:cubicBezTo>
                  <a:cubicBezTo>
                    <a:pt x="244180" y="1172337"/>
                    <a:pt x="244585" y="1173956"/>
                    <a:pt x="245394" y="1175171"/>
                  </a:cubicBezTo>
                  <a:cubicBezTo>
                    <a:pt x="250657" y="1184886"/>
                    <a:pt x="263206" y="1188529"/>
                    <a:pt x="272517" y="1182862"/>
                  </a:cubicBezTo>
                  <a:cubicBezTo>
                    <a:pt x="282232" y="1177599"/>
                    <a:pt x="285876" y="1165050"/>
                    <a:pt x="280208" y="1155740"/>
                  </a:cubicBezTo>
                  <a:cubicBezTo>
                    <a:pt x="279399" y="1154525"/>
                    <a:pt x="278994" y="1153716"/>
                    <a:pt x="278184" y="1152501"/>
                  </a:cubicBezTo>
                  <a:cubicBezTo>
                    <a:pt x="278994" y="1150477"/>
                    <a:pt x="279803" y="1148453"/>
                    <a:pt x="281018" y="1146429"/>
                  </a:cubicBezTo>
                  <a:cubicBezTo>
                    <a:pt x="287495" y="1132665"/>
                    <a:pt x="297211" y="1114449"/>
                    <a:pt x="307736" y="1096637"/>
                  </a:cubicBezTo>
                  <a:cubicBezTo>
                    <a:pt x="318261" y="1078825"/>
                    <a:pt x="329596" y="1061823"/>
                    <a:pt x="338501" y="1049679"/>
                  </a:cubicBezTo>
                  <a:cubicBezTo>
                    <a:pt x="340525" y="1047250"/>
                    <a:pt x="342145" y="1044821"/>
                    <a:pt x="343764" y="1042392"/>
                  </a:cubicBezTo>
                  <a:cubicBezTo>
                    <a:pt x="348622" y="1044011"/>
                    <a:pt x="354289" y="1043607"/>
                    <a:pt x="359147" y="1040773"/>
                  </a:cubicBezTo>
                  <a:cubicBezTo>
                    <a:pt x="368862" y="1035510"/>
                    <a:pt x="372506" y="1022961"/>
                    <a:pt x="366838" y="1013650"/>
                  </a:cubicBezTo>
                  <a:cubicBezTo>
                    <a:pt x="361981" y="1005149"/>
                    <a:pt x="351860" y="1001506"/>
                    <a:pt x="342549" y="1004744"/>
                  </a:cubicBezTo>
                  <a:cubicBezTo>
                    <a:pt x="341335" y="1003125"/>
                    <a:pt x="340525" y="1001506"/>
                    <a:pt x="339311" y="999887"/>
                  </a:cubicBezTo>
                  <a:cubicBezTo>
                    <a:pt x="330405" y="987338"/>
                    <a:pt x="319475" y="969931"/>
                    <a:pt x="309355" y="952119"/>
                  </a:cubicBezTo>
                  <a:cubicBezTo>
                    <a:pt x="299235" y="934307"/>
                    <a:pt x="289924" y="916091"/>
                    <a:pt x="283852" y="901922"/>
                  </a:cubicBezTo>
                  <a:cubicBezTo>
                    <a:pt x="283042" y="899898"/>
                    <a:pt x="282232" y="897874"/>
                    <a:pt x="281423" y="895850"/>
                  </a:cubicBezTo>
                  <a:cubicBezTo>
                    <a:pt x="287090" y="889778"/>
                    <a:pt x="288709" y="880467"/>
                    <a:pt x="284256" y="872371"/>
                  </a:cubicBezTo>
                  <a:cubicBezTo>
                    <a:pt x="283852" y="871561"/>
                    <a:pt x="283447" y="871156"/>
                    <a:pt x="283042" y="870347"/>
                  </a:cubicBezTo>
                  <a:cubicBezTo>
                    <a:pt x="283447" y="869537"/>
                    <a:pt x="283852" y="869132"/>
                    <a:pt x="284256" y="868323"/>
                  </a:cubicBezTo>
                  <a:cubicBezTo>
                    <a:pt x="290733" y="856988"/>
                    <a:pt x="299639" y="842819"/>
                    <a:pt x="309355" y="828651"/>
                  </a:cubicBezTo>
                  <a:cubicBezTo>
                    <a:pt x="319070" y="814888"/>
                    <a:pt x="329596" y="801124"/>
                    <a:pt x="337692" y="791408"/>
                  </a:cubicBezTo>
                  <a:cubicBezTo>
                    <a:pt x="338096" y="791004"/>
                    <a:pt x="338096" y="791004"/>
                    <a:pt x="338501" y="790599"/>
                  </a:cubicBezTo>
                  <a:cubicBezTo>
                    <a:pt x="346598" y="796671"/>
                    <a:pt x="356718" y="800314"/>
                    <a:pt x="367243" y="800314"/>
                  </a:cubicBezTo>
                  <a:cubicBezTo>
                    <a:pt x="391532" y="800314"/>
                    <a:pt x="411772" y="782503"/>
                    <a:pt x="415416" y="759428"/>
                  </a:cubicBezTo>
                  <a:cubicBezTo>
                    <a:pt x="419869" y="759023"/>
                    <a:pt x="424726" y="758619"/>
                    <a:pt x="429584" y="757809"/>
                  </a:cubicBezTo>
                  <a:cubicBezTo>
                    <a:pt x="467232" y="754166"/>
                    <a:pt x="517428" y="751332"/>
                    <a:pt x="567221" y="751332"/>
                  </a:cubicBezTo>
                  <a:cubicBezTo>
                    <a:pt x="617417" y="750927"/>
                    <a:pt x="667614" y="752951"/>
                    <a:pt x="704857" y="756999"/>
                  </a:cubicBezTo>
                  <a:cubicBezTo>
                    <a:pt x="710524" y="757404"/>
                    <a:pt x="715787" y="758214"/>
                    <a:pt x="721049" y="758619"/>
                  </a:cubicBezTo>
                  <a:cubicBezTo>
                    <a:pt x="727526" y="778454"/>
                    <a:pt x="745743" y="792623"/>
                    <a:pt x="767603" y="792623"/>
                  </a:cubicBezTo>
                  <a:cubicBezTo>
                    <a:pt x="776104" y="792623"/>
                    <a:pt x="783795" y="790194"/>
                    <a:pt x="790677" y="786551"/>
                  </a:cubicBezTo>
                  <a:cubicBezTo>
                    <a:pt x="797154" y="797076"/>
                    <a:pt x="804845" y="809220"/>
                    <a:pt x="812132" y="821769"/>
                  </a:cubicBezTo>
                  <a:cubicBezTo>
                    <a:pt x="821443" y="837152"/>
                    <a:pt x="831158" y="854154"/>
                    <a:pt x="840874" y="870752"/>
                  </a:cubicBezTo>
                  <a:cubicBezTo>
                    <a:pt x="850589" y="887754"/>
                    <a:pt x="860305" y="904351"/>
                    <a:pt x="868806" y="920139"/>
                  </a:cubicBezTo>
                  <a:cubicBezTo>
                    <a:pt x="877712" y="935926"/>
                    <a:pt x="885403" y="950904"/>
                    <a:pt x="892690" y="963858"/>
                  </a:cubicBezTo>
                  <a:cubicBezTo>
                    <a:pt x="898357" y="974788"/>
                    <a:pt x="903215" y="984099"/>
                    <a:pt x="906858" y="991386"/>
                  </a:cubicBezTo>
                  <a:cubicBezTo>
                    <a:pt x="905644" y="994624"/>
                    <a:pt x="905644" y="998268"/>
                    <a:pt x="907263" y="1001506"/>
                  </a:cubicBezTo>
                  <a:cubicBezTo>
                    <a:pt x="907668" y="1002316"/>
                    <a:pt x="908477" y="1002720"/>
                    <a:pt x="908882" y="1003530"/>
                  </a:cubicBezTo>
                  <a:cubicBezTo>
                    <a:pt x="908477" y="1004744"/>
                    <a:pt x="907668" y="1005959"/>
                    <a:pt x="906858" y="1007578"/>
                  </a:cubicBezTo>
                  <a:cubicBezTo>
                    <a:pt x="902405" y="1016484"/>
                    <a:pt x="895928" y="1027414"/>
                    <a:pt x="889046" y="1038344"/>
                  </a:cubicBezTo>
                  <a:cubicBezTo>
                    <a:pt x="882165" y="1049274"/>
                    <a:pt x="874473" y="1059799"/>
                    <a:pt x="868401" y="1067490"/>
                  </a:cubicBezTo>
                  <a:cubicBezTo>
                    <a:pt x="867591" y="1068705"/>
                    <a:pt x="866377" y="1069919"/>
                    <a:pt x="865567" y="1071134"/>
                  </a:cubicBezTo>
                  <a:cubicBezTo>
                    <a:pt x="862734" y="1070324"/>
                    <a:pt x="859495" y="1070729"/>
                    <a:pt x="857066" y="1071944"/>
                  </a:cubicBezTo>
                  <a:cubicBezTo>
                    <a:pt x="850994" y="1075182"/>
                    <a:pt x="848565" y="1082874"/>
                    <a:pt x="851804" y="1088946"/>
                  </a:cubicBezTo>
                  <a:cubicBezTo>
                    <a:pt x="854232" y="1093803"/>
                    <a:pt x="859495" y="1096232"/>
                    <a:pt x="864758" y="1095423"/>
                  </a:cubicBezTo>
                  <a:cubicBezTo>
                    <a:pt x="865567" y="1096637"/>
                    <a:pt x="866377" y="1097851"/>
                    <a:pt x="867186" y="1099066"/>
                  </a:cubicBezTo>
                  <a:cubicBezTo>
                    <a:pt x="872449" y="1107162"/>
                    <a:pt x="878926" y="1118497"/>
                    <a:pt x="884998" y="1129832"/>
                  </a:cubicBezTo>
                  <a:cubicBezTo>
                    <a:pt x="891071" y="1141166"/>
                    <a:pt x="896738" y="1152906"/>
                    <a:pt x="900381" y="1162217"/>
                  </a:cubicBezTo>
                  <a:cubicBezTo>
                    <a:pt x="901191" y="1163836"/>
                    <a:pt x="901596" y="1165050"/>
                    <a:pt x="902000" y="1166265"/>
                  </a:cubicBezTo>
                  <a:cubicBezTo>
                    <a:pt x="898762" y="1169908"/>
                    <a:pt x="897547" y="1175575"/>
                    <a:pt x="899976" y="1180433"/>
                  </a:cubicBezTo>
                  <a:cubicBezTo>
                    <a:pt x="903215" y="1186505"/>
                    <a:pt x="910906" y="1188934"/>
                    <a:pt x="916978" y="1185696"/>
                  </a:cubicBezTo>
                  <a:cubicBezTo>
                    <a:pt x="919812" y="1184077"/>
                    <a:pt x="921836" y="1181648"/>
                    <a:pt x="923051" y="1178814"/>
                  </a:cubicBezTo>
                  <a:cubicBezTo>
                    <a:pt x="924265" y="1178814"/>
                    <a:pt x="925884" y="1178409"/>
                    <a:pt x="927099" y="1178409"/>
                  </a:cubicBezTo>
                  <a:cubicBezTo>
                    <a:pt x="936814" y="1177599"/>
                    <a:pt x="949768" y="1177599"/>
                    <a:pt x="962722" y="1178004"/>
                  </a:cubicBezTo>
                  <a:cubicBezTo>
                    <a:pt x="975676" y="1178409"/>
                    <a:pt x="988630" y="1179624"/>
                    <a:pt x="998346" y="1181243"/>
                  </a:cubicBezTo>
                  <a:cubicBezTo>
                    <a:pt x="999965" y="1181648"/>
                    <a:pt x="1001179" y="1181648"/>
                    <a:pt x="1002799" y="1182053"/>
                  </a:cubicBezTo>
                  <a:cubicBezTo>
                    <a:pt x="1003203" y="1182862"/>
                    <a:pt x="1003203" y="1183672"/>
                    <a:pt x="1003608" y="1184481"/>
                  </a:cubicBezTo>
                  <a:cubicBezTo>
                    <a:pt x="1006847" y="1190554"/>
                    <a:pt x="1014538" y="1192982"/>
                    <a:pt x="1020611" y="1189744"/>
                  </a:cubicBezTo>
                  <a:cubicBezTo>
                    <a:pt x="1026683" y="1186505"/>
                    <a:pt x="1029111" y="1178814"/>
                    <a:pt x="1025873" y="1172742"/>
                  </a:cubicBezTo>
                  <a:cubicBezTo>
                    <a:pt x="1025468" y="1171932"/>
                    <a:pt x="1025063" y="1171527"/>
                    <a:pt x="1024254" y="1171123"/>
                  </a:cubicBezTo>
                  <a:cubicBezTo>
                    <a:pt x="1025063" y="1169908"/>
                    <a:pt x="1025468" y="1168694"/>
                    <a:pt x="1026278" y="1167074"/>
                  </a:cubicBezTo>
                  <a:cubicBezTo>
                    <a:pt x="1030731" y="1158169"/>
                    <a:pt x="1036803" y="1146834"/>
                    <a:pt x="1043685" y="1135904"/>
                  </a:cubicBezTo>
                  <a:cubicBezTo>
                    <a:pt x="1050567" y="1124974"/>
                    <a:pt x="1057853" y="1114044"/>
                    <a:pt x="1063925" y="1106353"/>
                  </a:cubicBezTo>
                  <a:cubicBezTo>
                    <a:pt x="1065140" y="1104733"/>
                    <a:pt x="1066354" y="1103114"/>
                    <a:pt x="1067569" y="1101899"/>
                  </a:cubicBezTo>
                  <a:cubicBezTo>
                    <a:pt x="1070807" y="1103114"/>
                    <a:pt x="1074046" y="1102709"/>
                    <a:pt x="1077284" y="1101090"/>
                  </a:cubicBezTo>
                  <a:cubicBezTo>
                    <a:pt x="1083356" y="1097851"/>
                    <a:pt x="1085785" y="1090160"/>
                    <a:pt x="1082547" y="1084088"/>
                  </a:cubicBezTo>
                  <a:cubicBezTo>
                    <a:pt x="1082142" y="1079230"/>
                    <a:pt x="1075665" y="1076801"/>
                    <a:pt x="1069997" y="1078825"/>
                  </a:cubicBezTo>
                  <a:close/>
                  <a:moveTo>
                    <a:pt x="304497" y="954548"/>
                  </a:moveTo>
                  <a:cubicBezTo>
                    <a:pt x="314617" y="972359"/>
                    <a:pt x="323523" y="990981"/>
                    <a:pt x="329596" y="1005149"/>
                  </a:cubicBezTo>
                  <a:cubicBezTo>
                    <a:pt x="330810" y="1007983"/>
                    <a:pt x="332024" y="1010412"/>
                    <a:pt x="332834" y="1012841"/>
                  </a:cubicBezTo>
                  <a:cubicBezTo>
                    <a:pt x="329191" y="1018913"/>
                    <a:pt x="328786" y="1026604"/>
                    <a:pt x="332429" y="1033081"/>
                  </a:cubicBezTo>
                  <a:cubicBezTo>
                    <a:pt x="332834" y="1033486"/>
                    <a:pt x="333239" y="1034296"/>
                    <a:pt x="333644" y="1034701"/>
                  </a:cubicBezTo>
                  <a:cubicBezTo>
                    <a:pt x="332429" y="1037534"/>
                    <a:pt x="331215" y="1040773"/>
                    <a:pt x="329596" y="1044011"/>
                  </a:cubicBezTo>
                  <a:cubicBezTo>
                    <a:pt x="323118" y="1058180"/>
                    <a:pt x="313403" y="1075992"/>
                    <a:pt x="302878" y="1093399"/>
                  </a:cubicBezTo>
                  <a:cubicBezTo>
                    <a:pt x="292353" y="1110805"/>
                    <a:pt x="280613" y="1127808"/>
                    <a:pt x="271707" y="1140357"/>
                  </a:cubicBezTo>
                  <a:cubicBezTo>
                    <a:pt x="270493" y="1142381"/>
                    <a:pt x="268874" y="1144000"/>
                    <a:pt x="267659" y="1145619"/>
                  </a:cubicBezTo>
                  <a:cubicBezTo>
                    <a:pt x="263206" y="1144810"/>
                    <a:pt x="258348" y="1145214"/>
                    <a:pt x="253896" y="1147644"/>
                  </a:cubicBezTo>
                  <a:cubicBezTo>
                    <a:pt x="249443" y="1150072"/>
                    <a:pt x="246204" y="1154120"/>
                    <a:pt x="244585" y="1158978"/>
                  </a:cubicBezTo>
                  <a:cubicBezTo>
                    <a:pt x="242561" y="1159383"/>
                    <a:pt x="240537" y="1159383"/>
                    <a:pt x="238108" y="1159788"/>
                  </a:cubicBezTo>
                  <a:cubicBezTo>
                    <a:pt x="222725" y="1161407"/>
                    <a:pt x="202080" y="1162217"/>
                    <a:pt x="181839" y="1161812"/>
                  </a:cubicBezTo>
                  <a:cubicBezTo>
                    <a:pt x="161193" y="1161407"/>
                    <a:pt x="140953" y="1160193"/>
                    <a:pt x="125570" y="1158169"/>
                  </a:cubicBezTo>
                  <a:cubicBezTo>
                    <a:pt x="123141" y="1157764"/>
                    <a:pt x="121117" y="1157764"/>
                    <a:pt x="119093" y="1157359"/>
                  </a:cubicBezTo>
                  <a:cubicBezTo>
                    <a:pt x="118688" y="1156144"/>
                    <a:pt x="118283" y="1154525"/>
                    <a:pt x="117474" y="1153311"/>
                  </a:cubicBezTo>
                  <a:cubicBezTo>
                    <a:pt x="113426" y="1145619"/>
                    <a:pt x="104925" y="1141976"/>
                    <a:pt x="96828" y="1143190"/>
                  </a:cubicBezTo>
                  <a:cubicBezTo>
                    <a:pt x="95614" y="1141571"/>
                    <a:pt x="94399" y="1139547"/>
                    <a:pt x="93185" y="1137523"/>
                  </a:cubicBezTo>
                  <a:cubicBezTo>
                    <a:pt x="84684" y="1124569"/>
                    <a:pt x="73754" y="1107162"/>
                    <a:pt x="64038" y="1089350"/>
                  </a:cubicBezTo>
                  <a:cubicBezTo>
                    <a:pt x="53918" y="1071539"/>
                    <a:pt x="45012" y="1053322"/>
                    <a:pt x="38535" y="1039154"/>
                  </a:cubicBezTo>
                  <a:cubicBezTo>
                    <a:pt x="37321" y="1037129"/>
                    <a:pt x="36511" y="1034701"/>
                    <a:pt x="35702" y="1033081"/>
                  </a:cubicBezTo>
                  <a:cubicBezTo>
                    <a:pt x="40964" y="1027009"/>
                    <a:pt x="42179" y="1017699"/>
                    <a:pt x="38130" y="1010412"/>
                  </a:cubicBezTo>
                  <a:cubicBezTo>
                    <a:pt x="37321" y="1009198"/>
                    <a:pt x="36916" y="1008388"/>
                    <a:pt x="36106" y="1007173"/>
                  </a:cubicBezTo>
                  <a:cubicBezTo>
                    <a:pt x="36916" y="1005149"/>
                    <a:pt x="37726" y="1003125"/>
                    <a:pt x="38940" y="1001101"/>
                  </a:cubicBezTo>
                  <a:cubicBezTo>
                    <a:pt x="45417" y="987338"/>
                    <a:pt x="55133" y="969121"/>
                    <a:pt x="65658" y="951309"/>
                  </a:cubicBezTo>
                  <a:cubicBezTo>
                    <a:pt x="75778" y="933498"/>
                    <a:pt x="87113" y="916495"/>
                    <a:pt x="96423" y="903946"/>
                  </a:cubicBezTo>
                  <a:cubicBezTo>
                    <a:pt x="97638" y="901922"/>
                    <a:pt x="99257" y="900303"/>
                    <a:pt x="100472" y="898684"/>
                  </a:cubicBezTo>
                  <a:cubicBezTo>
                    <a:pt x="105329" y="899898"/>
                    <a:pt x="110187" y="899088"/>
                    <a:pt x="114640" y="896660"/>
                  </a:cubicBezTo>
                  <a:cubicBezTo>
                    <a:pt x="119093" y="894231"/>
                    <a:pt x="122331" y="890183"/>
                    <a:pt x="123546" y="885730"/>
                  </a:cubicBezTo>
                  <a:cubicBezTo>
                    <a:pt x="125570" y="885325"/>
                    <a:pt x="127999" y="885325"/>
                    <a:pt x="130023" y="884920"/>
                  </a:cubicBezTo>
                  <a:cubicBezTo>
                    <a:pt x="145406" y="883706"/>
                    <a:pt x="166051" y="882896"/>
                    <a:pt x="186292" y="882896"/>
                  </a:cubicBezTo>
                  <a:cubicBezTo>
                    <a:pt x="206937" y="882896"/>
                    <a:pt x="227178" y="884515"/>
                    <a:pt x="242561" y="886134"/>
                  </a:cubicBezTo>
                  <a:cubicBezTo>
                    <a:pt x="244990" y="886539"/>
                    <a:pt x="247014" y="886539"/>
                    <a:pt x="249038" y="886944"/>
                  </a:cubicBezTo>
                  <a:cubicBezTo>
                    <a:pt x="249443" y="888159"/>
                    <a:pt x="249847" y="889373"/>
                    <a:pt x="250657" y="890992"/>
                  </a:cubicBezTo>
                  <a:cubicBezTo>
                    <a:pt x="255110" y="898684"/>
                    <a:pt x="263611" y="902327"/>
                    <a:pt x="272112" y="900708"/>
                  </a:cubicBezTo>
                  <a:cubicBezTo>
                    <a:pt x="273326" y="902327"/>
                    <a:pt x="274541" y="904351"/>
                    <a:pt x="275755" y="905970"/>
                  </a:cubicBezTo>
                  <a:cubicBezTo>
                    <a:pt x="283852" y="919329"/>
                    <a:pt x="294782" y="936736"/>
                    <a:pt x="304497" y="954548"/>
                  </a:cubicBezTo>
                  <a:close/>
                  <a:moveTo>
                    <a:pt x="788248" y="682109"/>
                  </a:moveTo>
                  <a:cubicBezTo>
                    <a:pt x="785010" y="686562"/>
                    <a:pt x="781771" y="691015"/>
                    <a:pt x="778937" y="695063"/>
                  </a:cubicBezTo>
                  <a:cubicBezTo>
                    <a:pt x="775699" y="694253"/>
                    <a:pt x="772056" y="693849"/>
                    <a:pt x="768817" y="693849"/>
                  </a:cubicBezTo>
                  <a:cubicBezTo>
                    <a:pt x="746957" y="693849"/>
                    <a:pt x="728741" y="708017"/>
                    <a:pt x="722264" y="727853"/>
                  </a:cubicBezTo>
                  <a:cubicBezTo>
                    <a:pt x="717001" y="728663"/>
                    <a:pt x="711738" y="729067"/>
                    <a:pt x="706071" y="729472"/>
                  </a:cubicBezTo>
                  <a:cubicBezTo>
                    <a:pt x="668424" y="733520"/>
                    <a:pt x="618227" y="735544"/>
                    <a:pt x="568435" y="735139"/>
                  </a:cubicBezTo>
                  <a:cubicBezTo>
                    <a:pt x="518238" y="735139"/>
                    <a:pt x="468446" y="732306"/>
                    <a:pt x="430799" y="728663"/>
                  </a:cubicBezTo>
                  <a:cubicBezTo>
                    <a:pt x="423512" y="727853"/>
                    <a:pt x="417035" y="727448"/>
                    <a:pt x="410963" y="726638"/>
                  </a:cubicBezTo>
                  <a:cubicBezTo>
                    <a:pt x="402462" y="711660"/>
                    <a:pt x="386674" y="701540"/>
                    <a:pt x="368457" y="701540"/>
                  </a:cubicBezTo>
                  <a:cubicBezTo>
                    <a:pt x="366838" y="701540"/>
                    <a:pt x="365219" y="701945"/>
                    <a:pt x="363600" y="701945"/>
                  </a:cubicBezTo>
                  <a:cubicBezTo>
                    <a:pt x="359147" y="695873"/>
                    <a:pt x="353884" y="689396"/>
                    <a:pt x="348622" y="682109"/>
                  </a:cubicBezTo>
                  <a:cubicBezTo>
                    <a:pt x="326357" y="651343"/>
                    <a:pt x="299235" y="609243"/>
                    <a:pt x="274541" y="565523"/>
                  </a:cubicBezTo>
                  <a:cubicBezTo>
                    <a:pt x="249443" y="522208"/>
                    <a:pt x="227178" y="477274"/>
                    <a:pt x="211390" y="442865"/>
                  </a:cubicBezTo>
                  <a:cubicBezTo>
                    <a:pt x="208961" y="437602"/>
                    <a:pt x="206532" y="432744"/>
                    <a:pt x="204508" y="427887"/>
                  </a:cubicBezTo>
                  <a:cubicBezTo>
                    <a:pt x="212200" y="419386"/>
                    <a:pt x="216653" y="408051"/>
                    <a:pt x="216653" y="395907"/>
                  </a:cubicBezTo>
                  <a:cubicBezTo>
                    <a:pt x="216653" y="383357"/>
                    <a:pt x="211795" y="371618"/>
                    <a:pt x="203699" y="363117"/>
                  </a:cubicBezTo>
                  <a:cubicBezTo>
                    <a:pt x="205723" y="358259"/>
                    <a:pt x="207747" y="353401"/>
                    <a:pt x="210176" y="348543"/>
                  </a:cubicBezTo>
                  <a:cubicBezTo>
                    <a:pt x="225559" y="313730"/>
                    <a:pt x="248228" y="269200"/>
                    <a:pt x="272922" y="225885"/>
                  </a:cubicBezTo>
                  <a:cubicBezTo>
                    <a:pt x="298020" y="182570"/>
                    <a:pt x="325547" y="140470"/>
                    <a:pt x="347812" y="110109"/>
                  </a:cubicBezTo>
                  <a:cubicBezTo>
                    <a:pt x="351051" y="105656"/>
                    <a:pt x="354289" y="101203"/>
                    <a:pt x="357123" y="97155"/>
                  </a:cubicBezTo>
                  <a:cubicBezTo>
                    <a:pt x="360361" y="97964"/>
                    <a:pt x="364005" y="98369"/>
                    <a:pt x="367648" y="98369"/>
                  </a:cubicBezTo>
                  <a:cubicBezTo>
                    <a:pt x="388698" y="98369"/>
                    <a:pt x="406510" y="85011"/>
                    <a:pt x="413392" y="66389"/>
                  </a:cubicBezTo>
                  <a:cubicBezTo>
                    <a:pt x="418654" y="65984"/>
                    <a:pt x="424322" y="65579"/>
                    <a:pt x="429989" y="65175"/>
                  </a:cubicBezTo>
                  <a:cubicBezTo>
                    <a:pt x="467636" y="62341"/>
                    <a:pt x="517833" y="59912"/>
                    <a:pt x="567625" y="59912"/>
                  </a:cubicBezTo>
                  <a:cubicBezTo>
                    <a:pt x="617822" y="59912"/>
                    <a:pt x="668019" y="61936"/>
                    <a:pt x="705261" y="65175"/>
                  </a:cubicBezTo>
                  <a:cubicBezTo>
                    <a:pt x="711334" y="65579"/>
                    <a:pt x="716596" y="65984"/>
                    <a:pt x="721859" y="66794"/>
                  </a:cubicBezTo>
                  <a:cubicBezTo>
                    <a:pt x="728741" y="85415"/>
                    <a:pt x="746552" y="99179"/>
                    <a:pt x="767603" y="99179"/>
                  </a:cubicBezTo>
                  <a:cubicBezTo>
                    <a:pt x="770841" y="99179"/>
                    <a:pt x="773675" y="98774"/>
                    <a:pt x="776913" y="98369"/>
                  </a:cubicBezTo>
                  <a:cubicBezTo>
                    <a:pt x="780152" y="102418"/>
                    <a:pt x="782986" y="106870"/>
                    <a:pt x="786629" y="111728"/>
                  </a:cubicBezTo>
                  <a:cubicBezTo>
                    <a:pt x="808489" y="142494"/>
                    <a:pt x="836016" y="184594"/>
                    <a:pt x="861519" y="227504"/>
                  </a:cubicBezTo>
                  <a:cubicBezTo>
                    <a:pt x="887427" y="270415"/>
                    <a:pt x="910501" y="314944"/>
                    <a:pt x="925884" y="349353"/>
                  </a:cubicBezTo>
                  <a:cubicBezTo>
                    <a:pt x="928313" y="354616"/>
                    <a:pt x="930337" y="359473"/>
                    <a:pt x="932361" y="363926"/>
                  </a:cubicBezTo>
                  <a:cubicBezTo>
                    <a:pt x="924265" y="372832"/>
                    <a:pt x="919407" y="384167"/>
                    <a:pt x="919407" y="396716"/>
                  </a:cubicBezTo>
                  <a:cubicBezTo>
                    <a:pt x="919407" y="409265"/>
                    <a:pt x="924265" y="420195"/>
                    <a:pt x="931956" y="429101"/>
                  </a:cubicBezTo>
                  <a:cubicBezTo>
                    <a:pt x="929932" y="433959"/>
                    <a:pt x="927504" y="438817"/>
                    <a:pt x="925480" y="444079"/>
                  </a:cubicBezTo>
                  <a:cubicBezTo>
                    <a:pt x="910097" y="478488"/>
                    <a:pt x="887427" y="523423"/>
                    <a:pt x="862329" y="566738"/>
                  </a:cubicBezTo>
                  <a:cubicBezTo>
                    <a:pt x="837635" y="609648"/>
                    <a:pt x="810513" y="651748"/>
                    <a:pt x="788248" y="682109"/>
                  </a:cubicBezTo>
                  <a:close/>
                  <a:moveTo>
                    <a:pt x="1060282" y="1103519"/>
                  </a:moveTo>
                  <a:cubicBezTo>
                    <a:pt x="1055829" y="1112425"/>
                    <a:pt x="1049352" y="1123759"/>
                    <a:pt x="1042470" y="1134284"/>
                  </a:cubicBezTo>
                  <a:cubicBezTo>
                    <a:pt x="1035588" y="1145214"/>
                    <a:pt x="1027897" y="1155740"/>
                    <a:pt x="1021825" y="1163431"/>
                  </a:cubicBezTo>
                  <a:cubicBezTo>
                    <a:pt x="1021015" y="1164645"/>
                    <a:pt x="1019801" y="1165860"/>
                    <a:pt x="1018991" y="1166669"/>
                  </a:cubicBezTo>
                  <a:cubicBezTo>
                    <a:pt x="1016157" y="1165860"/>
                    <a:pt x="1012919" y="1166265"/>
                    <a:pt x="1010085" y="1167479"/>
                  </a:cubicBezTo>
                  <a:cubicBezTo>
                    <a:pt x="1007252" y="1169099"/>
                    <a:pt x="1005227" y="1171527"/>
                    <a:pt x="1004013" y="1174361"/>
                  </a:cubicBezTo>
                  <a:cubicBezTo>
                    <a:pt x="1002799" y="1174361"/>
                    <a:pt x="1001179" y="1174766"/>
                    <a:pt x="999965" y="1174766"/>
                  </a:cubicBezTo>
                  <a:cubicBezTo>
                    <a:pt x="990250" y="1175575"/>
                    <a:pt x="977296" y="1175575"/>
                    <a:pt x="964341" y="1175171"/>
                  </a:cubicBezTo>
                  <a:cubicBezTo>
                    <a:pt x="951387" y="1174766"/>
                    <a:pt x="938433" y="1173551"/>
                    <a:pt x="928718" y="1171932"/>
                  </a:cubicBezTo>
                  <a:cubicBezTo>
                    <a:pt x="927099" y="1171527"/>
                    <a:pt x="925884" y="1171527"/>
                    <a:pt x="924265" y="1171123"/>
                  </a:cubicBezTo>
                  <a:cubicBezTo>
                    <a:pt x="923860" y="1170313"/>
                    <a:pt x="923860" y="1169503"/>
                    <a:pt x="923456" y="1168694"/>
                  </a:cubicBezTo>
                  <a:cubicBezTo>
                    <a:pt x="921026" y="1163836"/>
                    <a:pt x="915764" y="1161407"/>
                    <a:pt x="910501" y="1162217"/>
                  </a:cubicBezTo>
                  <a:cubicBezTo>
                    <a:pt x="909692" y="1161002"/>
                    <a:pt x="908882" y="1159788"/>
                    <a:pt x="908072" y="1158573"/>
                  </a:cubicBezTo>
                  <a:cubicBezTo>
                    <a:pt x="902810" y="1150477"/>
                    <a:pt x="896333" y="1139142"/>
                    <a:pt x="890261" y="1127808"/>
                  </a:cubicBezTo>
                  <a:cubicBezTo>
                    <a:pt x="884189" y="1116473"/>
                    <a:pt x="878521" y="1104733"/>
                    <a:pt x="874878" y="1095423"/>
                  </a:cubicBezTo>
                  <a:cubicBezTo>
                    <a:pt x="874068" y="1093803"/>
                    <a:pt x="873663" y="1092589"/>
                    <a:pt x="873259" y="1091374"/>
                  </a:cubicBezTo>
                  <a:cubicBezTo>
                    <a:pt x="876902" y="1087731"/>
                    <a:pt x="877712" y="1082064"/>
                    <a:pt x="875283" y="1077206"/>
                  </a:cubicBezTo>
                  <a:cubicBezTo>
                    <a:pt x="874878" y="1076396"/>
                    <a:pt x="874473" y="1075992"/>
                    <a:pt x="873663" y="1075587"/>
                  </a:cubicBezTo>
                  <a:cubicBezTo>
                    <a:pt x="874473" y="1074372"/>
                    <a:pt x="874878" y="1073158"/>
                    <a:pt x="875687" y="1071539"/>
                  </a:cubicBezTo>
                  <a:cubicBezTo>
                    <a:pt x="880141" y="1062633"/>
                    <a:pt x="886213" y="1051298"/>
                    <a:pt x="893095" y="1040368"/>
                  </a:cubicBezTo>
                  <a:cubicBezTo>
                    <a:pt x="899976" y="1029438"/>
                    <a:pt x="907263" y="1018508"/>
                    <a:pt x="913335" y="1010817"/>
                  </a:cubicBezTo>
                  <a:cubicBezTo>
                    <a:pt x="914145" y="1009602"/>
                    <a:pt x="914954" y="1008388"/>
                    <a:pt x="916169" y="1007578"/>
                  </a:cubicBezTo>
                  <a:cubicBezTo>
                    <a:pt x="919002" y="1008388"/>
                    <a:pt x="922241" y="1007983"/>
                    <a:pt x="925075" y="1006769"/>
                  </a:cubicBezTo>
                  <a:cubicBezTo>
                    <a:pt x="927908" y="1005149"/>
                    <a:pt x="929932" y="1002720"/>
                    <a:pt x="930742" y="999887"/>
                  </a:cubicBezTo>
                  <a:cubicBezTo>
                    <a:pt x="931956" y="999887"/>
                    <a:pt x="933576" y="999482"/>
                    <a:pt x="935195" y="999482"/>
                  </a:cubicBezTo>
                  <a:cubicBezTo>
                    <a:pt x="944911" y="999077"/>
                    <a:pt x="957865" y="998672"/>
                    <a:pt x="970818" y="999077"/>
                  </a:cubicBezTo>
                  <a:cubicBezTo>
                    <a:pt x="983772" y="999482"/>
                    <a:pt x="996726" y="1000696"/>
                    <a:pt x="1006442" y="1001911"/>
                  </a:cubicBezTo>
                  <a:cubicBezTo>
                    <a:pt x="1008061" y="1002316"/>
                    <a:pt x="1009276" y="1002316"/>
                    <a:pt x="1010895" y="1002720"/>
                  </a:cubicBezTo>
                  <a:cubicBezTo>
                    <a:pt x="1011300" y="1003530"/>
                    <a:pt x="1011300" y="1004340"/>
                    <a:pt x="1011705" y="1005149"/>
                  </a:cubicBezTo>
                  <a:cubicBezTo>
                    <a:pt x="1014133" y="1010007"/>
                    <a:pt x="1019801" y="1012436"/>
                    <a:pt x="1025063" y="1011626"/>
                  </a:cubicBezTo>
                  <a:cubicBezTo>
                    <a:pt x="1025873" y="1012841"/>
                    <a:pt x="1026683" y="1014055"/>
                    <a:pt x="1027492" y="1015270"/>
                  </a:cubicBezTo>
                  <a:cubicBezTo>
                    <a:pt x="1032755" y="1023366"/>
                    <a:pt x="1039637" y="1034701"/>
                    <a:pt x="1045304" y="1046035"/>
                  </a:cubicBezTo>
                  <a:cubicBezTo>
                    <a:pt x="1051376" y="1057370"/>
                    <a:pt x="1056639" y="1069514"/>
                    <a:pt x="1060282" y="1078420"/>
                  </a:cubicBezTo>
                  <a:cubicBezTo>
                    <a:pt x="1061092" y="1080040"/>
                    <a:pt x="1061497" y="1082064"/>
                    <a:pt x="1062306" y="1083278"/>
                  </a:cubicBezTo>
                  <a:cubicBezTo>
                    <a:pt x="1059877" y="1086922"/>
                    <a:pt x="1059472" y="1091779"/>
                    <a:pt x="1061497" y="1095827"/>
                  </a:cubicBezTo>
                  <a:cubicBezTo>
                    <a:pt x="1061497" y="1096232"/>
                    <a:pt x="1061901" y="1096232"/>
                    <a:pt x="1062306" y="1096637"/>
                  </a:cubicBezTo>
                  <a:cubicBezTo>
                    <a:pt x="1062306" y="1099066"/>
                    <a:pt x="1061497" y="1101090"/>
                    <a:pt x="1060282" y="11035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05;p13">
              <a:extLst>
                <a:ext uri="{FF2B5EF4-FFF2-40B4-BE49-F238E27FC236}">
                  <a16:creationId xmlns:a16="http://schemas.microsoft.com/office/drawing/2014/main" id="{086C58CC-C61D-357D-ECE1-881BC77A9239}"/>
                </a:ext>
              </a:extLst>
            </p:cNvPr>
            <p:cNvSpPr/>
            <p:nvPr/>
          </p:nvSpPr>
          <p:spPr>
            <a:xfrm>
              <a:off x="4885900" y="1259472"/>
              <a:ext cx="149396" cy="131639"/>
            </a:xfrm>
            <a:custGeom>
              <a:avLst/>
              <a:gdLst/>
              <a:ahLst/>
              <a:cxnLst/>
              <a:rect l="l" t="t" r="r" b="b"/>
              <a:pathLst>
                <a:path w="98774" h="87034" extrusionOk="0">
                  <a:moveTo>
                    <a:pt x="27932" y="87035"/>
                  </a:moveTo>
                  <a:cubicBezTo>
                    <a:pt x="30766" y="87035"/>
                    <a:pt x="32790" y="85011"/>
                    <a:pt x="33195" y="82582"/>
                  </a:cubicBezTo>
                  <a:cubicBezTo>
                    <a:pt x="33599" y="82582"/>
                    <a:pt x="34409" y="82582"/>
                    <a:pt x="34814" y="82582"/>
                  </a:cubicBezTo>
                  <a:cubicBezTo>
                    <a:pt x="38862" y="82177"/>
                    <a:pt x="44529" y="81772"/>
                    <a:pt x="49792" y="81772"/>
                  </a:cubicBezTo>
                  <a:cubicBezTo>
                    <a:pt x="55459" y="81772"/>
                    <a:pt x="60722" y="81772"/>
                    <a:pt x="64770" y="82582"/>
                  </a:cubicBezTo>
                  <a:cubicBezTo>
                    <a:pt x="65580" y="82582"/>
                    <a:pt x="65984" y="82582"/>
                    <a:pt x="66794" y="82987"/>
                  </a:cubicBezTo>
                  <a:cubicBezTo>
                    <a:pt x="67604" y="85011"/>
                    <a:pt x="69628" y="86630"/>
                    <a:pt x="71652" y="86630"/>
                  </a:cubicBezTo>
                  <a:cubicBezTo>
                    <a:pt x="74486" y="86630"/>
                    <a:pt x="76914" y="84201"/>
                    <a:pt x="76914" y="81367"/>
                  </a:cubicBezTo>
                  <a:cubicBezTo>
                    <a:pt x="76914" y="80153"/>
                    <a:pt x="76510" y="78938"/>
                    <a:pt x="75700" y="77724"/>
                  </a:cubicBezTo>
                  <a:cubicBezTo>
                    <a:pt x="76105" y="77319"/>
                    <a:pt x="76105" y="76510"/>
                    <a:pt x="76510" y="76105"/>
                  </a:cubicBezTo>
                  <a:cubicBezTo>
                    <a:pt x="78129" y="72461"/>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3"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2669" y="84606"/>
                    <a:pt x="25098" y="87035"/>
                    <a:pt x="27932" y="87035"/>
                  </a:cubicBezTo>
                  <a:close/>
                  <a:moveTo>
                    <a:pt x="17812" y="61127"/>
                  </a:move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6"/>
                    <a:pt x="9716"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2" y="10120"/>
                    <a:pt x="72462" y="10120"/>
                  </a:cubicBezTo>
                  <a:cubicBezTo>
                    <a:pt x="72866" y="10525"/>
                    <a:pt x="73271" y="10930"/>
                    <a:pt x="73676" y="11740"/>
                  </a:cubicBezTo>
                  <a:cubicBezTo>
                    <a:pt x="76105" y="14978"/>
                    <a:pt x="78938" y="19836"/>
                    <a:pt x="81772" y="24289"/>
                  </a:cubicBezTo>
                  <a:cubicBezTo>
                    <a:pt x="84606" y="29146"/>
                    <a:pt x="87035" y="34004"/>
                    <a:pt x="88654" y="37648"/>
                  </a:cubicBezTo>
                  <a:cubicBezTo>
                    <a:pt x="89059" y="38052"/>
                    <a:pt x="89059" y="38862"/>
                    <a:pt x="89463" y="39267"/>
                  </a:cubicBezTo>
                  <a:cubicBezTo>
                    <a:pt x="88654" y="40076"/>
                    <a:pt x="87844" y="41291"/>
                    <a:pt x="87844" y="42910"/>
                  </a:cubicBezTo>
                  <a:cubicBezTo>
                    <a:pt x="87844" y="44125"/>
                    <a:pt x="88249" y="45339"/>
                    <a:pt x="89059" y="46553"/>
                  </a:cubicBezTo>
                  <a:cubicBezTo>
                    <a:pt x="88654" y="46958"/>
                    <a:pt x="88654" y="47768"/>
                    <a:pt x="88249" y="48173"/>
                  </a:cubicBezTo>
                  <a:cubicBezTo>
                    <a:pt x="86630" y="51816"/>
                    <a:pt x="84201" y="57079"/>
                    <a:pt x="81367" y="61531"/>
                  </a:cubicBezTo>
                  <a:cubicBezTo>
                    <a:pt x="78534" y="66389"/>
                    <a:pt x="75700" y="70842"/>
                    <a:pt x="73271" y="74485"/>
                  </a:cubicBezTo>
                  <a:cubicBezTo>
                    <a:pt x="72866" y="74890"/>
                    <a:pt x="72462" y="75700"/>
                    <a:pt x="72057" y="76105"/>
                  </a:cubicBezTo>
                  <a:cubicBezTo>
                    <a:pt x="71652" y="76105"/>
                    <a:pt x="71247" y="75700"/>
                    <a:pt x="70842" y="75700"/>
                  </a:cubicBezTo>
                  <a:cubicBezTo>
                    <a:pt x="68413" y="75700"/>
                    <a:pt x="66389" y="77319"/>
                    <a:pt x="65984" y="79343"/>
                  </a:cubicBezTo>
                  <a:cubicBezTo>
                    <a:pt x="65580" y="79343"/>
                    <a:pt x="64770" y="79343"/>
                    <a:pt x="63960" y="79748"/>
                  </a:cubicBezTo>
                  <a:cubicBezTo>
                    <a:pt x="59912" y="80153"/>
                    <a:pt x="54245" y="80558"/>
                    <a:pt x="48982" y="80558"/>
                  </a:cubicBezTo>
                  <a:cubicBezTo>
                    <a:pt x="43315" y="80558"/>
                    <a:pt x="38052" y="80153"/>
                    <a:pt x="34004" y="79748"/>
                  </a:cubicBezTo>
                  <a:cubicBezTo>
                    <a:pt x="33195" y="79748"/>
                    <a:pt x="32385" y="79748"/>
                    <a:pt x="31575" y="79343"/>
                  </a:cubicBezTo>
                  <a:cubicBezTo>
                    <a:pt x="30766" y="77724"/>
                    <a:pt x="29147" y="76510"/>
                    <a:pt x="27122" y="76510"/>
                  </a:cubicBezTo>
                  <a:cubicBezTo>
                    <a:pt x="27122" y="76510"/>
                    <a:pt x="26718" y="76510"/>
                    <a:pt x="26718" y="76510"/>
                  </a:cubicBezTo>
                  <a:cubicBezTo>
                    <a:pt x="26313" y="75700"/>
                    <a:pt x="25503" y="75295"/>
                    <a:pt x="25098" y="74081"/>
                  </a:cubicBezTo>
                  <a:cubicBezTo>
                    <a:pt x="23479" y="70437"/>
                    <a:pt x="20241" y="65984"/>
                    <a:pt x="17812" y="611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06;p13">
              <a:extLst>
                <a:ext uri="{FF2B5EF4-FFF2-40B4-BE49-F238E27FC236}">
                  <a16:creationId xmlns:a16="http://schemas.microsoft.com/office/drawing/2014/main" id="{A9C2F225-7A24-5076-53AB-760CF72311B3}"/>
                </a:ext>
              </a:extLst>
            </p:cNvPr>
            <p:cNvSpPr/>
            <p:nvPr/>
          </p:nvSpPr>
          <p:spPr>
            <a:xfrm>
              <a:off x="1508997" y="325798"/>
              <a:ext cx="1031690" cy="1896840"/>
            </a:xfrm>
            <a:custGeom>
              <a:avLst/>
              <a:gdLst/>
              <a:ahLst/>
              <a:cxnLst/>
              <a:rect l="l" t="t" r="r" b="b"/>
              <a:pathLst>
                <a:path w="682109" h="1254109" extrusionOk="0">
                  <a:moveTo>
                    <a:pt x="507635" y="838367"/>
                  </a:moveTo>
                  <a:cubicBezTo>
                    <a:pt x="507635" y="832699"/>
                    <a:pt x="505611" y="827437"/>
                    <a:pt x="501968" y="823793"/>
                  </a:cubicBezTo>
                  <a:cubicBezTo>
                    <a:pt x="502777" y="821769"/>
                    <a:pt x="503992" y="819341"/>
                    <a:pt x="504801" y="816912"/>
                  </a:cubicBezTo>
                  <a:cubicBezTo>
                    <a:pt x="511683" y="801529"/>
                    <a:pt x="522208" y="781288"/>
                    <a:pt x="533543" y="761857"/>
                  </a:cubicBezTo>
                  <a:cubicBezTo>
                    <a:pt x="544878" y="742426"/>
                    <a:pt x="557427" y="723400"/>
                    <a:pt x="567142" y="709636"/>
                  </a:cubicBezTo>
                  <a:cubicBezTo>
                    <a:pt x="568762" y="707612"/>
                    <a:pt x="569976" y="705588"/>
                    <a:pt x="571595" y="703564"/>
                  </a:cubicBezTo>
                  <a:cubicBezTo>
                    <a:pt x="572810" y="703969"/>
                    <a:pt x="574429" y="703969"/>
                    <a:pt x="576048" y="703969"/>
                  </a:cubicBezTo>
                  <a:cubicBezTo>
                    <a:pt x="588193" y="703969"/>
                    <a:pt x="598313" y="694253"/>
                    <a:pt x="598313" y="681704"/>
                  </a:cubicBezTo>
                  <a:cubicBezTo>
                    <a:pt x="598313" y="669560"/>
                    <a:pt x="588597" y="659440"/>
                    <a:pt x="576048" y="659440"/>
                  </a:cubicBezTo>
                  <a:cubicBezTo>
                    <a:pt x="574429" y="659440"/>
                    <a:pt x="572810" y="659440"/>
                    <a:pt x="571190" y="659844"/>
                  </a:cubicBezTo>
                  <a:cubicBezTo>
                    <a:pt x="569976" y="658225"/>
                    <a:pt x="568357" y="656201"/>
                    <a:pt x="566738" y="654177"/>
                  </a:cubicBezTo>
                  <a:cubicBezTo>
                    <a:pt x="556617" y="640413"/>
                    <a:pt x="544473" y="621387"/>
                    <a:pt x="533543" y="601551"/>
                  </a:cubicBezTo>
                  <a:cubicBezTo>
                    <a:pt x="522208" y="582120"/>
                    <a:pt x="512088" y="561880"/>
                    <a:pt x="505206" y="546497"/>
                  </a:cubicBezTo>
                  <a:cubicBezTo>
                    <a:pt x="503992" y="544068"/>
                    <a:pt x="503182" y="542044"/>
                    <a:pt x="501968" y="539615"/>
                  </a:cubicBezTo>
                  <a:cubicBezTo>
                    <a:pt x="505206" y="535567"/>
                    <a:pt x="507230" y="530709"/>
                    <a:pt x="507230" y="525447"/>
                  </a:cubicBezTo>
                  <a:cubicBezTo>
                    <a:pt x="507230" y="518970"/>
                    <a:pt x="504396" y="513302"/>
                    <a:pt x="499943" y="509254"/>
                  </a:cubicBezTo>
                  <a:cubicBezTo>
                    <a:pt x="500348" y="508849"/>
                    <a:pt x="500348" y="508445"/>
                    <a:pt x="500753" y="507635"/>
                  </a:cubicBezTo>
                  <a:cubicBezTo>
                    <a:pt x="506016" y="495086"/>
                    <a:pt x="514112" y="478488"/>
                    <a:pt x="522208" y="461891"/>
                  </a:cubicBezTo>
                  <a:cubicBezTo>
                    <a:pt x="530709" y="445699"/>
                    <a:pt x="539615" y="429506"/>
                    <a:pt x="546902" y="417767"/>
                  </a:cubicBezTo>
                  <a:cubicBezTo>
                    <a:pt x="549735" y="412909"/>
                    <a:pt x="552569" y="408861"/>
                    <a:pt x="554593" y="406027"/>
                  </a:cubicBezTo>
                  <a:cubicBezTo>
                    <a:pt x="558641" y="405217"/>
                    <a:pt x="561475" y="402384"/>
                    <a:pt x="562285" y="398336"/>
                  </a:cubicBezTo>
                  <a:cubicBezTo>
                    <a:pt x="563094" y="398336"/>
                    <a:pt x="564309" y="397931"/>
                    <a:pt x="565118" y="397931"/>
                  </a:cubicBezTo>
                  <a:cubicBezTo>
                    <a:pt x="572810" y="397121"/>
                    <a:pt x="582525" y="396716"/>
                    <a:pt x="592646" y="396716"/>
                  </a:cubicBezTo>
                  <a:cubicBezTo>
                    <a:pt x="602766" y="396716"/>
                    <a:pt x="612481" y="397121"/>
                    <a:pt x="620173" y="397931"/>
                  </a:cubicBezTo>
                  <a:cubicBezTo>
                    <a:pt x="621387" y="397931"/>
                    <a:pt x="622602" y="398336"/>
                    <a:pt x="623411" y="398336"/>
                  </a:cubicBezTo>
                  <a:cubicBezTo>
                    <a:pt x="624626" y="402384"/>
                    <a:pt x="628269" y="405217"/>
                    <a:pt x="632722" y="405217"/>
                  </a:cubicBezTo>
                  <a:cubicBezTo>
                    <a:pt x="637985" y="405217"/>
                    <a:pt x="642437" y="400764"/>
                    <a:pt x="642437" y="395502"/>
                  </a:cubicBezTo>
                  <a:cubicBezTo>
                    <a:pt x="642437" y="393073"/>
                    <a:pt x="641628" y="390644"/>
                    <a:pt x="640009" y="389025"/>
                  </a:cubicBezTo>
                  <a:cubicBezTo>
                    <a:pt x="640413" y="388215"/>
                    <a:pt x="640818" y="387001"/>
                    <a:pt x="641223" y="386191"/>
                  </a:cubicBezTo>
                  <a:cubicBezTo>
                    <a:pt x="644462" y="379309"/>
                    <a:pt x="648914" y="370403"/>
                    <a:pt x="653772" y="361902"/>
                  </a:cubicBezTo>
                  <a:cubicBezTo>
                    <a:pt x="658630" y="353401"/>
                    <a:pt x="664297" y="344900"/>
                    <a:pt x="668750" y="338828"/>
                  </a:cubicBezTo>
                  <a:cubicBezTo>
                    <a:pt x="669560" y="337614"/>
                    <a:pt x="669965" y="336804"/>
                    <a:pt x="670774" y="335994"/>
                  </a:cubicBezTo>
                  <a:cubicBezTo>
                    <a:pt x="671179" y="335994"/>
                    <a:pt x="671989" y="336399"/>
                    <a:pt x="672394" y="336399"/>
                  </a:cubicBezTo>
                  <a:cubicBezTo>
                    <a:pt x="677656" y="336399"/>
                    <a:pt x="682109" y="331946"/>
                    <a:pt x="682109" y="326684"/>
                  </a:cubicBezTo>
                  <a:cubicBezTo>
                    <a:pt x="682109" y="321421"/>
                    <a:pt x="677656" y="316968"/>
                    <a:pt x="672394" y="316968"/>
                  </a:cubicBezTo>
                  <a:cubicBezTo>
                    <a:pt x="671584" y="316968"/>
                    <a:pt x="671179" y="317373"/>
                    <a:pt x="670370" y="317373"/>
                  </a:cubicBezTo>
                  <a:cubicBezTo>
                    <a:pt x="669560" y="316563"/>
                    <a:pt x="669155" y="315754"/>
                    <a:pt x="668345" y="314539"/>
                  </a:cubicBezTo>
                  <a:cubicBezTo>
                    <a:pt x="663893" y="308467"/>
                    <a:pt x="658630" y="299966"/>
                    <a:pt x="653772" y="291060"/>
                  </a:cubicBezTo>
                  <a:cubicBezTo>
                    <a:pt x="648914" y="282154"/>
                    <a:pt x="644462" y="273248"/>
                    <a:pt x="641223" y="266367"/>
                  </a:cubicBezTo>
                  <a:cubicBezTo>
                    <a:pt x="640818" y="265152"/>
                    <a:pt x="640413" y="264343"/>
                    <a:pt x="640009" y="263128"/>
                  </a:cubicBezTo>
                  <a:cubicBezTo>
                    <a:pt x="641628" y="261509"/>
                    <a:pt x="642437" y="259080"/>
                    <a:pt x="642437" y="257056"/>
                  </a:cubicBezTo>
                  <a:cubicBezTo>
                    <a:pt x="642437" y="251793"/>
                    <a:pt x="637985" y="247340"/>
                    <a:pt x="632722" y="247340"/>
                  </a:cubicBezTo>
                  <a:cubicBezTo>
                    <a:pt x="628674" y="247340"/>
                    <a:pt x="625031" y="250174"/>
                    <a:pt x="623411" y="253817"/>
                  </a:cubicBezTo>
                  <a:cubicBezTo>
                    <a:pt x="622197" y="253817"/>
                    <a:pt x="621387" y="254222"/>
                    <a:pt x="620173" y="254222"/>
                  </a:cubicBezTo>
                  <a:cubicBezTo>
                    <a:pt x="612481" y="255032"/>
                    <a:pt x="602766" y="255437"/>
                    <a:pt x="592646" y="255437"/>
                  </a:cubicBezTo>
                  <a:cubicBezTo>
                    <a:pt x="582525" y="255437"/>
                    <a:pt x="572810" y="255032"/>
                    <a:pt x="565118" y="254222"/>
                  </a:cubicBezTo>
                  <a:cubicBezTo>
                    <a:pt x="563904" y="254222"/>
                    <a:pt x="562689" y="254222"/>
                    <a:pt x="561880" y="253817"/>
                  </a:cubicBezTo>
                  <a:cubicBezTo>
                    <a:pt x="560665" y="250984"/>
                    <a:pt x="558236" y="248960"/>
                    <a:pt x="555403" y="247745"/>
                  </a:cubicBezTo>
                  <a:cubicBezTo>
                    <a:pt x="553379" y="245316"/>
                    <a:pt x="550950" y="241673"/>
                    <a:pt x="548116" y="237625"/>
                  </a:cubicBezTo>
                  <a:cubicBezTo>
                    <a:pt x="541639" y="228314"/>
                    <a:pt x="533543" y="215360"/>
                    <a:pt x="526256" y="202001"/>
                  </a:cubicBezTo>
                  <a:cubicBezTo>
                    <a:pt x="518970" y="188643"/>
                    <a:pt x="512088" y="175284"/>
                    <a:pt x="507230" y="164759"/>
                  </a:cubicBezTo>
                  <a:cubicBezTo>
                    <a:pt x="505206" y="159901"/>
                    <a:pt x="503182" y="155853"/>
                    <a:pt x="501968" y="152614"/>
                  </a:cubicBezTo>
                  <a:cubicBezTo>
                    <a:pt x="502372" y="151400"/>
                    <a:pt x="502777" y="150185"/>
                    <a:pt x="502777" y="148566"/>
                  </a:cubicBezTo>
                  <a:cubicBezTo>
                    <a:pt x="502777" y="146137"/>
                    <a:pt x="501968" y="143708"/>
                    <a:pt x="500348" y="142089"/>
                  </a:cubicBezTo>
                  <a:cubicBezTo>
                    <a:pt x="500753" y="141280"/>
                    <a:pt x="501158" y="140065"/>
                    <a:pt x="501563" y="138851"/>
                  </a:cubicBezTo>
                  <a:cubicBezTo>
                    <a:pt x="504801" y="131969"/>
                    <a:pt x="509254" y="123063"/>
                    <a:pt x="514112" y="114562"/>
                  </a:cubicBezTo>
                  <a:cubicBezTo>
                    <a:pt x="518970" y="106061"/>
                    <a:pt x="524637" y="97560"/>
                    <a:pt x="529090" y="91488"/>
                  </a:cubicBezTo>
                  <a:cubicBezTo>
                    <a:pt x="529900" y="90273"/>
                    <a:pt x="530304" y="89464"/>
                    <a:pt x="531114" y="88654"/>
                  </a:cubicBezTo>
                  <a:cubicBezTo>
                    <a:pt x="531519" y="88654"/>
                    <a:pt x="532328" y="89059"/>
                    <a:pt x="532733" y="89059"/>
                  </a:cubicBezTo>
                  <a:cubicBezTo>
                    <a:pt x="537996" y="89059"/>
                    <a:pt x="542449" y="84606"/>
                    <a:pt x="542449" y="79343"/>
                  </a:cubicBezTo>
                  <a:cubicBezTo>
                    <a:pt x="542449" y="74081"/>
                    <a:pt x="537996" y="69628"/>
                    <a:pt x="532733" y="69628"/>
                  </a:cubicBezTo>
                  <a:cubicBezTo>
                    <a:pt x="531924" y="69628"/>
                    <a:pt x="531519" y="70033"/>
                    <a:pt x="530709" y="70033"/>
                  </a:cubicBezTo>
                  <a:cubicBezTo>
                    <a:pt x="529900" y="69223"/>
                    <a:pt x="529495" y="68413"/>
                    <a:pt x="528685" y="67199"/>
                  </a:cubicBezTo>
                  <a:cubicBezTo>
                    <a:pt x="524232" y="61127"/>
                    <a:pt x="518970" y="52626"/>
                    <a:pt x="514112" y="43720"/>
                  </a:cubicBezTo>
                  <a:cubicBezTo>
                    <a:pt x="509254" y="34814"/>
                    <a:pt x="504801" y="25908"/>
                    <a:pt x="501563" y="19026"/>
                  </a:cubicBezTo>
                  <a:cubicBezTo>
                    <a:pt x="501158" y="17812"/>
                    <a:pt x="500753" y="17002"/>
                    <a:pt x="500348" y="15788"/>
                  </a:cubicBezTo>
                  <a:cubicBezTo>
                    <a:pt x="501968" y="14168"/>
                    <a:pt x="502777" y="11740"/>
                    <a:pt x="502777" y="9716"/>
                  </a:cubicBezTo>
                  <a:cubicBezTo>
                    <a:pt x="502777" y="4453"/>
                    <a:pt x="498324" y="0"/>
                    <a:pt x="493062" y="0"/>
                  </a:cubicBezTo>
                  <a:cubicBezTo>
                    <a:pt x="489014" y="0"/>
                    <a:pt x="485370" y="2834"/>
                    <a:pt x="483751" y="6477"/>
                  </a:cubicBezTo>
                  <a:cubicBezTo>
                    <a:pt x="482537" y="6477"/>
                    <a:pt x="481727" y="6882"/>
                    <a:pt x="480512" y="6882"/>
                  </a:cubicBezTo>
                  <a:cubicBezTo>
                    <a:pt x="472821" y="7691"/>
                    <a:pt x="463106" y="8096"/>
                    <a:pt x="452985" y="8096"/>
                  </a:cubicBezTo>
                  <a:cubicBezTo>
                    <a:pt x="442865" y="8096"/>
                    <a:pt x="433149" y="7691"/>
                    <a:pt x="425458" y="6882"/>
                  </a:cubicBezTo>
                  <a:cubicBezTo>
                    <a:pt x="424244" y="6882"/>
                    <a:pt x="423029" y="6882"/>
                    <a:pt x="422219" y="6477"/>
                  </a:cubicBezTo>
                  <a:cubicBezTo>
                    <a:pt x="421005" y="2834"/>
                    <a:pt x="417362" y="0"/>
                    <a:pt x="412909" y="0"/>
                  </a:cubicBezTo>
                  <a:cubicBezTo>
                    <a:pt x="407646" y="0"/>
                    <a:pt x="403193" y="4453"/>
                    <a:pt x="403193" y="9716"/>
                  </a:cubicBezTo>
                  <a:cubicBezTo>
                    <a:pt x="403193" y="12144"/>
                    <a:pt x="404408" y="14573"/>
                    <a:pt x="405622" y="16193"/>
                  </a:cubicBezTo>
                  <a:cubicBezTo>
                    <a:pt x="405217" y="17002"/>
                    <a:pt x="404813" y="18217"/>
                    <a:pt x="404408" y="19026"/>
                  </a:cubicBezTo>
                  <a:cubicBezTo>
                    <a:pt x="401169" y="25908"/>
                    <a:pt x="396716" y="34814"/>
                    <a:pt x="391859" y="43720"/>
                  </a:cubicBezTo>
                  <a:cubicBezTo>
                    <a:pt x="387001" y="52221"/>
                    <a:pt x="381333" y="60722"/>
                    <a:pt x="376880" y="66794"/>
                  </a:cubicBezTo>
                  <a:cubicBezTo>
                    <a:pt x="376071" y="67604"/>
                    <a:pt x="375666" y="68818"/>
                    <a:pt x="374856" y="69628"/>
                  </a:cubicBezTo>
                  <a:cubicBezTo>
                    <a:pt x="374047" y="69628"/>
                    <a:pt x="373642" y="69223"/>
                    <a:pt x="372832" y="69223"/>
                  </a:cubicBezTo>
                  <a:cubicBezTo>
                    <a:pt x="367570" y="69223"/>
                    <a:pt x="363117" y="73676"/>
                    <a:pt x="363117" y="78938"/>
                  </a:cubicBezTo>
                  <a:cubicBezTo>
                    <a:pt x="363117" y="84201"/>
                    <a:pt x="367570" y="88654"/>
                    <a:pt x="372832" y="88654"/>
                  </a:cubicBezTo>
                  <a:cubicBezTo>
                    <a:pt x="373642" y="88654"/>
                    <a:pt x="374047" y="88249"/>
                    <a:pt x="374452" y="88249"/>
                  </a:cubicBezTo>
                  <a:cubicBezTo>
                    <a:pt x="375261" y="89059"/>
                    <a:pt x="375666" y="89868"/>
                    <a:pt x="376476" y="91083"/>
                  </a:cubicBezTo>
                  <a:cubicBezTo>
                    <a:pt x="380929" y="97155"/>
                    <a:pt x="386191" y="105656"/>
                    <a:pt x="391454" y="114157"/>
                  </a:cubicBezTo>
                  <a:cubicBezTo>
                    <a:pt x="396716" y="122658"/>
                    <a:pt x="401169" y="131564"/>
                    <a:pt x="404408" y="138446"/>
                  </a:cubicBezTo>
                  <a:cubicBezTo>
                    <a:pt x="405217" y="140065"/>
                    <a:pt x="405622" y="141280"/>
                    <a:pt x="406027" y="142494"/>
                  </a:cubicBezTo>
                  <a:cubicBezTo>
                    <a:pt x="404003" y="144113"/>
                    <a:pt x="403193" y="146947"/>
                    <a:pt x="403193" y="149376"/>
                  </a:cubicBezTo>
                  <a:cubicBezTo>
                    <a:pt x="403193" y="149781"/>
                    <a:pt x="403598" y="150185"/>
                    <a:pt x="403598" y="150995"/>
                  </a:cubicBezTo>
                  <a:cubicBezTo>
                    <a:pt x="402788" y="152614"/>
                    <a:pt x="401979" y="154234"/>
                    <a:pt x="400764" y="156662"/>
                  </a:cubicBezTo>
                  <a:cubicBezTo>
                    <a:pt x="397931" y="161925"/>
                    <a:pt x="393883" y="168807"/>
                    <a:pt x="389430" y="175689"/>
                  </a:cubicBezTo>
                  <a:cubicBezTo>
                    <a:pt x="384977" y="182166"/>
                    <a:pt x="380119" y="188643"/>
                    <a:pt x="376071" y="193500"/>
                  </a:cubicBezTo>
                  <a:cubicBezTo>
                    <a:pt x="375261" y="194715"/>
                    <a:pt x="374452" y="195524"/>
                    <a:pt x="373642" y="196334"/>
                  </a:cubicBezTo>
                  <a:cubicBezTo>
                    <a:pt x="372023" y="196739"/>
                    <a:pt x="370808" y="197953"/>
                    <a:pt x="369999" y="199168"/>
                  </a:cubicBezTo>
                  <a:cubicBezTo>
                    <a:pt x="369594" y="199168"/>
                    <a:pt x="368784" y="199168"/>
                    <a:pt x="368379" y="199168"/>
                  </a:cubicBezTo>
                  <a:cubicBezTo>
                    <a:pt x="364736" y="199573"/>
                    <a:pt x="359474" y="199573"/>
                    <a:pt x="354616" y="199573"/>
                  </a:cubicBezTo>
                  <a:cubicBezTo>
                    <a:pt x="349758" y="199573"/>
                    <a:pt x="344495" y="199168"/>
                    <a:pt x="340852" y="199168"/>
                  </a:cubicBezTo>
                  <a:cubicBezTo>
                    <a:pt x="340043" y="199168"/>
                    <a:pt x="339638" y="199168"/>
                    <a:pt x="339233" y="199168"/>
                  </a:cubicBezTo>
                  <a:cubicBezTo>
                    <a:pt x="338423" y="197144"/>
                    <a:pt x="336804" y="195929"/>
                    <a:pt x="334780" y="195929"/>
                  </a:cubicBezTo>
                  <a:cubicBezTo>
                    <a:pt x="331946" y="195929"/>
                    <a:pt x="329922" y="197953"/>
                    <a:pt x="329922" y="200787"/>
                  </a:cubicBezTo>
                  <a:cubicBezTo>
                    <a:pt x="329922" y="202001"/>
                    <a:pt x="330327" y="203216"/>
                    <a:pt x="331137" y="204026"/>
                  </a:cubicBezTo>
                  <a:cubicBezTo>
                    <a:pt x="330732" y="204430"/>
                    <a:pt x="330732" y="204835"/>
                    <a:pt x="330327" y="205645"/>
                  </a:cubicBezTo>
                  <a:cubicBezTo>
                    <a:pt x="328708" y="208883"/>
                    <a:pt x="326684" y="213741"/>
                    <a:pt x="323850" y="217789"/>
                  </a:cubicBezTo>
                  <a:cubicBezTo>
                    <a:pt x="321421" y="222242"/>
                    <a:pt x="318587" y="226290"/>
                    <a:pt x="316563" y="229529"/>
                  </a:cubicBezTo>
                  <a:cubicBezTo>
                    <a:pt x="316159" y="229934"/>
                    <a:pt x="315754" y="230338"/>
                    <a:pt x="315349" y="230743"/>
                  </a:cubicBezTo>
                  <a:cubicBezTo>
                    <a:pt x="314944" y="230743"/>
                    <a:pt x="314539" y="230743"/>
                    <a:pt x="314539" y="230743"/>
                  </a:cubicBezTo>
                  <a:cubicBezTo>
                    <a:pt x="311706" y="230743"/>
                    <a:pt x="309682" y="232767"/>
                    <a:pt x="309682" y="235601"/>
                  </a:cubicBezTo>
                  <a:cubicBezTo>
                    <a:pt x="309682" y="238435"/>
                    <a:pt x="311706" y="240459"/>
                    <a:pt x="314539" y="240459"/>
                  </a:cubicBezTo>
                  <a:cubicBezTo>
                    <a:pt x="314944" y="240459"/>
                    <a:pt x="314944" y="240459"/>
                    <a:pt x="315349" y="240459"/>
                  </a:cubicBezTo>
                  <a:cubicBezTo>
                    <a:pt x="315754" y="240863"/>
                    <a:pt x="316159" y="241268"/>
                    <a:pt x="316563" y="241673"/>
                  </a:cubicBezTo>
                  <a:cubicBezTo>
                    <a:pt x="318587" y="244912"/>
                    <a:pt x="321421" y="248960"/>
                    <a:pt x="323850" y="253413"/>
                  </a:cubicBezTo>
                  <a:cubicBezTo>
                    <a:pt x="326279" y="257866"/>
                    <a:pt x="328708" y="262319"/>
                    <a:pt x="330327" y="265557"/>
                  </a:cubicBezTo>
                  <a:cubicBezTo>
                    <a:pt x="330732" y="266367"/>
                    <a:pt x="330732" y="266771"/>
                    <a:pt x="331137" y="267581"/>
                  </a:cubicBezTo>
                  <a:cubicBezTo>
                    <a:pt x="330327" y="268391"/>
                    <a:pt x="329517" y="269605"/>
                    <a:pt x="329517" y="271224"/>
                  </a:cubicBezTo>
                  <a:cubicBezTo>
                    <a:pt x="329517" y="274058"/>
                    <a:pt x="331541" y="276082"/>
                    <a:pt x="334375" y="276082"/>
                  </a:cubicBezTo>
                  <a:cubicBezTo>
                    <a:pt x="336804" y="276082"/>
                    <a:pt x="338828" y="274463"/>
                    <a:pt x="339233" y="272034"/>
                  </a:cubicBezTo>
                  <a:cubicBezTo>
                    <a:pt x="339638" y="272034"/>
                    <a:pt x="340043" y="272034"/>
                    <a:pt x="340852" y="272034"/>
                  </a:cubicBezTo>
                  <a:cubicBezTo>
                    <a:pt x="344495" y="271629"/>
                    <a:pt x="349758" y="271224"/>
                    <a:pt x="354616" y="271224"/>
                  </a:cubicBezTo>
                  <a:cubicBezTo>
                    <a:pt x="359474" y="271224"/>
                    <a:pt x="364736" y="271224"/>
                    <a:pt x="368379" y="271629"/>
                  </a:cubicBezTo>
                  <a:cubicBezTo>
                    <a:pt x="368784" y="271629"/>
                    <a:pt x="369594" y="271629"/>
                    <a:pt x="369999" y="271629"/>
                  </a:cubicBezTo>
                  <a:cubicBezTo>
                    <a:pt x="370808" y="273653"/>
                    <a:pt x="372428" y="274868"/>
                    <a:pt x="374452" y="274868"/>
                  </a:cubicBezTo>
                  <a:cubicBezTo>
                    <a:pt x="377285" y="274868"/>
                    <a:pt x="379309" y="272844"/>
                    <a:pt x="379309" y="270010"/>
                  </a:cubicBezTo>
                  <a:cubicBezTo>
                    <a:pt x="379309" y="268796"/>
                    <a:pt x="378904" y="267581"/>
                    <a:pt x="378095" y="266771"/>
                  </a:cubicBezTo>
                  <a:cubicBezTo>
                    <a:pt x="378500" y="266367"/>
                    <a:pt x="378500" y="265962"/>
                    <a:pt x="378904" y="265152"/>
                  </a:cubicBezTo>
                  <a:cubicBezTo>
                    <a:pt x="380524" y="261914"/>
                    <a:pt x="382548" y="257056"/>
                    <a:pt x="385382" y="253008"/>
                  </a:cubicBezTo>
                  <a:cubicBezTo>
                    <a:pt x="387810" y="248555"/>
                    <a:pt x="390644" y="244507"/>
                    <a:pt x="392668" y="241268"/>
                  </a:cubicBezTo>
                  <a:cubicBezTo>
                    <a:pt x="393073" y="240863"/>
                    <a:pt x="393478" y="240459"/>
                    <a:pt x="393883" y="240054"/>
                  </a:cubicBezTo>
                  <a:cubicBezTo>
                    <a:pt x="394287" y="240054"/>
                    <a:pt x="394287" y="240054"/>
                    <a:pt x="394692" y="240054"/>
                  </a:cubicBezTo>
                  <a:cubicBezTo>
                    <a:pt x="397526" y="240054"/>
                    <a:pt x="399550" y="238030"/>
                    <a:pt x="399550" y="235196"/>
                  </a:cubicBezTo>
                  <a:cubicBezTo>
                    <a:pt x="399550" y="232362"/>
                    <a:pt x="397526" y="230338"/>
                    <a:pt x="394692" y="230338"/>
                  </a:cubicBezTo>
                  <a:cubicBezTo>
                    <a:pt x="394287" y="230338"/>
                    <a:pt x="393883" y="230338"/>
                    <a:pt x="393883" y="230338"/>
                  </a:cubicBezTo>
                  <a:cubicBezTo>
                    <a:pt x="393478" y="229934"/>
                    <a:pt x="393073" y="229529"/>
                    <a:pt x="392668" y="229124"/>
                  </a:cubicBezTo>
                  <a:cubicBezTo>
                    <a:pt x="390644" y="225885"/>
                    <a:pt x="387810" y="221837"/>
                    <a:pt x="385382" y="217384"/>
                  </a:cubicBezTo>
                  <a:cubicBezTo>
                    <a:pt x="382953" y="212931"/>
                    <a:pt x="380524" y="208478"/>
                    <a:pt x="378904" y="205240"/>
                  </a:cubicBezTo>
                  <a:cubicBezTo>
                    <a:pt x="378500" y="204835"/>
                    <a:pt x="378500" y="204026"/>
                    <a:pt x="378095" y="203621"/>
                  </a:cubicBezTo>
                  <a:cubicBezTo>
                    <a:pt x="378500" y="202811"/>
                    <a:pt x="378904" y="202001"/>
                    <a:pt x="379309" y="201192"/>
                  </a:cubicBezTo>
                  <a:cubicBezTo>
                    <a:pt x="380119" y="199977"/>
                    <a:pt x="380524" y="198358"/>
                    <a:pt x="381738" y="196739"/>
                  </a:cubicBezTo>
                  <a:cubicBezTo>
                    <a:pt x="384572" y="191476"/>
                    <a:pt x="388620" y="184595"/>
                    <a:pt x="393073" y="177713"/>
                  </a:cubicBezTo>
                  <a:cubicBezTo>
                    <a:pt x="397526" y="171236"/>
                    <a:pt x="402384" y="164759"/>
                    <a:pt x="406432" y="159901"/>
                  </a:cubicBezTo>
                  <a:cubicBezTo>
                    <a:pt x="407241" y="159091"/>
                    <a:pt x="408051" y="158282"/>
                    <a:pt x="408456" y="157472"/>
                  </a:cubicBezTo>
                  <a:cubicBezTo>
                    <a:pt x="409670" y="158282"/>
                    <a:pt x="411289" y="158687"/>
                    <a:pt x="412909" y="158687"/>
                  </a:cubicBezTo>
                  <a:cubicBezTo>
                    <a:pt x="417767" y="158687"/>
                    <a:pt x="421410" y="155043"/>
                    <a:pt x="422219" y="150590"/>
                  </a:cubicBezTo>
                  <a:cubicBezTo>
                    <a:pt x="423029" y="150590"/>
                    <a:pt x="424244" y="150185"/>
                    <a:pt x="425053" y="150185"/>
                  </a:cubicBezTo>
                  <a:cubicBezTo>
                    <a:pt x="432745" y="149376"/>
                    <a:pt x="442460" y="148971"/>
                    <a:pt x="452580" y="148971"/>
                  </a:cubicBezTo>
                  <a:cubicBezTo>
                    <a:pt x="462701" y="148971"/>
                    <a:pt x="472416" y="149376"/>
                    <a:pt x="480108" y="150185"/>
                  </a:cubicBezTo>
                  <a:cubicBezTo>
                    <a:pt x="481322" y="150185"/>
                    <a:pt x="482537" y="150590"/>
                    <a:pt x="483346" y="150590"/>
                  </a:cubicBezTo>
                  <a:cubicBezTo>
                    <a:pt x="484156" y="152614"/>
                    <a:pt x="485370" y="154638"/>
                    <a:pt x="487394" y="155853"/>
                  </a:cubicBezTo>
                  <a:cubicBezTo>
                    <a:pt x="489418" y="158282"/>
                    <a:pt x="493062" y="163139"/>
                    <a:pt x="497110" y="169212"/>
                  </a:cubicBezTo>
                  <a:cubicBezTo>
                    <a:pt x="503587" y="178522"/>
                    <a:pt x="511683" y="191476"/>
                    <a:pt x="518970" y="204835"/>
                  </a:cubicBezTo>
                  <a:cubicBezTo>
                    <a:pt x="526256" y="218194"/>
                    <a:pt x="533138" y="231958"/>
                    <a:pt x="537996" y="242078"/>
                  </a:cubicBezTo>
                  <a:cubicBezTo>
                    <a:pt x="540020" y="246531"/>
                    <a:pt x="541639" y="250174"/>
                    <a:pt x="542854" y="253413"/>
                  </a:cubicBezTo>
                  <a:cubicBezTo>
                    <a:pt x="542449" y="254222"/>
                    <a:pt x="542449" y="255032"/>
                    <a:pt x="542449" y="256246"/>
                  </a:cubicBezTo>
                  <a:cubicBezTo>
                    <a:pt x="542449" y="258675"/>
                    <a:pt x="543663" y="261104"/>
                    <a:pt x="544878" y="262723"/>
                  </a:cubicBezTo>
                  <a:cubicBezTo>
                    <a:pt x="544473" y="263533"/>
                    <a:pt x="544068" y="264747"/>
                    <a:pt x="543663" y="265557"/>
                  </a:cubicBezTo>
                  <a:cubicBezTo>
                    <a:pt x="540425" y="272439"/>
                    <a:pt x="535972" y="281345"/>
                    <a:pt x="531114" y="290251"/>
                  </a:cubicBezTo>
                  <a:cubicBezTo>
                    <a:pt x="526256" y="298752"/>
                    <a:pt x="520589" y="307253"/>
                    <a:pt x="516136" y="313325"/>
                  </a:cubicBezTo>
                  <a:cubicBezTo>
                    <a:pt x="515326" y="314135"/>
                    <a:pt x="514922" y="315349"/>
                    <a:pt x="514112" y="316159"/>
                  </a:cubicBezTo>
                  <a:cubicBezTo>
                    <a:pt x="513302" y="316159"/>
                    <a:pt x="512897" y="315754"/>
                    <a:pt x="512088" y="315754"/>
                  </a:cubicBezTo>
                  <a:cubicBezTo>
                    <a:pt x="506825" y="315754"/>
                    <a:pt x="502372" y="320207"/>
                    <a:pt x="502372" y="325469"/>
                  </a:cubicBezTo>
                  <a:cubicBezTo>
                    <a:pt x="502372" y="330732"/>
                    <a:pt x="506825" y="335185"/>
                    <a:pt x="512088" y="335185"/>
                  </a:cubicBezTo>
                  <a:cubicBezTo>
                    <a:pt x="512897" y="335185"/>
                    <a:pt x="513302" y="334780"/>
                    <a:pt x="513707" y="334780"/>
                  </a:cubicBezTo>
                  <a:cubicBezTo>
                    <a:pt x="514517" y="335590"/>
                    <a:pt x="514922" y="336399"/>
                    <a:pt x="515731" y="337614"/>
                  </a:cubicBezTo>
                  <a:cubicBezTo>
                    <a:pt x="520184" y="343686"/>
                    <a:pt x="525447" y="352187"/>
                    <a:pt x="530709" y="360688"/>
                  </a:cubicBezTo>
                  <a:cubicBezTo>
                    <a:pt x="535972" y="369189"/>
                    <a:pt x="540425" y="378095"/>
                    <a:pt x="543663" y="384977"/>
                  </a:cubicBezTo>
                  <a:cubicBezTo>
                    <a:pt x="544473" y="386596"/>
                    <a:pt x="544878" y="387810"/>
                    <a:pt x="545282" y="389025"/>
                  </a:cubicBezTo>
                  <a:cubicBezTo>
                    <a:pt x="543258" y="390644"/>
                    <a:pt x="542449" y="393478"/>
                    <a:pt x="542449" y="395907"/>
                  </a:cubicBezTo>
                  <a:cubicBezTo>
                    <a:pt x="542449" y="396716"/>
                    <a:pt x="542854" y="397121"/>
                    <a:pt x="542854" y="397526"/>
                  </a:cubicBezTo>
                  <a:cubicBezTo>
                    <a:pt x="541234" y="401169"/>
                    <a:pt x="539615" y="406432"/>
                    <a:pt x="536781" y="412099"/>
                  </a:cubicBezTo>
                  <a:cubicBezTo>
                    <a:pt x="531519" y="424648"/>
                    <a:pt x="523423" y="441246"/>
                    <a:pt x="514922" y="457843"/>
                  </a:cubicBezTo>
                  <a:cubicBezTo>
                    <a:pt x="506420" y="474035"/>
                    <a:pt x="497515" y="490228"/>
                    <a:pt x="490228" y="501968"/>
                  </a:cubicBezTo>
                  <a:cubicBezTo>
                    <a:pt x="489823" y="502372"/>
                    <a:pt x="489823" y="502777"/>
                    <a:pt x="489418" y="503182"/>
                  </a:cubicBezTo>
                  <a:cubicBezTo>
                    <a:pt x="487799" y="502777"/>
                    <a:pt x="486180" y="502777"/>
                    <a:pt x="484561" y="502777"/>
                  </a:cubicBezTo>
                  <a:cubicBezTo>
                    <a:pt x="474845" y="502777"/>
                    <a:pt x="467154" y="508849"/>
                    <a:pt x="463915" y="517350"/>
                  </a:cubicBezTo>
                  <a:cubicBezTo>
                    <a:pt x="461486" y="517755"/>
                    <a:pt x="459057" y="517755"/>
                    <a:pt x="456224" y="518160"/>
                  </a:cubicBezTo>
                  <a:cubicBezTo>
                    <a:pt x="439222" y="519374"/>
                    <a:pt x="416552" y="520589"/>
                    <a:pt x="394287" y="520589"/>
                  </a:cubicBezTo>
                  <a:cubicBezTo>
                    <a:pt x="371618" y="520589"/>
                    <a:pt x="349353" y="519779"/>
                    <a:pt x="332351" y="518160"/>
                  </a:cubicBezTo>
                  <a:cubicBezTo>
                    <a:pt x="329517" y="517755"/>
                    <a:pt x="327089" y="517755"/>
                    <a:pt x="324660" y="517350"/>
                  </a:cubicBezTo>
                  <a:cubicBezTo>
                    <a:pt x="321421" y="508849"/>
                    <a:pt x="313325" y="502777"/>
                    <a:pt x="304014" y="502777"/>
                  </a:cubicBezTo>
                  <a:cubicBezTo>
                    <a:pt x="291870" y="502777"/>
                    <a:pt x="281750" y="512493"/>
                    <a:pt x="281750" y="525042"/>
                  </a:cubicBezTo>
                  <a:cubicBezTo>
                    <a:pt x="281750" y="530709"/>
                    <a:pt x="283774" y="535972"/>
                    <a:pt x="287417" y="540020"/>
                  </a:cubicBezTo>
                  <a:cubicBezTo>
                    <a:pt x="286607" y="542044"/>
                    <a:pt x="285393" y="544473"/>
                    <a:pt x="284583" y="546497"/>
                  </a:cubicBezTo>
                  <a:cubicBezTo>
                    <a:pt x="277701" y="561880"/>
                    <a:pt x="267581" y="582120"/>
                    <a:pt x="256246" y="601956"/>
                  </a:cubicBezTo>
                  <a:cubicBezTo>
                    <a:pt x="244912" y="621387"/>
                    <a:pt x="232767" y="640413"/>
                    <a:pt x="222647" y="654177"/>
                  </a:cubicBezTo>
                  <a:cubicBezTo>
                    <a:pt x="221028" y="656201"/>
                    <a:pt x="219813" y="658225"/>
                    <a:pt x="218194" y="659844"/>
                  </a:cubicBezTo>
                  <a:cubicBezTo>
                    <a:pt x="216575" y="659440"/>
                    <a:pt x="214955" y="659440"/>
                    <a:pt x="213336" y="659440"/>
                  </a:cubicBezTo>
                  <a:cubicBezTo>
                    <a:pt x="201192" y="659440"/>
                    <a:pt x="191072" y="669155"/>
                    <a:pt x="191072" y="681704"/>
                  </a:cubicBezTo>
                  <a:cubicBezTo>
                    <a:pt x="191072" y="693849"/>
                    <a:pt x="200787" y="703969"/>
                    <a:pt x="213336" y="703969"/>
                  </a:cubicBezTo>
                  <a:cubicBezTo>
                    <a:pt x="214955" y="703969"/>
                    <a:pt x="216170" y="703969"/>
                    <a:pt x="217384" y="703564"/>
                  </a:cubicBezTo>
                  <a:cubicBezTo>
                    <a:pt x="218599" y="705588"/>
                    <a:pt x="220218" y="707207"/>
                    <a:pt x="221837" y="709636"/>
                  </a:cubicBezTo>
                  <a:cubicBezTo>
                    <a:pt x="231553" y="723400"/>
                    <a:pt x="244102" y="742426"/>
                    <a:pt x="255437" y="761857"/>
                  </a:cubicBezTo>
                  <a:cubicBezTo>
                    <a:pt x="266771" y="781288"/>
                    <a:pt x="277297" y="801529"/>
                    <a:pt x="284178" y="816912"/>
                  </a:cubicBezTo>
                  <a:cubicBezTo>
                    <a:pt x="285798" y="820150"/>
                    <a:pt x="287012" y="822984"/>
                    <a:pt x="288227" y="825818"/>
                  </a:cubicBezTo>
                  <a:cubicBezTo>
                    <a:pt x="284178" y="829866"/>
                    <a:pt x="281345" y="835533"/>
                    <a:pt x="281345" y="841605"/>
                  </a:cubicBezTo>
                  <a:cubicBezTo>
                    <a:pt x="281345" y="847273"/>
                    <a:pt x="283369" y="852130"/>
                    <a:pt x="287012" y="856178"/>
                  </a:cubicBezTo>
                  <a:cubicBezTo>
                    <a:pt x="284583" y="861441"/>
                    <a:pt x="281345" y="867108"/>
                    <a:pt x="278106" y="873990"/>
                  </a:cubicBezTo>
                  <a:cubicBezTo>
                    <a:pt x="272844" y="884111"/>
                    <a:pt x="266367" y="896255"/>
                    <a:pt x="259485" y="908804"/>
                  </a:cubicBezTo>
                  <a:cubicBezTo>
                    <a:pt x="252603" y="921353"/>
                    <a:pt x="244912" y="934712"/>
                    <a:pt x="237220" y="948071"/>
                  </a:cubicBezTo>
                  <a:cubicBezTo>
                    <a:pt x="229529" y="961430"/>
                    <a:pt x="221837" y="974789"/>
                    <a:pt x="214146" y="986933"/>
                  </a:cubicBezTo>
                  <a:cubicBezTo>
                    <a:pt x="206859" y="999482"/>
                    <a:pt x="199168" y="1010817"/>
                    <a:pt x="193096" y="1020532"/>
                  </a:cubicBezTo>
                  <a:cubicBezTo>
                    <a:pt x="189452" y="1026200"/>
                    <a:pt x="186214" y="1031057"/>
                    <a:pt x="183380" y="1035510"/>
                  </a:cubicBezTo>
                  <a:cubicBezTo>
                    <a:pt x="181761" y="1035106"/>
                    <a:pt x="180142" y="1034701"/>
                    <a:pt x="178522" y="1034701"/>
                  </a:cubicBezTo>
                  <a:cubicBezTo>
                    <a:pt x="172855" y="1034701"/>
                    <a:pt x="167592" y="1038344"/>
                    <a:pt x="165973" y="1043607"/>
                  </a:cubicBezTo>
                  <a:cubicBezTo>
                    <a:pt x="164354" y="1043607"/>
                    <a:pt x="163139" y="1044011"/>
                    <a:pt x="161520" y="1044011"/>
                  </a:cubicBezTo>
                  <a:cubicBezTo>
                    <a:pt x="150995" y="1044821"/>
                    <a:pt x="137231" y="1045226"/>
                    <a:pt x="123468" y="1045226"/>
                  </a:cubicBezTo>
                  <a:cubicBezTo>
                    <a:pt x="109704" y="1045226"/>
                    <a:pt x="95941" y="1044821"/>
                    <a:pt x="85415" y="1043607"/>
                  </a:cubicBezTo>
                  <a:cubicBezTo>
                    <a:pt x="83796" y="1043607"/>
                    <a:pt x="82177" y="1043202"/>
                    <a:pt x="80963" y="1043202"/>
                  </a:cubicBezTo>
                  <a:cubicBezTo>
                    <a:pt x="78938" y="1037939"/>
                    <a:pt x="74081" y="1034296"/>
                    <a:pt x="68413" y="1034296"/>
                  </a:cubicBezTo>
                  <a:cubicBezTo>
                    <a:pt x="61127" y="1034296"/>
                    <a:pt x="55055" y="1040368"/>
                    <a:pt x="55055" y="1047655"/>
                  </a:cubicBezTo>
                  <a:cubicBezTo>
                    <a:pt x="55055" y="1051298"/>
                    <a:pt x="56269" y="1054132"/>
                    <a:pt x="58698" y="1056561"/>
                  </a:cubicBezTo>
                  <a:cubicBezTo>
                    <a:pt x="58293" y="1057775"/>
                    <a:pt x="57483" y="1059394"/>
                    <a:pt x="57079" y="1060609"/>
                  </a:cubicBezTo>
                  <a:cubicBezTo>
                    <a:pt x="53030" y="1070324"/>
                    <a:pt x="46553" y="1082469"/>
                    <a:pt x="39672" y="1094613"/>
                  </a:cubicBezTo>
                  <a:cubicBezTo>
                    <a:pt x="32790" y="1106757"/>
                    <a:pt x="25098" y="1118092"/>
                    <a:pt x="19026" y="1126593"/>
                  </a:cubicBezTo>
                  <a:cubicBezTo>
                    <a:pt x="18217" y="1127808"/>
                    <a:pt x="17407" y="1129022"/>
                    <a:pt x="16193" y="1130237"/>
                  </a:cubicBezTo>
                  <a:cubicBezTo>
                    <a:pt x="15383" y="1130237"/>
                    <a:pt x="14168" y="1129832"/>
                    <a:pt x="13359" y="1129832"/>
                  </a:cubicBezTo>
                  <a:cubicBezTo>
                    <a:pt x="6072" y="1129832"/>
                    <a:pt x="0" y="1135904"/>
                    <a:pt x="0" y="1143191"/>
                  </a:cubicBezTo>
                  <a:cubicBezTo>
                    <a:pt x="0" y="1150477"/>
                    <a:pt x="6072" y="1156549"/>
                    <a:pt x="13359" y="1156549"/>
                  </a:cubicBezTo>
                  <a:cubicBezTo>
                    <a:pt x="14168" y="1156549"/>
                    <a:pt x="14978" y="1156549"/>
                    <a:pt x="15788" y="1156145"/>
                  </a:cubicBezTo>
                  <a:cubicBezTo>
                    <a:pt x="16597" y="1157359"/>
                    <a:pt x="17407" y="1158573"/>
                    <a:pt x="18621" y="1159788"/>
                  </a:cubicBezTo>
                  <a:cubicBezTo>
                    <a:pt x="24694" y="1168289"/>
                    <a:pt x="32385" y="1179624"/>
                    <a:pt x="39267" y="1191768"/>
                  </a:cubicBezTo>
                  <a:cubicBezTo>
                    <a:pt x="46149" y="1203508"/>
                    <a:pt x="52626" y="1216057"/>
                    <a:pt x="57079" y="1225367"/>
                  </a:cubicBezTo>
                  <a:cubicBezTo>
                    <a:pt x="57888" y="1227392"/>
                    <a:pt x="58698" y="1229011"/>
                    <a:pt x="59507" y="1231035"/>
                  </a:cubicBezTo>
                  <a:cubicBezTo>
                    <a:pt x="57079" y="1233464"/>
                    <a:pt x="55459" y="1237107"/>
                    <a:pt x="55459" y="1240750"/>
                  </a:cubicBezTo>
                  <a:cubicBezTo>
                    <a:pt x="55459" y="1248037"/>
                    <a:pt x="61532" y="1254109"/>
                    <a:pt x="68818" y="1254109"/>
                  </a:cubicBezTo>
                  <a:cubicBezTo>
                    <a:pt x="75700" y="1254109"/>
                    <a:pt x="80963" y="1249251"/>
                    <a:pt x="82177" y="1242774"/>
                  </a:cubicBezTo>
                  <a:cubicBezTo>
                    <a:pt x="83391" y="1242774"/>
                    <a:pt x="84606" y="1242370"/>
                    <a:pt x="86225" y="1242370"/>
                  </a:cubicBezTo>
                  <a:cubicBezTo>
                    <a:pt x="96750" y="1241560"/>
                    <a:pt x="110514" y="1240750"/>
                    <a:pt x="124277" y="1240346"/>
                  </a:cubicBezTo>
                  <a:cubicBezTo>
                    <a:pt x="138041" y="1240346"/>
                    <a:pt x="151805" y="1240750"/>
                    <a:pt x="162330" y="1241965"/>
                  </a:cubicBezTo>
                  <a:cubicBezTo>
                    <a:pt x="163949" y="1241965"/>
                    <a:pt x="165568" y="1242370"/>
                    <a:pt x="166783" y="1242370"/>
                  </a:cubicBezTo>
                  <a:cubicBezTo>
                    <a:pt x="168402" y="1247632"/>
                    <a:pt x="173665" y="1251680"/>
                    <a:pt x="179737" y="1251680"/>
                  </a:cubicBezTo>
                  <a:cubicBezTo>
                    <a:pt x="187023" y="1251680"/>
                    <a:pt x="193096" y="1245608"/>
                    <a:pt x="193096" y="1238322"/>
                  </a:cubicBezTo>
                  <a:cubicBezTo>
                    <a:pt x="193096" y="1234678"/>
                    <a:pt x="191881" y="1231844"/>
                    <a:pt x="189452" y="1229416"/>
                  </a:cubicBezTo>
                  <a:cubicBezTo>
                    <a:pt x="189857" y="1228201"/>
                    <a:pt x="190667" y="1226582"/>
                    <a:pt x="191072" y="1225367"/>
                  </a:cubicBezTo>
                  <a:cubicBezTo>
                    <a:pt x="195120" y="1215652"/>
                    <a:pt x="201597" y="1203508"/>
                    <a:pt x="208478" y="1191768"/>
                  </a:cubicBezTo>
                  <a:cubicBezTo>
                    <a:pt x="215360" y="1179624"/>
                    <a:pt x="223052" y="1168289"/>
                    <a:pt x="229124" y="1159788"/>
                  </a:cubicBezTo>
                  <a:cubicBezTo>
                    <a:pt x="229934" y="1158573"/>
                    <a:pt x="230743" y="1157359"/>
                    <a:pt x="231958" y="1156145"/>
                  </a:cubicBezTo>
                  <a:cubicBezTo>
                    <a:pt x="232767" y="1156145"/>
                    <a:pt x="233577" y="1156549"/>
                    <a:pt x="234791" y="1156549"/>
                  </a:cubicBezTo>
                  <a:cubicBezTo>
                    <a:pt x="242078" y="1156549"/>
                    <a:pt x="248150" y="1150477"/>
                    <a:pt x="248150" y="1143191"/>
                  </a:cubicBezTo>
                  <a:cubicBezTo>
                    <a:pt x="248150" y="1135904"/>
                    <a:pt x="242078" y="1129832"/>
                    <a:pt x="234791" y="1129832"/>
                  </a:cubicBezTo>
                  <a:cubicBezTo>
                    <a:pt x="233982" y="1129832"/>
                    <a:pt x="232767" y="1129832"/>
                    <a:pt x="231958" y="1130237"/>
                  </a:cubicBezTo>
                  <a:cubicBezTo>
                    <a:pt x="231148" y="1129022"/>
                    <a:pt x="230338" y="1127808"/>
                    <a:pt x="229124" y="1126593"/>
                  </a:cubicBezTo>
                  <a:cubicBezTo>
                    <a:pt x="223052" y="1118092"/>
                    <a:pt x="215765" y="1106353"/>
                    <a:pt x="208883" y="1094208"/>
                  </a:cubicBezTo>
                  <a:cubicBezTo>
                    <a:pt x="202001" y="1082064"/>
                    <a:pt x="195929" y="1069919"/>
                    <a:pt x="191476" y="1060204"/>
                  </a:cubicBezTo>
                  <a:cubicBezTo>
                    <a:pt x="190667" y="1058585"/>
                    <a:pt x="190262" y="1057370"/>
                    <a:pt x="189452" y="1056156"/>
                  </a:cubicBezTo>
                  <a:cubicBezTo>
                    <a:pt x="191476" y="1053727"/>
                    <a:pt x="192691" y="1050893"/>
                    <a:pt x="192691" y="1047250"/>
                  </a:cubicBezTo>
                  <a:cubicBezTo>
                    <a:pt x="192691" y="1046845"/>
                    <a:pt x="192691" y="1046440"/>
                    <a:pt x="192691" y="1046036"/>
                  </a:cubicBezTo>
                  <a:cubicBezTo>
                    <a:pt x="195524" y="1040368"/>
                    <a:pt x="199168" y="1033486"/>
                    <a:pt x="203216" y="1024985"/>
                  </a:cubicBezTo>
                  <a:cubicBezTo>
                    <a:pt x="208478" y="1014865"/>
                    <a:pt x="214955" y="1002721"/>
                    <a:pt x="221837" y="990171"/>
                  </a:cubicBezTo>
                  <a:cubicBezTo>
                    <a:pt x="228719" y="977622"/>
                    <a:pt x="236410" y="964263"/>
                    <a:pt x="244102" y="950905"/>
                  </a:cubicBezTo>
                  <a:cubicBezTo>
                    <a:pt x="251793" y="937546"/>
                    <a:pt x="259485" y="924187"/>
                    <a:pt x="267176" y="912043"/>
                  </a:cubicBezTo>
                  <a:cubicBezTo>
                    <a:pt x="274463" y="899493"/>
                    <a:pt x="282154" y="888159"/>
                    <a:pt x="288227" y="878443"/>
                  </a:cubicBezTo>
                  <a:cubicBezTo>
                    <a:pt x="292275" y="871966"/>
                    <a:pt x="295918" y="866704"/>
                    <a:pt x="298752" y="861846"/>
                  </a:cubicBezTo>
                  <a:cubicBezTo>
                    <a:pt x="300371" y="862251"/>
                    <a:pt x="302395" y="862655"/>
                    <a:pt x="304419" y="862655"/>
                  </a:cubicBezTo>
                  <a:cubicBezTo>
                    <a:pt x="315349" y="862655"/>
                    <a:pt x="324255" y="854559"/>
                    <a:pt x="326279" y="844034"/>
                  </a:cubicBezTo>
                  <a:cubicBezTo>
                    <a:pt x="328303" y="843629"/>
                    <a:pt x="330327" y="843629"/>
                    <a:pt x="332756" y="843224"/>
                  </a:cubicBezTo>
                  <a:cubicBezTo>
                    <a:pt x="349758" y="841605"/>
                    <a:pt x="372428" y="840391"/>
                    <a:pt x="394692" y="840391"/>
                  </a:cubicBezTo>
                  <a:cubicBezTo>
                    <a:pt x="417362" y="839986"/>
                    <a:pt x="439626" y="841200"/>
                    <a:pt x="456629" y="842820"/>
                  </a:cubicBezTo>
                  <a:cubicBezTo>
                    <a:pt x="459057" y="843224"/>
                    <a:pt x="461486" y="843224"/>
                    <a:pt x="463915" y="843629"/>
                  </a:cubicBezTo>
                  <a:cubicBezTo>
                    <a:pt x="466749" y="852535"/>
                    <a:pt x="474845" y="859012"/>
                    <a:pt x="484965" y="859012"/>
                  </a:cubicBezTo>
                  <a:cubicBezTo>
                    <a:pt x="497515" y="860227"/>
                    <a:pt x="507635" y="850511"/>
                    <a:pt x="507635" y="838367"/>
                  </a:cubicBezTo>
                  <a:close/>
                  <a:moveTo>
                    <a:pt x="384167" y="218599"/>
                  </a:moveTo>
                  <a:cubicBezTo>
                    <a:pt x="386596" y="223052"/>
                    <a:pt x="389025" y="227505"/>
                    <a:pt x="390644" y="230743"/>
                  </a:cubicBezTo>
                  <a:cubicBezTo>
                    <a:pt x="391049" y="231148"/>
                    <a:pt x="391049" y="231958"/>
                    <a:pt x="391454" y="232362"/>
                  </a:cubicBezTo>
                  <a:cubicBezTo>
                    <a:pt x="390644" y="233172"/>
                    <a:pt x="390239" y="234386"/>
                    <a:pt x="390239" y="235601"/>
                  </a:cubicBezTo>
                  <a:cubicBezTo>
                    <a:pt x="390239" y="236815"/>
                    <a:pt x="390644" y="238030"/>
                    <a:pt x="391454" y="238839"/>
                  </a:cubicBezTo>
                  <a:cubicBezTo>
                    <a:pt x="391049" y="239244"/>
                    <a:pt x="391049" y="239649"/>
                    <a:pt x="390644" y="240459"/>
                  </a:cubicBezTo>
                  <a:cubicBezTo>
                    <a:pt x="389025" y="244102"/>
                    <a:pt x="387001" y="248555"/>
                    <a:pt x="384167" y="252603"/>
                  </a:cubicBezTo>
                  <a:cubicBezTo>
                    <a:pt x="381738" y="257056"/>
                    <a:pt x="378904" y="261104"/>
                    <a:pt x="376880" y="264343"/>
                  </a:cubicBezTo>
                  <a:cubicBezTo>
                    <a:pt x="376476" y="264747"/>
                    <a:pt x="376071" y="265152"/>
                    <a:pt x="375666" y="265557"/>
                  </a:cubicBezTo>
                  <a:cubicBezTo>
                    <a:pt x="375261" y="265557"/>
                    <a:pt x="374856" y="265557"/>
                    <a:pt x="374856" y="265557"/>
                  </a:cubicBezTo>
                  <a:cubicBezTo>
                    <a:pt x="372832" y="265557"/>
                    <a:pt x="370808" y="267176"/>
                    <a:pt x="370403" y="268796"/>
                  </a:cubicBezTo>
                  <a:cubicBezTo>
                    <a:pt x="369999" y="268796"/>
                    <a:pt x="369189" y="268796"/>
                    <a:pt x="368784" y="268796"/>
                  </a:cubicBezTo>
                  <a:cubicBezTo>
                    <a:pt x="365141" y="269200"/>
                    <a:pt x="359878" y="269605"/>
                    <a:pt x="355021" y="269200"/>
                  </a:cubicBezTo>
                  <a:cubicBezTo>
                    <a:pt x="350163" y="269200"/>
                    <a:pt x="344900" y="268796"/>
                    <a:pt x="341257" y="268391"/>
                  </a:cubicBezTo>
                  <a:cubicBezTo>
                    <a:pt x="340447" y="268391"/>
                    <a:pt x="339638" y="268391"/>
                    <a:pt x="339233" y="267986"/>
                  </a:cubicBezTo>
                  <a:cubicBezTo>
                    <a:pt x="338423" y="266367"/>
                    <a:pt x="336804" y="265557"/>
                    <a:pt x="335185" y="265557"/>
                  </a:cubicBezTo>
                  <a:cubicBezTo>
                    <a:pt x="335185" y="265557"/>
                    <a:pt x="334780" y="265557"/>
                    <a:pt x="334780" y="265557"/>
                  </a:cubicBezTo>
                  <a:cubicBezTo>
                    <a:pt x="334375" y="265152"/>
                    <a:pt x="333970" y="264343"/>
                    <a:pt x="333161" y="263533"/>
                  </a:cubicBezTo>
                  <a:cubicBezTo>
                    <a:pt x="331137" y="260294"/>
                    <a:pt x="328303" y="256246"/>
                    <a:pt x="325874" y="251793"/>
                  </a:cubicBezTo>
                  <a:cubicBezTo>
                    <a:pt x="323445" y="247340"/>
                    <a:pt x="321016" y="242888"/>
                    <a:pt x="319397" y="239649"/>
                  </a:cubicBezTo>
                  <a:cubicBezTo>
                    <a:pt x="318992" y="239244"/>
                    <a:pt x="318992" y="238435"/>
                    <a:pt x="318587" y="238030"/>
                  </a:cubicBezTo>
                  <a:cubicBezTo>
                    <a:pt x="319397" y="237220"/>
                    <a:pt x="319802" y="236006"/>
                    <a:pt x="319802" y="234791"/>
                  </a:cubicBezTo>
                  <a:cubicBezTo>
                    <a:pt x="319802" y="233577"/>
                    <a:pt x="319397" y="232362"/>
                    <a:pt x="318587" y="231553"/>
                  </a:cubicBezTo>
                  <a:cubicBezTo>
                    <a:pt x="318992" y="231148"/>
                    <a:pt x="318992" y="230743"/>
                    <a:pt x="319397" y="229934"/>
                  </a:cubicBezTo>
                  <a:cubicBezTo>
                    <a:pt x="321016" y="226290"/>
                    <a:pt x="323040" y="221837"/>
                    <a:pt x="325874" y="217789"/>
                  </a:cubicBezTo>
                  <a:cubicBezTo>
                    <a:pt x="328303" y="213336"/>
                    <a:pt x="331137" y="209288"/>
                    <a:pt x="333161" y="206050"/>
                  </a:cubicBezTo>
                  <a:cubicBezTo>
                    <a:pt x="333566" y="205645"/>
                    <a:pt x="333970" y="205240"/>
                    <a:pt x="334375" y="204835"/>
                  </a:cubicBezTo>
                  <a:cubicBezTo>
                    <a:pt x="334780" y="204835"/>
                    <a:pt x="335185" y="204835"/>
                    <a:pt x="335185" y="204835"/>
                  </a:cubicBezTo>
                  <a:cubicBezTo>
                    <a:pt x="337209" y="204835"/>
                    <a:pt x="339233" y="203621"/>
                    <a:pt x="339638" y="201597"/>
                  </a:cubicBezTo>
                  <a:cubicBezTo>
                    <a:pt x="340043" y="201597"/>
                    <a:pt x="340852" y="201597"/>
                    <a:pt x="341257" y="201597"/>
                  </a:cubicBezTo>
                  <a:cubicBezTo>
                    <a:pt x="344900" y="201192"/>
                    <a:pt x="350163" y="201192"/>
                    <a:pt x="355021" y="201192"/>
                  </a:cubicBezTo>
                  <a:cubicBezTo>
                    <a:pt x="359878" y="201192"/>
                    <a:pt x="365141" y="201192"/>
                    <a:pt x="368784" y="201597"/>
                  </a:cubicBezTo>
                  <a:cubicBezTo>
                    <a:pt x="369594" y="201597"/>
                    <a:pt x="369999" y="201597"/>
                    <a:pt x="370403" y="201597"/>
                  </a:cubicBezTo>
                  <a:cubicBezTo>
                    <a:pt x="371213" y="203621"/>
                    <a:pt x="372832" y="204835"/>
                    <a:pt x="374856" y="204835"/>
                  </a:cubicBezTo>
                  <a:cubicBezTo>
                    <a:pt x="375261" y="204835"/>
                    <a:pt x="375261" y="204835"/>
                    <a:pt x="375666" y="204835"/>
                  </a:cubicBezTo>
                  <a:cubicBezTo>
                    <a:pt x="376071" y="205240"/>
                    <a:pt x="376476" y="205645"/>
                    <a:pt x="376880" y="206050"/>
                  </a:cubicBezTo>
                  <a:cubicBezTo>
                    <a:pt x="378904" y="210098"/>
                    <a:pt x="381333" y="214551"/>
                    <a:pt x="384167" y="218599"/>
                  </a:cubicBezTo>
                  <a:close/>
                  <a:moveTo>
                    <a:pt x="497515" y="136017"/>
                  </a:moveTo>
                  <a:cubicBezTo>
                    <a:pt x="496705" y="137231"/>
                    <a:pt x="496300" y="138041"/>
                    <a:pt x="495491" y="138851"/>
                  </a:cubicBezTo>
                  <a:cubicBezTo>
                    <a:pt x="494681" y="138851"/>
                    <a:pt x="494276" y="138446"/>
                    <a:pt x="493466" y="138446"/>
                  </a:cubicBezTo>
                  <a:cubicBezTo>
                    <a:pt x="489014" y="138446"/>
                    <a:pt x="485775" y="141280"/>
                    <a:pt x="484156" y="145328"/>
                  </a:cubicBezTo>
                  <a:cubicBezTo>
                    <a:pt x="482941" y="145328"/>
                    <a:pt x="482132" y="145733"/>
                    <a:pt x="480917" y="145733"/>
                  </a:cubicBezTo>
                  <a:cubicBezTo>
                    <a:pt x="473226" y="146542"/>
                    <a:pt x="463510" y="146947"/>
                    <a:pt x="453390" y="146947"/>
                  </a:cubicBezTo>
                  <a:cubicBezTo>
                    <a:pt x="443270" y="146947"/>
                    <a:pt x="433554" y="146542"/>
                    <a:pt x="425863" y="145733"/>
                  </a:cubicBezTo>
                  <a:cubicBezTo>
                    <a:pt x="424244" y="145733"/>
                    <a:pt x="423029" y="145328"/>
                    <a:pt x="421815" y="145328"/>
                  </a:cubicBezTo>
                  <a:cubicBezTo>
                    <a:pt x="420195" y="142494"/>
                    <a:pt x="416957" y="140470"/>
                    <a:pt x="413314" y="140470"/>
                  </a:cubicBezTo>
                  <a:cubicBezTo>
                    <a:pt x="412909" y="140470"/>
                    <a:pt x="412909" y="140470"/>
                    <a:pt x="412504" y="140470"/>
                  </a:cubicBezTo>
                  <a:cubicBezTo>
                    <a:pt x="411694" y="139256"/>
                    <a:pt x="410480" y="138041"/>
                    <a:pt x="409670" y="136422"/>
                  </a:cubicBezTo>
                  <a:cubicBezTo>
                    <a:pt x="405217" y="130350"/>
                    <a:pt x="399955" y="121849"/>
                    <a:pt x="395097" y="113348"/>
                  </a:cubicBezTo>
                  <a:cubicBezTo>
                    <a:pt x="390239" y="104846"/>
                    <a:pt x="385786" y="95536"/>
                    <a:pt x="382548" y="88654"/>
                  </a:cubicBezTo>
                  <a:cubicBezTo>
                    <a:pt x="382143" y="87440"/>
                    <a:pt x="381738" y="86630"/>
                    <a:pt x="381333" y="85415"/>
                  </a:cubicBezTo>
                  <a:cubicBezTo>
                    <a:pt x="382953" y="83796"/>
                    <a:pt x="383762" y="81367"/>
                    <a:pt x="383762" y="78938"/>
                  </a:cubicBezTo>
                  <a:cubicBezTo>
                    <a:pt x="383762" y="76510"/>
                    <a:pt x="382548" y="74081"/>
                    <a:pt x="381333" y="72461"/>
                  </a:cubicBezTo>
                  <a:cubicBezTo>
                    <a:pt x="381738" y="71652"/>
                    <a:pt x="382143" y="70437"/>
                    <a:pt x="382548" y="69628"/>
                  </a:cubicBezTo>
                  <a:cubicBezTo>
                    <a:pt x="385382" y="62746"/>
                    <a:pt x="390239" y="53840"/>
                    <a:pt x="395097" y="44934"/>
                  </a:cubicBezTo>
                  <a:cubicBezTo>
                    <a:pt x="399955" y="36433"/>
                    <a:pt x="405622" y="27932"/>
                    <a:pt x="410075" y="21860"/>
                  </a:cubicBezTo>
                  <a:cubicBezTo>
                    <a:pt x="410885" y="21050"/>
                    <a:pt x="411289" y="19836"/>
                    <a:pt x="412099" y="19026"/>
                  </a:cubicBezTo>
                  <a:cubicBezTo>
                    <a:pt x="412909" y="19026"/>
                    <a:pt x="413314" y="19431"/>
                    <a:pt x="414123" y="19431"/>
                  </a:cubicBezTo>
                  <a:cubicBezTo>
                    <a:pt x="418171" y="19431"/>
                    <a:pt x="421815" y="16597"/>
                    <a:pt x="423434" y="12954"/>
                  </a:cubicBezTo>
                  <a:cubicBezTo>
                    <a:pt x="424648" y="12954"/>
                    <a:pt x="425458" y="12549"/>
                    <a:pt x="426672" y="12549"/>
                  </a:cubicBezTo>
                  <a:cubicBezTo>
                    <a:pt x="434364" y="12144"/>
                    <a:pt x="444079" y="11335"/>
                    <a:pt x="454200" y="11335"/>
                  </a:cubicBezTo>
                  <a:cubicBezTo>
                    <a:pt x="464320" y="11335"/>
                    <a:pt x="474035" y="11740"/>
                    <a:pt x="481727" y="12549"/>
                  </a:cubicBezTo>
                  <a:cubicBezTo>
                    <a:pt x="482941" y="12549"/>
                    <a:pt x="484156" y="12549"/>
                    <a:pt x="484965" y="12954"/>
                  </a:cubicBezTo>
                  <a:cubicBezTo>
                    <a:pt x="486180" y="16597"/>
                    <a:pt x="489823" y="19431"/>
                    <a:pt x="494276" y="19431"/>
                  </a:cubicBezTo>
                  <a:cubicBezTo>
                    <a:pt x="494681" y="19431"/>
                    <a:pt x="495491" y="19026"/>
                    <a:pt x="495895" y="19026"/>
                  </a:cubicBezTo>
                  <a:cubicBezTo>
                    <a:pt x="496705" y="19836"/>
                    <a:pt x="497110" y="20645"/>
                    <a:pt x="497919" y="21860"/>
                  </a:cubicBezTo>
                  <a:cubicBezTo>
                    <a:pt x="502372" y="27932"/>
                    <a:pt x="507635" y="36433"/>
                    <a:pt x="512897" y="44934"/>
                  </a:cubicBezTo>
                  <a:cubicBezTo>
                    <a:pt x="518160" y="53435"/>
                    <a:pt x="522613" y="62341"/>
                    <a:pt x="525851" y="69223"/>
                  </a:cubicBezTo>
                  <a:cubicBezTo>
                    <a:pt x="526256" y="70437"/>
                    <a:pt x="526661" y="71247"/>
                    <a:pt x="527066" y="72057"/>
                  </a:cubicBezTo>
                  <a:cubicBezTo>
                    <a:pt x="525447" y="73676"/>
                    <a:pt x="524637" y="76105"/>
                    <a:pt x="524637" y="78534"/>
                  </a:cubicBezTo>
                  <a:cubicBezTo>
                    <a:pt x="524637" y="80963"/>
                    <a:pt x="525447" y="82987"/>
                    <a:pt x="527066" y="85011"/>
                  </a:cubicBezTo>
                  <a:cubicBezTo>
                    <a:pt x="526661" y="85820"/>
                    <a:pt x="526256" y="87035"/>
                    <a:pt x="525851" y="88249"/>
                  </a:cubicBezTo>
                  <a:cubicBezTo>
                    <a:pt x="522613" y="95131"/>
                    <a:pt x="518160" y="104037"/>
                    <a:pt x="513302" y="112943"/>
                  </a:cubicBezTo>
                  <a:cubicBezTo>
                    <a:pt x="507230" y="121444"/>
                    <a:pt x="501968" y="129945"/>
                    <a:pt x="497515" y="136017"/>
                  </a:cubicBezTo>
                  <a:close/>
                  <a:moveTo>
                    <a:pt x="534353" y="359878"/>
                  </a:moveTo>
                  <a:cubicBezTo>
                    <a:pt x="529495" y="351377"/>
                    <a:pt x="525042" y="342067"/>
                    <a:pt x="521803" y="335185"/>
                  </a:cubicBezTo>
                  <a:cubicBezTo>
                    <a:pt x="521399" y="333970"/>
                    <a:pt x="520994" y="333161"/>
                    <a:pt x="520589" y="331946"/>
                  </a:cubicBezTo>
                  <a:cubicBezTo>
                    <a:pt x="522208" y="330327"/>
                    <a:pt x="523018" y="327898"/>
                    <a:pt x="523018" y="325469"/>
                  </a:cubicBezTo>
                  <a:cubicBezTo>
                    <a:pt x="523018" y="323040"/>
                    <a:pt x="521803" y="320612"/>
                    <a:pt x="520589" y="318992"/>
                  </a:cubicBezTo>
                  <a:cubicBezTo>
                    <a:pt x="520994" y="318183"/>
                    <a:pt x="521399" y="316968"/>
                    <a:pt x="521803" y="316159"/>
                  </a:cubicBezTo>
                  <a:cubicBezTo>
                    <a:pt x="524637" y="309277"/>
                    <a:pt x="529495" y="300371"/>
                    <a:pt x="534353" y="291465"/>
                  </a:cubicBezTo>
                  <a:cubicBezTo>
                    <a:pt x="539210" y="282964"/>
                    <a:pt x="544878" y="274463"/>
                    <a:pt x="549331" y="268391"/>
                  </a:cubicBezTo>
                  <a:cubicBezTo>
                    <a:pt x="550140" y="267581"/>
                    <a:pt x="550545" y="266367"/>
                    <a:pt x="551355" y="265557"/>
                  </a:cubicBezTo>
                  <a:cubicBezTo>
                    <a:pt x="552164" y="265557"/>
                    <a:pt x="552569" y="265962"/>
                    <a:pt x="553379" y="265962"/>
                  </a:cubicBezTo>
                  <a:cubicBezTo>
                    <a:pt x="557427" y="265962"/>
                    <a:pt x="561070" y="263128"/>
                    <a:pt x="562689" y="259485"/>
                  </a:cubicBezTo>
                  <a:cubicBezTo>
                    <a:pt x="563904" y="259485"/>
                    <a:pt x="564713" y="259080"/>
                    <a:pt x="565928" y="259080"/>
                  </a:cubicBezTo>
                  <a:cubicBezTo>
                    <a:pt x="573619" y="258675"/>
                    <a:pt x="583335" y="257866"/>
                    <a:pt x="593455" y="257866"/>
                  </a:cubicBezTo>
                  <a:cubicBezTo>
                    <a:pt x="603575" y="257866"/>
                    <a:pt x="613291" y="258270"/>
                    <a:pt x="620982" y="259080"/>
                  </a:cubicBezTo>
                  <a:cubicBezTo>
                    <a:pt x="622197" y="259080"/>
                    <a:pt x="623411" y="259485"/>
                    <a:pt x="624221" y="259485"/>
                  </a:cubicBezTo>
                  <a:cubicBezTo>
                    <a:pt x="625435" y="263128"/>
                    <a:pt x="629079" y="265962"/>
                    <a:pt x="633532" y="265962"/>
                  </a:cubicBezTo>
                  <a:cubicBezTo>
                    <a:pt x="633936" y="265962"/>
                    <a:pt x="634746" y="265557"/>
                    <a:pt x="635151" y="265557"/>
                  </a:cubicBezTo>
                  <a:cubicBezTo>
                    <a:pt x="635960" y="266367"/>
                    <a:pt x="636365" y="267176"/>
                    <a:pt x="637175" y="268391"/>
                  </a:cubicBezTo>
                  <a:cubicBezTo>
                    <a:pt x="641628" y="274463"/>
                    <a:pt x="646890" y="282964"/>
                    <a:pt x="652153" y="291465"/>
                  </a:cubicBezTo>
                  <a:cubicBezTo>
                    <a:pt x="657416" y="299966"/>
                    <a:pt x="661868" y="308872"/>
                    <a:pt x="665107" y="315754"/>
                  </a:cubicBezTo>
                  <a:cubicBezTo>
                    <a:pt x="665512" y="316968"/>
                    <a:pt x="665917" y="317778"/>
                    <a:pt x="666321" y="318587"/>
                  </a:cubicBezTo>
                  <a:cubicBezTo>
                    <a:pt x="664702" y="320207"/>
                    <a:pt x="663893" y="322636"/>
                    <a:pt x="663893" y="325064"/>
                  </a:cubicBezTo>
                  <a:cubicBezTo>
                    <a:pt x="663893" y="327493"/>
                    <a:pt x="664702" y="329517"/>
                    <a:pt x="666321" y="331541"/>
                  </a:cubicBezTo>
                  <a:cubicBezTo>
                    <a:pt x="665917" y="332351"/>
                    <a:pt x="665512" y="333566"/>
                    <a:pt x="665107" y="334780"/>
                  </a:cubicBezTo>
                  <a:cubicBezTo>
                    <a:pt x="661868" y="341662"/>
                    <a:pt x="657416" y="350568"/>
                    <a:pt x="652558" y="359474"/>
                  </a:cubicBezTo>
                  <a:cubicBezTo>
                    <a:pt x="647700" y="367975"/>
                    <a:pt x="642033" y="376476"/>
                    <a:pt x="637580" y="382548"/>
                  </a:cubicBezTo>
                  <a:cubicBezTo>
                    <a:pt x="636770" y="383762"/>
                    <a:pt x="636365" y="384572"/>
                    <a:pt x="635556" y="385382"/>
                  </a:cubicBezTo>
                  <a:cubicBezTo>
                    <a:pt x="634746" y="385382"/>
                    <a:pt x="634341" y="384977"/>
                    <a:pt x="633532" y="384977"/>
                  </a:cubicBezTo>
                  <a:cubicBezTo>
                    <a:pt x="629079" y="384977"/>
                    <a:pt x="625840" y="387810"/>
                    <a:pt x="624221" y="391858"/>
                  </a:cubicBezTo>
                  <a:cubicBezTo>
                    <a:pt x="623006" y="391858"/>
                    <a:pt x="622197" y="392263"/>
                    <a:pt x="620982" y="392263"/>
                  </a:cubicBezTo>
                  <a:cubicBezTo>
                    <a:pt x="613291" y="393073"/>
                    <a:pt x="603575" y="393478"/>
                    <a:pt x="593455" y="393478"/>
                  </a:cubicBezTo>
                  <a:cubicBezTo>
                    <a:pt x="583335" y="393478"/>
                    <a:pt x="573619" y="393073"/>
                    <a:pt x="565928" y="392263"/>
                  </a:cubicBezTo>
                  <a:cubicBezTo>
                    <a:pt x="564309" y="392263"/>
                    <a:pt x="563094" y="391858"/>
                    <a:pt x="561880" y="391858"/>
                  </a:cubicBezTo>
                  <a:cubicBezTo>
                    <a:pt x="560261" y="389025"/>
                    <a:pt x="557022" y="387001"/>
                    <a:pt x="553379" y="387001"/>
                  </a:cubicBezTo>
                  <a:cubicBezTo>
                    <a:pt x="552974" y="387001"/>
                    <a:pt x="552974" y="387001"/>
                    <a:pt x="552569" y="387001"/>
                  </a:cubicBezTo>
                  <a:cubicBezTo>
                    <a:pt x="551759" y="385786"/>
                    <a:pt x="550545" y="384572"/>
                    <a:pt x="549735" y="382953"/>
                  </a:cubicBezTo>
                  <a:cubicBezTo>
                    <a:pt x="544473" y="376880"/>
                    <a:pt x="539210" y="368379"/>
                    <a:pt x="534353" y="359878"/>
                  </a:cubicBezTo>
                  <a:close/>
                  <a:moveTo>
                    <a:pt x="205645" y="1097447"/>
                  </a:moveTo>
                  <a:cubicBezTo>
                    <a:pt x="212931" y="1109186"/>
                    <a:pt x="219004" y="1121736"/>
                    <a:pt x="223457" y="1131046"/>
                  </a:cubicBezTo>
                  <a:cubicBezTo>
                    <a:pt x="224266" y="1132665"/>
                    <a:pt x="224671" y="1133880"/>
                    <a:pt x="225076" y="1135094"/>
                  </a:cubicBezTo>
                  <a:cubicBezTo>
                    <a:pt x="223052" y="1137523"/>
                    <a:pt x="221432" y="1140762"/>
                    <a:pt x="221432" y="1144000"/>
                  </a:cubicBezTo>
                  <a:cubicBezTo>
                    <a:pt x="221432" y="1147239"/>
                    <a:pt x="222647" y="1150477"/>
                    <a:pt x="224671" y="1152906"/>
                  </a:cubicBezTo>
                  <a:cubicBezTo>
                    <a:pt x="224266" y="1154121"/>
                    <a:pt x="223457" y="1155740"/>
                    <a:pt x="222647" y="1156954"/>
                  </a:cubicBezTo>
                  <a:cubicBezTo>
                    <a:pt x="218194" y="1166265"/>
                    <a:pt x="212122" y="1178814"/>
                    <a:pt x="205240" y="1190958"/>
                  </a:cubicBezTo>
                  <a:cubicBezTo>
                    <a:pt x="198358" y="1203103"/>
                    <a:pt x="191072" y="1214438"/>
                    <a:pt x="184595" y="1222939"/>
                  </a:cubicBezTo>
                  <a:cubicBezTo>
                    <a:pt x="183785" y="1224153"/>
                    <a:pt x="182975" y="1225367"/>
                    <a:pt x="181761" y="1226582"/>
                  </a:cubicBezTo>
                  <a:cubicBezTo>
                    <a:pt x="180951" y="1226582"/>
                    <a:pt x="179737" y="1226177"/>
                    <a:pt x="178927" y="1226177"/>
                  </a:cubicBezTo>
                  <a:cubicBezTo>
                    <a:pt x="172855" y="1226177"/>
                    <a:pt x="167997" y="1230225"/>
                    <a:pt x="165973" y="1235488"/>
                  </a:cubicBezTo>
                  <a:cubicBezTo>
                    <a:pt x="164759" y="1235488"/>
                    <a:pt x="163139" y="1235893"/>
                    <a:pt x="161520" y="1235893"/>
                  </a:cubicBezTo>
                  <a:cubicBezTo>
                    <a:pt x="150995" y="1237107"/>
                    <a:pt x="137231" y="1237512"/>
                    <a:pt x="123468" y="1237512"/>
                  </a:cubicBezTo>
                  <a:cubicBezTo>
                    <a:pt x="109704" y="1237512"/>
                    <a:pt x="95941" y="1236702"/>
                    <a:pt x="85415" y="1235488"/>
                  </a:cubicBezTo>
                  <a:cubicBezTo>
                    <a:pt x="83391" y="1235488"/>
                    <a:pt x="81772" y="1235083"/>
                    <a:pt x="79748" y="1235083"/>
                  </a:cubicBezTo>
                  <a:cubicBezTo>
                    <a:pt x="77319" y="1231035"/>
                    <a:pt x="72866" y="1228201"/>
                    <a:pt x="68009" y="1228201"/>
                  </a:cubicBezTo>
                  <a:cubicBezTo>
                    <a:pt x="67604" y="1228201"/>
                    <a:pt x="67199" y="1228201"/>
                    <a:pt x="66794" y="1228201"/>
                  </a:cubicBezTo>
                  <a:cubicBezTo>
                    <a:pt x="65580" y="1226582"/>
                    <a:pt x="64365" y="1224558"/>
                    <a:pt x="62746" y="1222534"/>
                  </a:cubicBezTo>
                  <a:cubicBezTo>
                    <a:pt x="56674" y="1214033"/>
                    <a:pt x="48982" y="1202293"/>
                    <a:pt x="42505" y="1190554"/>
                  </a:cubicBezTo>
                  <a:cubicBezTo>
                    <a:pt x="35623" y="1178409"/>
                    <a:pt x="29551" y="1166265"/>
                    <a:pt x="25098" y="1156549"/>
                  </a:cubicBezTo>
                  <a:cubicBezTo>
                    <a:pt x="24289" y="1154930"/>
                    <a:pt x="23884" y="1153716"/>
                    <a:pt x="23074" y="1152501"/>
                  </a:cubicBezTo>
                  <a:cubicBezTo>
                    <a:pt x="25098" y="1150072"/>
                    <a:pt x="26313" y="1147239"/>
                    <a:pt x="26313" y="1143595"/>
                  </a:cubicBezTo>
                  <a:cubicBezTo>
                    <a:pt x="26313" y="1139952"/>
                    <a:pt x="25098" y="1137118"/>
                    <a:pt x="22670" y="1134689"/>
                  </a:cubicBezTo>
                  <a:cubicBezTo>
                    <a:pt x="23074" y="1133475"/>
                    <a:pt x="23884" y="1131856"/>
                    <a:pt x="24289" y="1130641"/>
                  </a:cubicBezTo>
                  <a:cubicBezTo>
                    <a:pt x="28337" y="1120926"/>
                    <a:pt x="34814" y="1108782"/>
                    <a:pt x="41696" y="1096637"/>
                  </a:cubicBezTo>
                  <a:cubicBezTo>
                    <a:pt x="48578" y="1084493"/>
                    <a:pt x="56269" y="1073158"/>
                    <a:pt x="62341" y="1064657"/>
                  </a:cubicBezTo>
                  <a:cubicBezTo>
                    <a:pt x="63151" y="1063442"/>
                    <a:pt x="63960" y="1062228"/>
                    <a:pt x="65175" y="1061014"/>
                  </a:cubicBezTo>
                  <a:cubicBezTo>
                    <a:pt x="65984" y="1061014"/>
                    <a:pt x="67199" y="1061418"/>
                    <a:pt x="68009" y="1061418"/>
                  </a:cubicBezTo>
                  <a:cubicBezTo>
                    <a:pt x="73676" y="1061418"/>
                    <a:pt x="78938" y="1057775"/>
                    <a:pt x="80558" y="1052513"/>
                  </a:cubicBezTo>
                  <a:cubicBezTo>
                    <a:pt x="82177" y="1052513"/>
                    <a:pt x="83391" y="1052108"/>
                    <a:pt x="85011" y="1052108"/>
                  </a:cubicBezTo>
                  <a:cubicBezTo>
                    <a:pt x="95536" y="1051298"/>
                    <a:pt x="109299" y="1050893"/>
                    <a:pt x="123063" y="1050489"/>
                  </a:cubicBezTo>
                  <a:cubicBezTo>
                    <a:pt x="136827" y="1050489"/>
                    <a:pt x="150590" y="1050893"/>
                    <a:pt x="161115" y="1051703"/>
                  </a:cubicBezTo>
                  <a:cubicBezTo>
                    <a:pt x="162735" y="1051703"/>
                    <a:pt x="164354" y="1052108"/>
                    <a:pt x="165568" y="1052108"/>
                  </a:cubicBezTo>
                  <a:cubicBezTo>
                    <a:pt x="167592" y="1057370"/>
                    <a:pt x="172450" y="1061014"/>
                    <a:pt x="178118" y="1061014"/>
                  </a:cubicBezTo>
                  <a:cubicBezTo>
                    <a:pt x="178927" y="1061014"/>
                    <a:pt x="179737" y="1061014"/>
                    <a:pt x="180546" y="1060609"/>
                  </a:cubicBezTo>
                  <a:cubicBezTo>
                    <a:pt x="181356" y="1061823"/>
                    <a:pt x="182166" y="1063038"/>
                    <a:pt x="183380" y="1064252"/>
                  </a:cubicBezTo>
                  <a:cubicBezTo>
                    <a:pt x="191072" y="1073968"/>
                    <a:pt x="198763" y="1085302"/>
                    <a:pt x="205645" y="1097447"/>
                  </a:cubicBezTo>
                  <a:close/>
                  <a:moveTo>
                    <a:pt x="489823" y="816507"/>
                  </a:moveTo>
                  <a:cubicBezTo>
                    <a:pt x="488204" y="816102"/>
                    <a:pt x="486989" y="816102"/>
                    <a:pt x="485370" y="816102"/>
                  </a:cubicBezTo>
                  <a:cubicBezTo>
                    <a:pt x="475655" y="816102"/>
                    <a:pt x="467154" y="822579"/>
                    <a:pt x="464320" y="831485"/>
                  </a:cubicBezTo>
                  <a:cubicBezTo>
                    <a:pt x="461891" y="831890"/>
                    <a:pt x="459462" y="831890"/>
                    <a:pt x="457033" y="832295"/>
                  </a:cubicBezTo>
                  <a:cubicBezTo>
                    <a:pt x="440031" y="833914"/>
                    <a:pt x="417362" y="835128"/>
                    <a:pt x="395097" y="834723"/>
                  </a:cubicBezTo>
                  <a:cubicBezTo>
                    <a:pt x="372428" y="834723"/>
                    <a:pt x="350163" y="833509"/>
                    <a:pt x="333161" y="831890"/>
                  </a:cubicBezTo>
                  <a:cubicBezTo>
                    <a:pt x="329922" y="831485"/>
                    <a:pt x="327089" y="831080"/>
                    <a:pt x="324255" y="831080"/>
                  </a:cubicBezTo>
                  <a:cubicBezTo>
                    <a:pt x="320612" y="824198"/>
                    <a:pt x="313325" y="819745"/>
                    <a:pt x="305229" y="819745"/>
                  </a:cubicBezTo>
                  <a:cubicBezTo>
                    <a:pt x="304419" y="819745"/>
                    <a:pt x="303609" y="819745"/>
                    <a:pt x="303205" y="820150"/>
                  </a:cubicBezTo>
                  <a:cubicBezTo>
                    <a:pt x="301181" y="817316"/>
                    <a:pt x="298752" y="814483"/>
                    <a:pt x="296728" y="811244"/>
                  </a:cubicBezTo>
                  <a:cubicBezTo>
                    <a:pt x="286607" y="797481"/>
                    <a:pt x="274463" y="778454"/>
                    <a:pt x="263533" y="758619"/>
                  </a:cubicBezTo>
                  <a:cubicBezTo>
                    <a:pt x="252198" y="739188"/>
                    <a:pt x="242078" y="718947"/>
                    <a:pt x="235196" y="703564"/>
                  </a:cubicBezTo>
                  <a:cubicBezTo>
                    <a:pt x="233982" y="701135"/>
                    <a:pt x="233172" y="699111"/>
                    <a:pt x="232362" y="696682"/>
                  </a:cubicBezTo>
                  <a:cubicBezTo>
                    <a:pt x="235601" y="692634"/>
                    <a:pt x="238030" y="687776"/>
                    <a:pt x="238030" y="682109"/>
                  </a:cubicBezTo>
                  <a:cubicBezTo>
                    <a:pt x="238030" y="676442"/>
                    <a:pt x="235601" y="671179"/>
                    <a:pt x="232362" y="667131"/>
                  </a:cubicBezTo>
                  <a:cubicBezTo>
                    <a:pt x="233172" y="665107"/>
                    <a:pt x="234386" y="662678"/>
                    <a:pt x="235196" y="660654"/>
                  </a:cubicBezTo>
                  <a:cubicBezTo>
                    <a:pt x="242078" y="645271"/>
                    <a:pt x="252198" y="625031"/>
                    <a:pt x="263533" y="605195"/>
                  </a:cubicBezTo>
                  <a:cubicBezTo>
                    <a:pt x="274868" y="585764"/>
                    <a:pt x="287012" y="566738"/>
                    <a:pt x="297132" y="552974"/>
                  </a:cubicBezTo>
                  <a:cubicBezTo>
                    <a:pt x="298752" y="550950"/>
                    <a:pt x="299966" y="548926"/>
                    <a:pt x="301585" y="547307"/>
                  </a:cubicBezTo>
                  <a:cubicBezTo>
                    <a:pt x="303205" y="547711"/>
                    <a:pt x="304824" y="547711"/>
                    <a:pt x="306443" y="547711"/>
                  </a:cubicBezTo>
                  <a:cubicBezTo>
                    <a:pt x="315754" y="547711"/>
                    <a:pt x="323850" y="541639"/>
                    <a:pt x="327089" y="533138"/>
                  </a:cubicBezTo>
                  <a:cubicBezTo>
                    <a:pt x="329517" y="532733"/>
                    <a:pt x="331946" y="532733"/>
                    <a:pt x="334780" y="532328"/>
                  </a:cubicBezTo>
                  <a:cubicBezTo>
                    <a:pt x="351782" y="531114"/>
                    <a:pt x="374452" y="529900"/>
                    <a:pt x="396716" y="529900"/>
                  </a:cubicBezTo>
                  <a:cubicBezTo>
                    <a:pt x="419386" y="529900"/>
                    <a:pt x="441650" y="530709"/>
                    <a:pt x="458653" y="532328"/>
                  </a:cubicBezTo>
                  <a:cubicBezTo>
                    <a:pt x="461486" y="532733"/>
                    <a:pt x="463915" y="532733"/>
                    <a:pt x="466344" y="533138"/>
                  </a:cubicBezTo>
                  <a:cubicBezTo>
                    <a:pt x="469583" y="541639"/>
                    <a:pt x="477679" y="547711"/>
                    <a:pt x="486989" y="547711"/>
                  </a:cubicBezTo>
                  <a:cubicBezTo>
                    <a:pt x="488204" y="547711"/>
                    <a:pt x="489823" y="547711"/>
                    <a:pt x="491038" y="547307"/>
                  </a:cubicBezTo>
                  <a:cubicBezTo>
                    <a:pt x="492252" y="549331"/>
                    <a:pt x="493871" y="551355"/>
                    <a:pt x="495491" y="553379"/>
                  </a:cubicBezTo>
                  <a:cubicBezTo>
                    <a:pt x="505206" y="567142"/>
                    <a:pt x="517755" y="586169"/>
                    <a:pt x="529090" y="605600"/>
                  </a:cubicBezTo>
                  <a:cubicBezTo>
                    <a:pt x="540830" y="625031"/>
                    <a:pt x="551355" y="644866"/>
                    <a:pt x="558236" y="660654"/>
                  </a:cubicBezTo>
                  <a:cubicBezTo>
                    <a:pt x="559451" y="663083"/>
                    <a:pt x="560261" y="665107"/>
                    <a:pt x="561070" y="667131"/>
                  </a:cubicBezTo>
                  <a:cubicBezTo>
                    <a:pt x="557427" y="671179"/>
                    <a:pt x="555403" y="676037"/>
                    <a:pt x="555403" y="682109"/>
                  </a:cubicBezTo>
                  <a:cubicBezTo>
                    <a:pt x="555403" y="687776"/>
                    <a:pt x="557427" y="692634"/>
                    <a:pt x="561070" y="696682"/>
                  </a:cubicBezTo>
                  <a:cubicBezTo>
                    <a:pt x="560261" y="698706"/>
                    <a:pt x="559046" y="701135"/>
                    <a:pt x="558236" y="703564"/>
                  </a:cubicBezTo>
                  <a:cubicBezTo>
                    <a:pt x="551355" y="718947"/>
                    <a:pt x="541234" y="739188"/>
                    <a:pt x="529900" y="758619"/>
                  </a:cubicBezTo>
                  <a:cubicBezTo>
                    <a:pt x="518565" y="778050"/>
                    <a:pt x="506420" y="797076"/>
                    <a:pt x="496300" y="810839"/>
                  </a:cubicBezTo>
                  <a:cubicBezTo>
                    <a:pt x="492657" y="812864"/>
                    <a:pt x="491442" y="814888"/>
                    <a:pt x="489823" y="8165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13146385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Google Shape;72;p10"/>
          <p:cNvSpPr>
            <a:spLocks noGrp="1"/>
          </p:cNvSpPr>
          <p:nvPr>
            <p:ph type="pic" idx="2"/>
          </p:nvPr>
        </p:nvSpPr>
        <p:spPr>
          <a:xfrm>
            <a:off x="0" y="0"/>
            <a:ext cx="9144000" cy="5143500"/>
          </a:xfrm>
          <a:prstGeom prst="rect">
            <a:avLst/>
          </a:prstGeom>
          <a:noFill/>
          <a:ln>
            <a:noFill/>
          </a:ln>
        </p:spPr>
      </p:sp>
      <p:sp>
        <p:nvSpPr>
          <p:cNvPr id="73" name="Google Shape;73;p10"/>
          <p:cNvSpPr txBox="1">
            <a:spLocks noGrp="1"/>
          </p:cNvSpPr>
          <p:nvPr>
            <p:ph type="title"/>
          </p:nvPr>
        </p:nvSpPr>
        <p:spPr>
          <a:xfrm>
            <a:off x="720000" y="3859100"/>
            <a:ext cx="7704000" cy="7494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
        <p:cNvGrpSpPr/>
        <p:nvPr/>
      </p:nvGrpSpPr>
      <p:grpSpPr>
        <a:xfrm>
          <a:off x="0" y="0"/>
          <a:ext cx="0" cy="0"/>
          <a:chOff x="0" y="0"/>
          <a:chExt cx="0" cy="0"/>
        </a:xfrm>
      </p:grpSpPr>
      <p:sp>
        <p:nvSpPr>
          <p:cNvPr id="75" name="Google Shape;75;p11"/>
          <p:cNvSpPr txBox="1">
            <a:spLocks noGrp="1"/>
          </p:cNvSpPr>
          <p:nvPr>
            <p:ph type="title" hasCustomPrompt="1"/>
          </p:nvPr>
        </p:nvSpPr>
        <p:spPr>
          <a:xfrm>
            <a:off x="1096250" y="1366350"/>
            <a:ext cx="4579200" cy="1511100"/>
          </a:xfrm>
          <a:prstGeom prst="rect">
            <a:avLst/>
          </a:prstGeom>
        </p:spPr>
        <p:txBody>
          <a:bodyPr spcFirstLastPara="1" wrap="square" lIns="91425" tIns="91425" rIns="91425" bIns="91425"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r>
              <a:t>xx%</a:t>
            </a:r>
          </a:p>
        </p:txBody>
      </p:sp>
      <p:sp>
        <p:nvSpPr>
          <p:cNvPr id="76" name="Google Shape;76;p11"/>
          <p:cNvSpPr txBox="1">
            <a:spLocks noGrp="1"/>
          </p:cNvSpPr>
          <p:nvPr>
            <p:ph type="subTitle" idx="1"/>
          </p:nvPr>
        </p:nvSpPr>
        <p:spPr>
          <a:xfrm>
            <a:off x="1096250" y="3063775"/>
            <a:ext cx="45792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pic>
        <p:nvPicPr>
          <p:cNvPr id="77" name="Google Shape;77;p11"/>
          <p:cNvPicPr preferRelativeResize="0"/>
          <p:nvPr/>
        </p:nvPicPr>
        <p:blipFill rotWithShape="1">
          <a:blip r:embed="rId2">
            <a:alphaModFix/>
          </a:blip>
          <a:srcRect l="35252" t="22273" r="35261" b="22278"/>
          <a:stretch/>
        </p:blipFill>
        <p:spPr>
          <a:xfrm>
            <a:off x="7787675" y="2383238"/>
            <a:ext cx="1738200" cy="3268675"/>
          </a:xfrm>
          <a:prstGeom prst="rect">
            <a:avLst/>
          </a:prstGeom>
          <a:noFill/>
          <a:ln>
            <a:noFill/>
          </a:ln>
        </p:spPr>
      </p:pic>
      <p:grpSp>
        <p:nvGrpSpPr>
          <p:cNvPr id="78" name="Google Shape;78;p11"/>
          <p:cNvGrpSpPr/>
          <p:nvPr/>
        </p:nvGrpSpPr>
        <p:grpSpPr>
          <a:xfrm rot="10800000" flipH="1">
            <a:off x="7452047" y="1232465"/>
            <a:ext cx="3600306" cy="4131056"/>
            <a:chOff x="1508997" y="325798"/>
            <a:chExt cx="3600306" cy="4131056"/>
          </a:xfrm>
        </p:grpSpPr>
        <p:sp>
          <p:nvSpPr>
            <p:cNvPr id="79" name="Google Shape;79;p11"/>
            <p:cNvSpPr/>
            <p:nvPr/>
          </p:nvSpPr>
          <p:spPr>
            <a:xfrm>
              <a:off x="2661384" y="2764134"/>
              <a:ext cx="251034" cy="222256"/>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11"/>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11"/>
            <p:cNvSpPr/>
            <p:nvPr/>
          </p:nvSpPr>
          <p:spPr>
            <a:xfrm>
              <a:off x="2759407" y="3194825"/>
              <a:ext cx="1017607" cy="1262028"/>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11"/>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11"/>
            <p:cNvSpPr/>
            <p:nvPr/>
          </p:nvSpPr>
          <p:spPr>
            <a:xfrm>
              <a:off x="2298697" y="2425953"/>
              <a:ext cx="147726" cy="131639"/>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11"/>
            <p:cNvSpPr/>
            <p:nvPr/>
          </p:nvSpPr>
          <p:spPr>
            <a:xfrm>
              <a:off x="2639329" y="3213818"/>
              <a:ext cx="149396" cy="131639"/>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1"/>
            <p:cNvSpPr/>
            <p:nvPr/>
          </p:nvSpPr>
          <p:spPr>
            <a:xfrm>
              <a:off x="3377567" y="1513108"/>
              <a:ext cx="147558" cy="131639"/>
            </a:xfrm>
            <a:custGeom>
              <a:avLst/>
              <a:gdLst/>
              <a:ahLst/>
              <a:cxnLst/>
              <a:rect l="l" t="t" r="r" b="b"/>
              <a:pathLst>
                <a:path w="97559" h="87034" extrusionOk="0">
                  <a:moveTo>
                    <a:pt x="15788" y="23884"/>
                  </a:move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600"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6" y="77724"/>
                  </a:cubicBezTo>
                  <a:cubicBezTo>
                    <a:pt x="74890" y="77319"/>
                    <a:pt x="74890" y="76510"/>
                    <a:pt x="75295" y="76105"/>
                  </a:cubicBezTo>
                  <a:cubicBezTo>
                    <a:pt x="76914" y="72461"/>
                    <a:pt x="79343" y="67199"/>
                    <a:pt x="82177" y="62746"/>
                  </a:cubicBezTo>
                  <a:cubicBezTo>
                    <a:pt x="85011" y="57888"/>
                    <a:pt x="87844" y="53435"/>
                    <a:pt x="90273" y="50197"/>
                  </a:cubicBezTo>
                  <a:cubicBezTo>
                    <a:pt x="90678" y="49792"/>
                    <a:pt x="91083" y="48982"/>
                    <a:pt x="91488" y="48578"/>
                  </a:cubicBezTo>
                  <a:cubicBezTo>
                    <a:pt x="91892" y="48578"/>
                    <a:pt x="92297" y="48578"/>
                    <a:pt x="92297" y="48578"/>
                  </a:cubicBezTo>
                  <a:cubicBezTo>
                    <a:pt x="95131" y="48578"/>
                    <a:pt x="97560" y="46149"/>
                    <a:pt x="97560" y="43315"/>
                  </a:cubicBezTo>
                  <a:cubicBezTo>
                    <a:pt x="97560" y="40481"/>
                    <a:pt x="95131" y="38052"/>
                    <a:pt x="92297" y="38052"/>
                  </a:cubicBezTo>
                  <a:cubicBezTo>
                    <a:pt x="91892" y="38052"/>
                    <a:pt x="91488" y="38052"/>
                    <a:pt x="91083" y="38457"/>
                  </a:cubicBezTo>
                  <a:cubicBezTo>
                    <a:pt x="90678" y="38052"/>
                    <a:pt x="90273" y="37648"/>
                    <a:pt x="89868" y="36838"/>
                  </a:cubicBezTo>
                  <a:cubicBezTo>
                    <a:pt x="87440" y="33599"/>
                    <a:pt x="84606" y="28742"/>
                    <a:pt x="81772" y="23884"/>
                  </a:cubicBezTo>
                  <a:cubicBezTo>
                    <a:pt x="78938" y="19026"/>
                    <a:pt x="76510" y="14168"/>
                    <a:pt x="74890" y="10525"/>
                  </a:cubicBezTo>
                  <a:cubicBezTo>
                    <a:pt x="74486" y="9716"/>
                    <a:pt x="74486" y="9311"/>
                    <a:pt x="74081" y="8906"/>
                  </a:cubicBezTo>
                  <a:cubicBezTo>
                    <a:pt x="74890" y="8096"/>
                    <a:pt x="75295" y="6882"/>
                    <a:pt x="75295" y="5263"/>
                  </a:cubicBezTo>
                  <a:cubicBezTo>
                    <a:pt x="75295" y="2429"/>
                    <a:pt x="72866" y="0"/>
                    <a:pt x="70033" y="0"/>
                  </a:cubicBezTo>
                  <a:cubicBezTo>
                    <a:pt x="67604" y="0"/>
                    <a:pt x="65580" y="1619"/>
                    <a:pt x="65175" y="3643"/>
                  </a:cubicBezTo>
                  <a:cubicBezTo>
                    <a:pt x="64770" y="3643"/>
                    <a:pt x="63960" y="3643"/>
                    <a:pt x="63151" y="3643"/>
                  </a:cubicBezTo>
                  <a:cubicBezTo>
                    <a:pt x="59103" y="4048"/>
                    <a:pt x="53435" y="4048"/>
                    <a:pt x="48173" y="4048"/>
                  </a:cubicBezTo>
                  <a:cubicBezTo>
                    <a:pt x="42505" y="4048"/>
                    <a:pt x="37243" y="3643"/>
                    <a:pt x="33195" y="3643"/>
                  </a:cubicBezTo>
                  <a:cubicBezTo>
                    <a:pt x="32385" y="3643"/>
                    <a:pt x="31980" y="3643"/>
                    <a:pt x="31171" y="3643"/>
                  </a:cubicBezTo>
                  <a:cubicBezTo>
                    <a:pt x="30361" y="1619"/>
                    <a:pt x="28337" y="0"/>
                    <a:pt x="26313" y="0"/>
                  </a:cubicBezTo>
                  <a:cubicBezTo>
                    <a:pt x="23479" y="0"/>
                    <a:pt x="21050" y="2429"/>
                    <a:pt x="21050" y="5263"/>
                  </a:cubicBezTo>
                  <a:cubicBezTo>
                    <a:pt x="21050" y="6477"/>
                    <a:pt x="21455" y="7691"/>
                    <a:pt x="22265" y="8906"/>
                  </a:cubicBezTo>
                  <a:cubicBezTo>
                    <a:pt x="21860" y="9311"/>
                    <a:pt x="21860" y="10120"/>
                    <a:pt x="21455" y="10525"/>
                  </a:cubicBezTo>
                  <a:cubicBezTo>
                    <a:pt x="21050" y="14168"/>
                    <a:pt x="18621" y="19026"/>
                    <a:pt x="15788" y="23884"/>
                  </a:cubicBezTo>
                  <a:close/>
                  <a:moveTo>
                    <a:pt x="25098" y="11740"/>
                  </a:moveTo>
                  <a:cubicBezTo>
                    <a:pt x="25503" y="11335"/>
                    <a:pt x="25908" y="10525"/>
                    <a:pt x="26313" y="10120"/>
                  </a:cubicBezTo>
                  <a:cubicBezTo>
                    <a:pt x="26718" y="10120"/>
                    <a:pt x="27122" y="10525"/>
                    <a:pt x="27527" y="10525"/>
                  </a:cubicBezTo>
                  <a:cubicBezTo>
                    <a:pt x="29956" y="10525"/>
                    <a:pt x="31980" y="8906"/>
                    <a:pt x="32385" y="6882"/>
                  </a:cubicBezTo>
                  <a:cubicBezTo>
                    <a:pt x="32790" y="6882"/>
                    <a:pt x="33600"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4"/>
                  </a:cubicBezTo>
                  <a:cubicBezTo>
                    <a:pt x="84201" y="29551"/>
                    <a:pt x="86630" y="34409"/>
                    <a:pt x="88249" y="38052"/>
                  </a:cubicBezTo>
                  <a:cubicBezTo>
                    <a:pt x="88654" y="38457"/>
                    <a:pt x="88654" y="39267"/>
                    <a:pt x="89059" y="39672"/>
                  </a:cubicBezTo>
                  <a:cubicBezTo>
                    <a:pt x="88249" y="40481"/>
                    <a:pt x="87440" y="41696"/>
                    <a:pt x="87440" y="43315"/>
                  </a:cubicBezTo>
                  <a:cubicBezTo>
                    <a:pt x="87440" y="44529"/>
                    <a:pt x="87844" y="45744"/>
                    <a:pt x="88654" y="46958"/>
                  </a:cubicBezTo>
                  <a:cubicBezTo>
                    <a:pt x="88249" y="47363"/>
                    <a:pt x="88249" y="48173"/>
                    <a:pt x="87844" y="48578"/>
                  </a:cubicBezTo>
                  <a:cubicBezTo>
                    <a:pt x="86225" y="52221"/>
                    <a:pt x="83796" y="57483"/>
                    <a:pt x="80963" y="61936"/>
                  </a:cubicBezTo>
                  <a:cubicBezTo>
                    <a:pt x="78129" y="66794"/>
                    <a:pt x="75295" y="71247"/>
                    <a:pt x="72866" y="74890"/>
                  </a:cubicBezTo>
                  <a:cubicBezTo>
                    <a:pt x="72462" y="75295"/>
                    <a:pt x="72057" y="76105"/>
                    <a:pt x="71652" y="76510"/>
                  </a:cubicBezTo>
                  <a:cubicBezTo>
                    <a:pt x="71247" y="76510"/>
                    <a:pt x="70842" y="76105"/>
                    <a:pt x="70437" y="76105"/>
                  </a:cubicBezTo>
                  <a:cubicBezTo>
                    <a:pt x="68009" y="76105"/>
                    <a:pt x="65985" y="77724"/>
                    <a:pt x="65580" y="79748"/>
                  </a:cubicBezTo>
                  <a:cubicBezTo>
                    <a:pt x="65175" y="79748"/>
                    <a:pt x="64365" y="79748"/>
                    <a:pt x="63556" y="80153"/>
                  </a:cubicBezTo>
                  <a:cubicBezTo>
                    <a:pt x="59507" y="80558"/>
                    <a:pt x="53840" y="80963"/>
                    <a:pt x="48578" y="80963"/>
                  </a:cubicBezTo>
                  <a:cubicBezTo>
                    <a:pt x="42910" y="80963"/>
                    <a:pt x="37648" y="80558"/>
                    <a:pt x="33600" y="80153"/>
                  </a:cubicBezTo>
                  <a:cubicBezTo>
                    <a:pt x="32790" y="80153"/>
                    <a:pt x="31980" y="80153"/>
                    <a:pt x="31171" y="79748"/>
                  </a:cubicBezTo>
                  <a:cubicBezTo>
                    <a:pt x="30361" y="78129"/>
                    <a:pt x="28742" y="76914"/>
                    <a:pt x="26718" y="76914"/>
                  </a:cubicBezTo>
                  <a:cubicBezTo>
                    <a:pt x="26718" y="76914"/>
                    <a:pt x="26313" y="76914"/>
                    <a:pt x="26313" y="76914"/>
                  </a:cubicBezTo>
                  <a:cubicBezTo>
                    <a:pt x="25908" y="76105"/>
                    <a:pt x="25098" y="75700"/>
                    <a:pt x="24694" y="74486"/>
                  </a:cubicBezTo>
                  <a:cubicBezTo>
                    <a:pt x="22265" y="71247"/>
                    <a:pt x="19431" y="66389"/>
                    <a:pt x="16597" y="61532"/>
                  </a:cubicBezTo>
                  <a:cubicBezTo>
                    <a:pt x="13764" y="56674"/>
                    <a:pt x="11335" y="51816"/>
                    <a:pt x="9716" y="48173"/>
                  </a:cubicBezTo>
                  <a:cubicBezTo>
                    <a:pt x="9311" y="47363"/>
                    <a:pt x="9311" y="46958"/>
                    <a:pt x="8906" y="46553"/>
                  </a:cubicBezTo>
                  <a:cubicBezTo>
                    <a:pt x="9716" y="45744"/>
                    <a:pt x="10120" y="44529"/>
                    <a:pt x="10120" y="42910"/>
                  </a:cubicBezTo>
                  <a:cubicBezTo>
                    <a:pt x="10120" y="41696"/>
                    <a:pt x="9716" y="40481"/>
                    <a:pt x="8501" y="39267"/>
                  </a:cubicBezTo>
                  <a:cubicBezTo>
                    <a:pt x="8906" y="38862"/>
                    <a:pt x="8906" y="38052"/>
                    <a:pt x="9311" y="37648"/>
                  </a:cubicBezTo>
                  <a:cubicBezTo>
                    <a:pt x="10930" y="34004"/>
                    <a:pt x="13359" y="28742"/>
                    <a:pt x="16193" y="24289"/>
                  </a:cubicBezTo>
                  <a:cubicBezTo>
                    <a:pt x="19836" y="19836"/>
                    <a:pt x="22670" y="14978"/>
                    <a:pt x="25098" y="117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11"/>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11"/>
            <p:cNvSpPr/>
            <p:nvPr/>
          </p:nvSpPr>
          <p:spPr>
            <a:xfrm>
              <a:off x="2676699" y="1193919"/>
              <a:ext cx="132251" cy="120619"/>
            </a:xfrm>
            <a:custGeom>
              <a:avLst/>
              <a:gdLst/>
              <a:ahLst/>
              <a:cxnLst/>
              <a:rect l="l" t="t" r="r" b="b"/>
              <a:pathLst>
                <a:path w="87439" h="79748" extrusionOk="0">
                  <a:moveTo>
                    <a:pt x="5263" y="44934"/>
                  </a:moveTo>
                  <a:cubicBezTo>
                    <a:pt x="5667" y="44934"/>
                    <a:pt x="5667" y="44934"/>
                    <a:pt x="6072" y="44934"/>
                  </a:cubicBezTo>
                  <a:cubicBezTo>
                    <a:pt x="6477" y="45339"/>
                    <a:pt x="6882" y="45744"/>
                    <a:pt x="6882" y="46149"/>
                  </a:cubicBezTo>
                  <a:cubicBezTo>
                    <a:pt x="8906" y="48982"/>
                    <a:pt x="11740" y="53435"/>
                    <a:pt x="14168" y="57483"/>
                  </a:cubicBezTo>
                  <a:cubicBezTo>
                    <a:pt x="16597" y="61531"/>
                    <a:pt x="19026" y="65984"/>
                    <a:pt x="20241" y="69628"/>
                  </a:cubicBezTo>
                  <a:cubicBezTo>
                    <a:pt x="20645" y="70437"/>
                    <a:pt x="20645" y="70842"/>
                    <a:pt x="21050" y="71652"/>
                  </a:cubicBezTo>
                  <a:cubicBezTo>
                    <a:pt x="20241" y="72461"/>
                    <a:pt x="19431" y="73676"/>
                    <a:pt x="19431" y="74890"/>
                  </a:cubicBezTo>
                  <a:cubicBezTo>
                    <a:pt x="19431" y="77724"/>
                    <a:pt x="21455" y="79748"/>
                    <a:pt x="24289" y="79748"/>
                  </a:cubicBezTo>
                  <a:cubicBezTo>
                    <a:pt x="26718" y="79748"/>
                    <a:pt x="28742" y="78129"/>
                    <a:pt x="28742" y="75700"/>
                  </a:cubicBezTo>
                  <a:cubicBezTo>
                    <a:pt x="29147" y="75700"/>
                    <a:pt x="29551" y="75700"/>
                    <a:pt x="30361" y="75700"/>
                  </a:cubicBezTo>
                  <a:cubicBezTo>
                    <a:pt x="34004" y="75295"/>
                    <a:pt x="38862" y="74890"/>
                    <a:pt x="43720" y="74890"/>
                  </a:cubicBezTo>
                  <a:cubicBezTo>
                    <a:pt x="48578" y="74890"/>
                    <a:pt x="53435" y="74890"/>
                    <a:pt x="57079" y="75295"/>
                  </a:cubicBezTo>
                  <a:cubicBezTo>
                    <a:pt x="57483" y="75295"/>
                    <a:pt x="58293" y="75295"/>
                    <a:pt x="58698" y="75295"/>
                  </a:cubicBezTo>
                  <a:cubicBezTo>
                    <a:pt x="59507" y="77319"/>
                    <a:pt x="61127" y="78534"/>
                    <a:pt x="63151" y="78534"/>
                  </a:cubicBezTo>
                  <a:cubicBezTo>
                    <a:pt x="65984" y="78534"/>
                    <a:pt x="68009" y="76510"/>
                    <a:pt x="68009" y="73676"/>
                  </a:cubicBezTo>
                  <a:cubicBezTo>
                    <a:pt x="68009" y="72461"/>
                    <a:pt x="67604" y="71247"/>
                    <a:pt x="66794" y="70437"/>
                  </a:cubicBezTo>
                  <a:cubicBezTo>
                    <a:pt x="67199" y="70033"/>
                    <a:pt x="67199" y="69628"/>
                    <a:pt x="67604" y="68818"/>
                  </a:cubicBezTo>
                  <a:cubicBezTo>
                    <a:pt x="69223" y="65580"/>
                    <a:pt x="71247" y="61127"/>
                    <a:pt x="73676" y="56674"/>
                  </a:cubicBezTo>
                  <a:cubicBezTo>
                    <a:pt x="76105" y="52221"/>
                    <a:pt x="78938" y="48173"/>
                    <a:pt x="80963" y="45339"/>
                  </a:cubicBezTo>
                  <a:cubicBezTo>
                    <a:pt x="81367" y="44934"/>
                    <a:pt x="81772" y="44529"/>
                    <a:pt x="81772" y="44125"/>
                  </a:cubicBezTo>
                  <a:cubicBezTo>
                    <a:pt x="82177" y="44125"/>
                    <a:pt x="82177" y="44125"/>
                    <a:pt x="82582" y="44125"/>
                  </a:cubicBezTo>
                  <a:cubicBezTo>
                    <a:pt x="85415" y="44125"/>
                    <a:pt x="87440" y="42100"/>
                    <a:pt x="87440" y="39267"/>
                  </a:cubicBezTo>
                  <a:cubicBezTo>
                    <a:pt x="87440" y="36433"/>
                    <a:pt x="85415" y="34409"/>
                    <a:pt x="82582" y="34409"/>
                  </a:cubicBezTo>
                  <a:cubicBezTo>
                    <a:pt x="82177" y="34409"/>
                    <a:pt x="81772" y="34409"/>
                    <a:pt x="81772" y="34409"/>
                  </a:cubicBezTo>
                  <a:cubicBezTo>
                    <a:pt x="81367" y="34004"/>
                    <a:pt x="80963" y="33599"/>
                    <a:pt x="80963" y="33195"/>
                  </a:cubicBezTo>
                  <a:cubicBezTo>
                    <a:pt x="78938" y="30361"/>
                    <a:pt x="76105" y="25908"/>
                    <a:pt x="73676" y="21860"/>
                  </a:cubicBezTo>
                  <a:cubicBezTo>
                    <a:pt x="71247" y="17407"/>
                    <a:pt x="69223" y="13359"/>
                    <a:pt x="67604" y="9715"/>
                  </a:cubicBezTo>
                  <a:cubicBezTo>
                    <a:pt x="67199" y="9311"/>
                    <a:pt x="67199" y="8501"/>
                    <a:pt x="66794" y="8096"/>
                  </a:cubicBezTo>
                  <a:cubicBezTo>
                    <a:pt x="67604" y="7287"/>
                    <a:pt x="68009" y="6072"/>
                    <a:pt x="68009" y="4858"/>
                  </a:cubicBezTo>
                  <a:cubicBezTo>
                    <a:pt x="68009" y="2024"/>
                    <a:pt x="65984" y="0"/>
                    <a:pt x="63151" y="0"/>
                  </a:cubicBezTo>
                  <a:cubicBezTo>
                    <a:pt x="61127" y="0"/>
                    <a:pt x="59507" y="1214"/>
                    <a:pt x="58698" y="3239"/>
                  </a:cubicBezTo>
                  <a:cubicBezTo>
                    <a:pt x="58293" y="3239"/>
                    <a:pt x="57483" y="3239"/>
                    <a:pt x="57079" y="3239"/>
                  </a:cubicBezTo>
                  <a:cubicBezTo>
                    <a:pt x="53435" y="3643"/>
                    <a:pt x="48578" y="3643"/>
                    <a:pt x="43720" y="3643"/>
                  </a:cubicBezTo>
                  <a:cubicBezTo>
                    <a:pt x="38862" y="3643"/>
                    <a:pt x="34004" y="3239"/>
                    <a:pt x="30361" y="3239"/>
                  </a:cubicBezTo>
                  <a:cubicBezTo>
                    <a:pt x="29956" y="3239"/>
                    <a:pt x="29147" y="3239"/>
                    <a:pt x="28742" y="3239"/>
                  </a:cubicBezTo>
                  <a:cubicBezTo>
                    <a:pt x="27932" y="1214"/>
                    <a:pt x="26313" y="0"/>
                    <a:pt x="24289" y="0"/>
                  </a:cubicBezTo>
                  <a:cubicBezTo>
                    <a:pt x="21455" y="0"/>
                    <a:pt x="19431" y="2024"/>
                    <a:pt x="19431" y="4858"/>
                  </a:cubicBezTo>
                  <a:cubicBezTo>
                    <a:pt x="19431" y="6072"/>
                    <a:pt x="19836" y="7287"/>
                    <a:pt x="20645" y="8096"/>
                  </a:cubicBezTo>
                  <a:cubicBezTo>
                    <a:pt x="20241" y="8501"/>
                    <a:pt x="20241" y="8906"/>
                    <a:pt x="19836" y="9715"/>
                  </a:cubicBezTo>
                  <a:cubicBezTo>
                    <a:pt x="18217" y="12954"/>
                    <a:pt x="16193" y="17407"/>
                    <a:pt x="13764" y="21860"/>
                  </a:cubicBezTo>
                  <a:cubicBezTo>
                    <a:pt x="11335" y="25908"/>
                    <a:pt x="8501" y="30361"/>
                    <a:pt x="6477" y="33195"/>
                  </a:cubicBezTo>
                  <a:cubicBezTo>
                    <a:pt x="6072" y="33599"/>
                    <a:pt x="5667" y="34004"/>
                    <a:pt x="5667" y="34409"/>
                  </a:cubicBezTo>
                  <a:cubicBezTo>
                    <a:pt x="5263" y="34409"/>
                    <a:pt x="4858" y="34409"/>
                    <a:pt x="4858" y="34409"/>
                  </a:cubicBezTo>
                  <a:cubicBezTo>
                    <a:pt x="2024" y="34409"/>
                    <a:pt x="0" y="36433"/>
                    <a:pt x="0" y="39267"/>
                  </a:cubicBezTo>
                  <a:cubicBezTo>
                    <a:pt x="810" y="42910"/>
                    <a:pt x="2834" y="44934"/>
                    <a:pt x="5263" y="44934"/>
                  </a:cubicBezTo>
                  <a:close/>
                  <a:moveTo>
                    <a:pt x="9716" y="35624"/>
                  </a:moveTo>
                  <a:cubicBezTo>
                    <a:pt x="11335" y="32385"/>
                    <a:pt x="13359" y="27932"/>
                    <a:pt x="15788" y="23479"/>
                  </a:cubicBezTo>
                  <a:cubicBezTo>
                    <a:pt x="18217" y="19431"/>
                    <a:pt x="21050" y="14978"/>
                    <a:pt x="23074" y="12144"/>
                  </a:cubicBezTo>
                  <a:cubicBezTo>
                    <a:pt x="23479" y="11740"/>
                    <a:pt x="23884" y="11335"/>
                    <a:pt x="23884" y="10930"/>
                  </a:cubicBezTo>
                  <a:cubicBezTo>
                    <a:pt x="24289" y="10930"/>
                    <a:pt x="24289" y="10930"/>
                    <a:pt x="24694" y="10930"/>
                  </a:cubicBezTo>
                  <a:cubicBezTo>
                    <a:pt x="26718" y="10930"/>
                    <a:pt x="28337" y="9715"/>
                    <a:pt x="29147" y="7691"/>
                  </a:cubicBezTo>
                  <a:cubicBezTo>
                    <a:pt x="29551" y="7691"/>
                    <a:pt x="30361" y="7691"/>
                    <a:pt x="30766" y="7691"/>
                  </a:cubicBezTo>
                  <a:cubicBezTo>
                    <a:pt x="34409" y="7287"/>
                    <a:pt x="39267" y="7287"/>
                    <a:pt x="44125" y="7287"/>
                  </a:cubicBezTo>
                  <a:cubicBezTo>
                    <a:pt x="48982" y="7287"/>
                    <a:pt x="53840" y="7287"/>
                    <a:pt x="57483" y="7691"/>
                  </a:cubicBezTo>
                  <a:cubicBezTo>
                    <a:pt x="57888" y="7691"/>
                    <a:pt x="58698" y="7691"/>
                    <a:pt x="59103" y="7691"/>
                  </a:cubicBezTo>
                  <a:cubicBezTo>
                    <a:pt x="59912" y="9311"/>
                    <a:pt x="61532" y="10930"/>
                    <a:pt x="63556" y="10930"/>
                  </a:cubicBezTo>
                  <a:cubicBezTo>
                    <a:pt x="63960" y="10930"/>
                    <a:pt x="63960" y="10930"/>
                    <a:pt x="64365" y="10930"/>
                  </a:cubicBezTo>
                  <a:cubicBezTo>
                    <a:pt x="64770" y="11335"/>
                    <a:pt x="65175" y="11740"/>
                    <a:pt x="65175" y="12144"/>
                  </a:cubicBezTo>
                  <a:cubicBezTo>
                    <a:pt x="67199" y="14978"/>
                    <a:pt x="70033" y="19431"/>
                    <a:pt x="72461" y="23479"/>
                  </a:cubicBezTo>
                  <a:cubicBezTo>
                    <a:pt x="74890" y="27527"/>
                    <a:pt x="77319" y="31980"/>
                    <a:pt x="78938" y="35219"/>
                  </a:cubicBezTo>
                  <a:cubicBezTo>
                    <a:pt x="79343" y="35624"/>
                    <a:pt x="79343" y="36028"/>
                    <a:pt x="79748" y="36838"/>
                  </a:cubicBezTo>
                  <a:cubicBezTo>
                    <a:pt x="78938" y="37648"/>
                    <a:pt x="78534" y="38862"/>
                    <a:pt x="78534" y="40076"/>
                  </a:cubicBezTo>
                  <a:cubicBezTo>
                    <a:pt x="78534" y="41291"/>
                    <a:pt x="78938" y="42505"/>
                    <a:pt x="79748" y="43315"/>
                  </a:cubicBezTo>
                  <a:cubicBezTo>
                    <a:pt x="79343" y="43720"/>
                    <a:pt x="79343" y="44125"/>
                    <a:pt x="78938" y="44934"/>
                  </a:cubicBezTo>
                  <a:cubicBezTo>
                    <a:pt x="77319" y="48173"/>
                    <a:pt x="75295" y="52626"/>
                    <a:pt x="72866" y="57079"/>
                  </a:cubicBezTo>
                  <a:cubicBezTo>
                    <a:pt x="70437" y="61531"/>
                    <a:pt x="67604" y="65580"/>
                    <a:pt x="65580" y="68413"/>
                  </a:cubicBezTo>
                  <a:cubicBezTo>
                    <a:pt x="65175" y="68818"/>
                    <a:pt x="64770" y="69223"/>
                    <a:pt x="64770" y="69628"/>
                  </a:cubicBezTo>
                  <a:cubicBezTo>
                    <a:pt x="64365" y="69628"/>
                    <a:pt x="64365" y="69628"/>
                    <a:pt x="63960" y="69628"/>
                  </a:cubicBezTo>
                  <a:cubicBezTo>
                    <a:pt x="61936" y="69628"/>
                    <a:pt x="59912" y="70842"/>
                    <a:pt x="59507" y="72866"/>
                  </a:cubicBezTo>
                  <a:cubicBezTo>
                    <a:pt x="59103" y="72866"/>
                    <a:pt x="58293" y="72866"/>
                    <a:pt x="57888" y="72866"/>
                  </a:cubicBezTo>
                  <a:cubicBezTo>
                    <a:pt x="54245" y="73271"/>
                    <a:pt x="49387" y="73676"/>
                    <a:pt x="44529" y="73271"/>
                  </a:cubicBezTo>
                  <a:cubicBezTo>
                    <a:pt x="39672" y="73271"/>
                    <a:pt x="34814" y="72866"/>
                    <a:pt x="31171" y="72461"/>
                  </a:cubicBezTo>
                  <a:cubicBezTo>
                    <a:pt x="30361" y="72461"/>
                    <a:pt x="29956" y="72461"/>
                    <a:pt x="29147" y="72057"/>
                  </a:cubicBezTo>
                  <a:cubicBezTo>
                    <a:pt x="28337" y="70437"/>
                    <a:pt x="26718" y="69628"/>
                    <a:pt x="25098" y="69628"/>
                  </a:cubicBezTo>
                  <a:cubicBezTo>
                    <a:pt x="25098" y="69628"/>
                    <a:pt x="24694" y="69628"/>
                    <a:pt x="24694" y="69628"/>
                  </a:cubicBezTo>
                  <a:cubicBezTo>
                    <a:pt x="24289" y="69223"/>
                    <a:pt x="23884" y="68413"/>
                    <a:pt x="23074" y="67604"/>
                  </a:cubicBezTo>
                  <a:cubicBezTo>
                    <a:pt x="21050" y="64770"/>
                    <a:pt x="18217" y="60317"/>
                    <a:pt x="15788" y="56269"/>
                  </a:cubicBezTo>
                  <a:cubicBezTo>
                    <a:pt x="13359" y="51816"/>
                    <a:pt x="11335" y="47768"/>
                    <a:pt x="9716" y="44125"/>
                  </a:cubicBezTo>
                  <a:cubicBezTo>
                    <a:pt x="9311" y="43720"/>
                    <a:pt x="9311" y="42910"/>
                    <a:pt x="8906" y="42505"/>
                  </a:cubicBezTo>
                  <a:cubicBezTo>
                    <a:pt x="9716" y="41696"/>
                    <a:pt x="10120" y="40481"/>
                    <a:pt x="10120" y="39267"/>
                  </a:cubicBezTo>
                  <a:cubicBezTo>
                    <a:pt x="10120" y="38052"/>
                    <a:pt x="9716" y="36838"/>
                    <a:pt x="8906" y="36028"/>
                  </a:cubicBezTo>
                  <a:cubicBezTo>
                    <a:pt x="9311" y="36433"/>
                    <a:pt x="9311" y="36028"/>
                    <a:pt x="9716" y="356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11"/>
            <p:cNvSpPr/>
            <p:nvPr/>
          </p:nvSpPr>
          <p:spPr>
            <a:xfrm>
              <a:off x="4885900" y="1259472"/>
              <a:ext cx="149396" cy="131639"/>
            </a:xfrm>
            <a:custGeom>
              <a:avLst/>
              <a:gdLst/>
              <a:ahLst/>
              <a:cxnLst/>
              <a:rect l="l" t="t" r="r" b="b"/>
              <a:pathLst>
                <a:path w="98774" h="87034" extrusionOk="0">
                  <a:moveTo>
                    <a:pt x="27932" y="87035"/>
                  </a:moveTo>
                  <a:cubicBezTo>
                    <a:pt x="30766" y="87035"/>
                    <a:pt x="32790" y="85011"/>
                    <a:pt x="33195" y="82582"/>
                  </a:cubicBezTo>
                  <a:cubicBezTo>
                    <a:pt x="33599" y="82582"/>
                    <a:pt x="34409" y="82582"/>
                    <a:pt x="34814" y="82582"/>
                  </a:cubicBezTo>
                  <a:cubicBezTo>
                    <a:pt x="38862" y="82177"/>
                    <a:pt x="44529" y="81772"/>
                    <a:pt x="49792" y="81772"/>
                  </a:cubicBezTo>
                  <a:cubicBezTo>
                    <a:pt x="55459" y="81772"/>
                    <a:pt x="60722" y="81772"/>
                    <a:pt x="64770" y="82582"/>
                  </a:cubicBezTo>
                  <a:cubicBezTo>
                    <a:pt x="65580" y="82582"/>
                    <a:pt x="65984" y="82582"/>
                    <a:pt x="66794" y="82987"/>
                  </a:cubicBezTo>
                  <a:cubicBezTo>
                    <a:pt x="67604" y="85011"/>
                    <a:pt x="69628" y="86630"/>
                    <a:pt x="71652" y="86630"/>
                  </a:cubicBezTo>
                  <a:cubicBezTo>
                    <a:pt x="74486" y="86630"/>
                    <a:pt x="76914" y="84201"/>
                    <a:pt x="76914" y="81367"/>
                  </a:cubicBezTo>
                  <a:cubicBezTo>
                    <a:pt x="76914" y="80153"/>
                    <a:pt x="76510" y="78938"/>
                    <a:pt x="75700" y="77724"/>
                  </a:cubicBezTo>
                  <a:cubicBezTo>
                    <a:pt x="76105" y="77319"/>
                    <a:pt x="76105" y="76510"/>
                    <a:pt x="76510" y="76105"/>
                  </a:cubicBezTo>
                  <a:cubicBezTo>
                    <a:pt x="78129" y="72461"/>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3"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2669" y="84606"/>
                    <a:pt x="25098" y="87035"/>
                    <a:pt x="27932" y="87035"/>
                  </a:cubicBezTo>
                  <a:close/>
                  <a:moveTo>
                    <a:pt x="17812" y="61127"/>
                  </a:move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6"/>
                    <a:pt x="9716"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2" y="10120"/>
                    <a:pt x="72462" y="10120"/>
                  </a:cubicBezTo>
                  <a:cubicBezTo>
                    <a:pt x="72866" y="10525"/>
                    <a:pt x="73271" y="10930"/>
                    <a:pt x="73676" y="11740"/>
                  </a:cubicBezTo>
                  <a:cubicBezTo>
                    <a:pt x="76105" y="14978"/>
                    <a:pt x="78938" y="19836"/>
                    <a:pt x="81772" y="24289"/>
                  </a:cubicBezTo>
                  <a:cubicBezTo>
                    <a:pt x="84606" y="29146"/>
                    <a:pt x="87035" y="34004"/>
                    <a:pt x="88654" y="37648"/>
                  </a:cubicBezTo>
                  <a:cubicBezTo>
                    <a:pt x="89059" y="38052"/>
                    <a:pt x="89059" y="38862"/>
                    <a:pt x="89463" y="39267"/>
                  </a:cubicBezTo>
                  <a:cubicBezTo>
                    <a:pt x="88654" y="40076"/>
                    <a:pt x="87844" y="41291"/>
                    <a:pt x="87844" y="42910"/>
                  </a:cubicBezTo>
                  <a:cubicBezTo>
                    <a:pt x="87844" y="44125"/>
                    <a:pt x="88249" y="45339"/>
                    <a:pt x="89059" y="46553"/>
                  </a:cubicBezTo>
                  <a:cubicBezTo>
                    <a:pt x="88654" y="46958"/>
                    <a:pt x="88654" y="47768"/>
                    <a:pt x="88249" y="48173"/>
                  </a:cubicBezTo>
                  <a:cubicBezTo>
                    <a:pt x="86630" y="51816"/>
                    <a:pt x="84201" y="57079"/>
                    <a:pt x="81367" y="61531"/>
                  </a:cubicBezTo>
                  <a:cubicBezTo>
                    <a:pt x="78534" y="66389"/>
                    <a:pt x="75700" y="70842"/>
                    <a:pt x="73271" y="74485"/>
                  </a:cubicBezTo>
                  <a:cubicBezTo>
                    <a:pt x="72866" y="74890"/>
                    <a:pt x="72462" y="75700"/>
                    <a:pt x="72057" y="76105"/>
                  </a:cubicBezTo>
                  <a:cubicBezTo>
                    <a:pt x="71652" y="76105"/>
                    <a:pt x="71247" y="75700"/>
                    <a:pt x="70842" y="75700"/>
                  </a:cubicBezTo>
                  <a:cubicBezTo>
                    <a:pt x="68413" y="75700"/>
                    <a:pt x="66389" y="77319"/>
                    <a:pt x="65984" y="79343"/>
                  </a:cubicBezTo>
                  <a:cubicBezTo>
                    <a:pt x="65580" y="79343"/>
                    <a:pt x="64770" y="79343"/>
                    <a:pt x="63960" y="79748"/>
                  </a:cubicBezTo>
                  <a:cubicBezTo>
                    <a:pt x="59912" y="80153"/>
                    <a:pt x="54245" y="80558"/>
                    <a:pt x="48982" y="80558"/>
                  </a:cubicBezTo>
                  <a:cubicBezTo>
                    <a:pt x="43315" y="80558"/>
                    <a:pt x="38052" y="80153"/>
                    <a:pt x="34004" y="79748"/>
                  </a:cubicBezTo>
                  <a:cubicBezTo>
                    <a:pt x="33195" y="79748"/>
                    <a:pt x="32385" y="79748"/>
                    <a:pt x="31575" y="79343"/>
                  </a:cubicBezTo>
                  <a:cubicBezTo>
                    <a:pt x="30766" y="77724"/>
                    <a:pt x="29147" y="76510"/>
                    <a:pt x="27122" y="76510"/>
                  </a:cubicBezTo>
                  <a:cubicBezTo>
                    <a:pt x="27122" y="76510"/>
                    <a:pt x="26718" y="76510"/>
                    <a:pt x="26718" y="76510"/>
                  </a:cubicBezTo>
                  <a:cubicBezTo>
                    <a:pt x="26313" y="75700"/>
                    <a:pt x="25503" y="75295"/>
                    <a:pt x="25098" y="74081"/>
                  </a:cubicBezTo>
                  <a:cubicBezTo>
                    <a:pt x="23479" y="70437"/>
                    <a:pt x="20241" y="65984"/>
                    <a:pt x="17812" y="611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1"/>
            <p:cNvSpPr/>
            <p:nvPr/>
          </p:nvSpPr>
          <p:spPr>
            <a:xfrm>
              <a:off x="1508997" y="325798"/>
              <a:ext cx="1031690" cy="1896840"/>
            </a:xfrm>
            <a:custGeom>
              <a:avLst/>
              <a:gdLst/>
              <a:ahLst/>
              <a:cxnLst/>
              <a:rect l="l" t="t" r="r" b="b"/>
              <a:pathLst>
                <a:path w="682109" h="1254109" extrusionOk="0">
                  <a:moveTo>
                    <a:pt x="507635" y="838367"/>
                  </a:moveTo>
                  <a:cubicBezTo>
                    <a:pt x="507635" y="832699"/>
                    <a:pt x="505611" y="827437"/>
                    <a:pt x="501968" y="823793"/>
                  </a:cubicBezTo>
                  <a:cubicBezTo>
                    <a:pt x="502777" y="821769"/>
                    <a:pt x="503992" y="819341"/>
                    <a:pt x="504801" y="816912"/>
                  </a:cubicBezTo>
                  <a:cubicBezTo>
                    <a:pt x="511683" y="801529"/>
                    <a:pt x="522208" y="781288"/>
                    <a:pt x="533543" y="761857"/>
                  </a:cubicBezTo>
                  <a:cubicBezTo>
                    <a:pt x="544878" y="742426"/>
                    <a:pt x="557427" y="723400"/>
                    <a:pt x="567142" y="709636"/>
                  </a:cubicBezTo>
                  <a:cubicBezTo>
                    <a:pt x="568762" y="707612"/>
                    <a:pt x="569976" y="705588"/>
                    <a:pt x="571595" y="703564"/>
                  </a:cubicBezTo>
                  <a:cubicBezTo>
                    <a:pt x="572810" y="703969"/>
                    <a:pt x="574429" y="703969"/>
                    <a:pt x="576048" y="703969"/>
                  </a:cubicBezTo>
                  <a:cubicBezTo>
                    <a:pt x="588193" y="703969"/>
                    <a:pt x="598313" y="694253"/>
                    <a:pt x="598313" y="681704"/>
                  </a:cubicBezTo>
                  <a:cubicBezTo>
                    <a:pt x="598313" y="669560"/>
                    <a:pt x="588597" y="659440"/>
                    <a:pt x="576048" y="659440"/>
                  </a:cubicBezTo>
                  <a:cubicBezTo>
                    <a:pt x="574429" y="659440"/>
                    <a:pt x="572810" y="659440"/>
                    <a:pt x="571190" y="659844"/>
                  </a:cubicBezTo>
                  <a:cubicBezTo>
                    <a:pt x="569976" y="658225"/>
                    <a:pt x="568357" y="656201"/>
                    <a:pt x="566738" y="654177"/>
                  </a:cubicBezTo>
                  <a:cubicBezTo>
                    <a:pt x="556617" y="640413"/>
                    <a:pt x="544473" y="621387"/>
                    <a:pt x="533543" y="601551"/>
                  </a:cubicBezTo>
                  <a:cubicBezTo>
                    <a:pt x="522208" y="582120"/>
                    <a:pt x="512088" y="561880"/>
                    <a:pt x="505206" y="546497"/>
                  </a:cubicBezTo>
                  <a:cubicBezTo>
                    <a:pt x="503992" y="544068"/>
                    <a:pt x="503182" y="542044"/>
                    <a:pt x="501968" y="539615"/>
                  </a:cubicBezTo>
                  <a:cubicBezTo>
                    <a:pt x="505206" y="535567"/>
                    <a:pt x="507230" y="530709"/>
                    <a:pt x="507230" y="525447"/>
                  </a:cubicBezTo>
                  <a:cubicBezTo>
                    <a:pt x="507230" y="518970"/>
                    <a:pt x="504396" y="513302"/>
                    <a:pt x="499943" y="509254"/>
                  </a:cubicBezTo>
                  <a:cubicBezTo>
                    <a:pt x="500348" y="508849"/>
                    <a:pt x="500348" y="508445"/>
                    <a:pt x="500753" y="507635"/>
                  </a:cubicBezTo>
                  <a:cubicBezTo>
                    <a:pt x="506016" y="495086"/>
                    <a:pt x="514112" y="478488"/>
                    <a:pt x="522208" y="461891"/>
                  </a:cubicBezTo>
                  <a:cubicBezTo>
                    <a:pt x="530709" y="445699"/>
                    <a:pt x="539615" y="429506"/>
                    <a:pt x="546902" y="417767"/>
                  </a:cubicBezTo>
                  <a:cubicBezTo>
                    <a:pt x="549735" y="412909"/>
                    <a:pt x="552569" y="408861"/>
                    <a:pt x="554593" y="406027"/>
                  </a:cubicBezTo>
                  <a:cubicBezTo>
                    <a:pt x="558641" y="405217"/>
                    <a:pt x="561475" y="402384"/>
                    <a:pt x="562285" y="398336"/>
                  </a:cubicBezTo>
                  <a:cubicBezTo>
                    <a:pt x="563094" y="398336"/>
                    <a:pt x="564309" y="397931"/>
                    <a:pt x="565118" y="397931"/>
                  </a:cubicBezTo>
                  <a:cubicBezTo>
                    <a:pt x="572810" y="397121"/>
                    <a:pt x="582525" y="396716"/>
                    <a:pt x="592646" y="396716"/>
                  </a:cubicBezTo>
                  <a:cubicBezTo>
                    <a:pt x="602766" y="396716"/>
                    <a:pt x="612481" y="397121"/>
                    <a:pt x="620173" y="397931"/>
                  </a:cubicBezTo>
                  <a:cubicBezTo>
                    <a:pt x="621387" y="397931"/>
                    <a:pt x="622602" y="398336"/>
                    <a:pt x="623411" y="398336"/>
                  </a:cubicBezTo>
                  <a:cubicBezTo>
                    <a:pt x="624626" y="402384"/>
                    <a:pt x="628269" y="405217"/>
                    <a:pt x="632722" y="405217"/>
                  </a:cubicBezTo>
                  <a:cubicBezTo>
                    <a:pt x="637985" y="405217"/>
                    <a:pt x="642437" y="400764"/>
                    <a:pt x="642437" y="395502"/>
                  </a:cubicBezTo>
                  <a:cubicBezTo>
                    <a:pt x="642437" y="393073"/>
                    <a:pt x="641628" y="390644"/>
                    <a:pt x="640009" y="389025"/>
                  </a:cubicBezTo>
                  <a:cubicBezTo>
                    <a:pt x="640413" y="388215"/>
                    <a:pt x="640818" y="387001"/>
                    <a:pt x="641223" y="386191"/>
                  </a:cubicBezTo>
                  <a:cubicBezTo>
                    <a:pt x="644462" y="379309"/>
                    <a:pt x="648914" y="370403"/>
                    <a:pt x="653772" y="361902"/>
                  </a:cubicBezTo>
                  <a:cubicBezTo>
                    <a:pt x="658630" y="353401"/>
                    <a:pt x="664297" y="344900"/>
                    <a:pt x="668750" y="338828"/>
                  </a:cubicBezTo>
                  <a:cubicBezTo>
                    <a:pt x="669560" y="337614"/>
                    <a:pt x="669965" y="336804"/>
                    <a:pt x="670774" y="335994"/>
                  </a:cubicBezTo>
                  <a:cubicBezTo>
                    <a:pt x="671179" y="335994"/>
                    <a:pt x="671989" y="336399"/>
                    <a:pt x="672394" y="336399"/>
                  </a:cubicBezTo>
                  <a:cubicBezTo>
                    <a:pt x="677656" y="336399"/>
                    <a:pt x="682109" y="331946"/>
                    <a:pt x="682109" y="326684"/>
                  </a:cubicBezTo>
                  <a:cubicBezTo>
                    <a:pt x="682109" y="321421"/>
                    <a:pt x="677656" y="316968"/>
                    <a:pt x="672394" y="316968"/>
                  </a:cubicBezTo>
                  <a:cubicBezTo>
                    <a:pt x="671584" y="316968"/>
                    <a:pt x="671179" y="317373"/>
                    <a:pt x="670370" y="317373"/>
                  </a:cubicBezTo>
                  <a:cubicBezTo>
                    <a:pt x="669560" y="316563"/>
                    <a:pt x="669155" y="315754"/>
                    <a:pt x="668345" y="314539"/>
                  </a:cubicBezTo>
                  <a:cubicBezTo>
                    <a:pt x="663893" y="308467"/>
                    <a:pt x="658630" y="299966"/>
                    <a:pt x="653772" y="291060"/>
                  </a:cubicBezTo>
                  <a:cubicBezTo>
                    <a:pt x="648914" y="282154"/>
                    <a:pt x="644462" y="273248"/>
                    <a:pt x="641223" y="266367"/>
                  </a:cubicBezTo>
                  <a:cubicBezTo>
                    <a:pt x="640818" y="265152"/>
                    <a:pt x="640413" y="264343"/>
                    <a:pt x="640009" y="263128"/>
                  </a:cubicBezTo>
                  <a:cubicBezTo>
                    <a:pt x="641628" y="261509"/>
                    <a:pt x="642437" y="259080"/>
                    <a:pt x="642437" y="257056"/>
                  </a:cubicBezTo>
                  <a:cubicBezTo>
                    <a:pt x="642437" y="251793"/>
                    <a:pt x="637985" y="247340"/>
                    <a:pt x="632722" y="247340"/>
                  </a:cubicBezTo>
                  <a:cubicBezTo>
                    <a:pt x="628674" y="247340"/>
                    <a:pt x="625031" y="250174"/>
                    <a:pt x="623411" y="253817"/>
                  </a:cubicBezTo>
                  <a:cubicBezTo>
                    <a:pt x="622197" y="253817"/>
                    <a:pt x="621387" y="254222"/>
                    <a:pt x="620173" y="254222"/>
                  </a:cubicBezTo>
                  <a:cubicBezTo>
                    <a:pt x="612481" y="255032"/>
                    <a:pt x="602766" y="255437"/>
                    <a:pt x="592646" y="255437"/>
                  </a:cubicBezTo>
                  <a:cubicBezTo>
                    <a:pt x="582525" y="255437"/>
                    <a:pt x="572810" y="255032"/>
                    <a:pt x="565118" y="254222"/>
                  </a:cubicBezTo>
                  <a:cubicBezTo>
                    <a:pt x="563904" y="254222"/>
                    <a:pt x="562689" y="254222"/>
                    <a:pt x="561880" y="253817"/>
                  </a:cubicBezTo>
                  <a:cubicBezTo>
                    <a:pt x="560665" y="250984"/>
                    <a:pt x="558236" y="248960"/>
                    <a:pt x="555403" y="247745"/>
                  </a:cubicBezTo>
                  <a:cubicBezTo>
                    <a:pt x="553379" y="245316"/>
                    <a:pt x="550950" y="241673"/>
                    <a:pt x="548116" y="237625"/>
                  </a:cubicBezTo>
                  <a:cubicBezTo>
                    <a:pt x="541639" y="228314"/>
                    <a:pt x="533543" y="215360"/>
                    <a:pt x="526256" y="202001"/>
                  </a:cubicBezTo>
                  <a:cubicBezTo>
                    <a:pt x="518970" y="188643"/>
                    <a:pt x="512088" y="175284"/>
                    <a:pt x="507230" y="164759"/>
                  </a:cubicBezTo>
                  <a:cubicBezTo>
                    <a:pt x="505206" y="159901"/>
                    <a:pt x="503182" y="155853"/>
                    <a:pt x="501968" y="152614"/>
                  </a:cubicBezTo>
                  <a:cubicBezTo>
                    <a:pt x="502372" y="151400"/>
                    <a:pt x="502777" y="150185"/>
                    <a:pt x="502777" y="148566"/>
                  </a:cubicBezTo>
                  <a:cubicBezTo>
                    <a:pt x="502777" y="146137"/>
                    <a:pt x="501968" y="143708"/>
                    <a:pt x="500348" y="142089"/>
                  </a:cubicBezTo>
                  <a:cubicBezTo>
                    <a:pt x="500753" y="141280"/>
                    <a:pt x="501158" y="140065"/>
                    <a:pt x="501563" y="138851"/>
                  </a:cubicBezTo>
                  <a:cubicBezTo>
                    <a:pt x="504801" y="131969"/>
                    <a:pt x="509254" y="123063"/>
                    <a:pt x="514112" y="114562"/>
                  </a:cubicBezTo>
                  <a:cubicBezTo>
                    <a:pt x="518970" y="106061"/>
                    <a:pt x="524637" y="97560"/>
                    <a:pt x="529090" y="91488"/>
                  </a:cubicBezTo>
                  <a:cubicBezTo>
                    <a:pt x="529900" y="90273"/>
                    <a:pt x="530304" y="89464"/>
                    <a:pt x="531114" y="88654"/>
                  </a:cubicBezTo>
                  <a:cubicBezTo>
                    <a:pt x="531519" y="88654"/>
                    <a:pt x="532328" y="89059"/>
                    <a:pt x="532733" y="89059"/>
                  </a:cubicBezTo>
                  <a:cubicBezTo>
                    <a:pt x="537996" y="89059"/>
                    <a:pt x="542449" y="84606"/>
                    <a:pt x="542449" y="79343"/>
                  </a:cubicBezTo>
                  <a:cubicBezTo>
                    <a:pt x="542449" y="74081"/>
                    <a:pt x="537996" y="69628"/>
                    <a:pt x="532733" y="69628"/>
                  </a:cubicBezTo>
                  <a:cubicBezTo>
                    <a:pt x="531924" y="69628"/>
                    <a:pt x="531519" y="70033"/>
                    <a:pt x="530709" y="70033"/>
                  </a:cubicBezTo>
                  <a:cubicBezTo>
                    <a:pt x="529900" y="69223"/>
                    <a:pt x="529495" y="68413"/>
                    <a:pt x="528685" y="67199"/>
                  </a:cubicBezTo>
                  <a:cubicBezTo>
                    <a:pt x="524232" y="61127"/>
                    <a:pt x="518970" y="52626"/>
                    <a:pt x="514112" y="43720"/>
                  </a:cubicBezTo>
                  <a:cubicBezTo>
                    <a:pt x="509254" y="34814"/>
                    <a:pt x="504801" y="25908"/>
                    <a:pt x="501563" y="19026"/>
                  </a:cubicBezTo>
                  <a:cubicBezTo>
                    <a:pt x="501158" y="17812"/>
                    <a:pt x="500753" y="17002"/>
                    <a:pt x="500348" y="15788"/>
                  </a:cubicBezTo>
                  <a:cubicBezTo>
                    <a:pt x="501968" y="14168"/>
                    <a:pt x="502777" y="11740"/>
                    <a:pt x="502777" y="9716"/>
                  </a:cubicBezTo>
                  <a:cubicBezTo>
                    <a:pt x="502777" y="4453"/>
                    <a:pt x="498324" y="0"/>
                    <a:pt x="493062" y="0"/>
                  </a:cubicBezTo>
                  <a:cubicBezTo>
                    <a:pt x="489014" y="0"/>
                    <a:pt x="485370" y="2834"/>
                    <a:pt x="483751" y="6477"/>
                  </a:cubicBezTo>
                  <a:cubicBezTo>
                    <a:pt x="482537" y="6477"/>
                    <a:pt x="481727" y="6882"/>
                    <a:pt x="480512" y="6882"/>
                  </a:cubicBezTo>
                  <a:cubicBezTo>
                    <a:pt x="472821" y="7691"/>
                    <a:pt x="463106" y="8096"/>
                    <a:pt x="452985" y="8096"/>
                  </a:cubicBezTo>
                  <a:cubicBezTo>
                    <a:pt x="442865" y="8096"/>
                    <a:pt x="433149" y="7691"/>
                    <a:pt x="425458" y="6882"/>
                  </a:cubicBezTo>
                  <a:cubicBezTo>
                    <a:pt x="424244" y="6882"/>
                    <a:pt x="423029" y="6882"/>
                    <a:pt x="422219" y="6477"/>
                  </a:cubicBezTo>
                  <a:cubicBezTo>
                    <a:pt x="421005" y="2834"/>
                    <a:pt x="417362" y="0"/>
                    <a:pt x="412909" y="0"/>
                  </a:cubicBezTo>
                  <a:cubicBezTo>
                    <a:pt x="407646" y="0"/>
                    <a:pt x="403193" y="4453"/>
                    <a:pt x="403193" y="9716"/>
                  </a:cubicBezTo>
                  <a:cubicBezTo>
                    <a:pt x="403193" y="12144"/>
                    <a:pt x="404408" y="14573"/>
                    <a:pt x="405622" y="16193"/>
                  </a:cubicBezTo>
                  <a:cubicBezTo>
                    <a:pt x="405217" y="17002"/>
                    <a:pt x="404813" y="18217"/>
                    <a:pt x="404408" y="19026"/>
                  </a:cubicBezTo>
                  <a:cubicBezTo>
                    <a:pt x="401169" y="25908"/>
                    <a:pt x="396716" y="34814"/>
                    <a:pt x="391859" y="43720"/>
                  </a:cubicBezTo>
                  <a:cubicBezTo>
                    <a:pt x="387001" y="52221"/>
                    <a:pt x="381333" y="60722"/>
                    <a:pt x="376880" y="66794"/>
                  </a:cubicBezTo>
                  <a:cubicBezTo>
                    <a:pt x="376071" y="67604"/>
                    <a:pt x="375666" y="68818"/>
                    <a:pt x="374856" y="69628"/>
                  </a:cubicBezTo>
                  <a:cubicBezTo>
                    <a:pt x="374047" y="69628"/>
                    <a:pt x="373642" y="69223"/>
                    <a:pt x="372832" y="69223"/>
                  </a:cubicBezTo>
                  <a:cubicBezTo>
                    <a:pt x="367570" y="69223"/>
                    <a:pt x="363117" y="73676"/>
                    <a:pt x="363117" y="78938"/>
                  </a:cubicBezTo>
                  <a:cubicBezTo>
                    <a:pt x="363117" y="84201"/>
                    <a:pt x="367570" y="88654"/>
                    <a:pt x="372832" y="88654"/>
                  </a:cubicBezTo>
                  <a:cubicBezTo>
                    <a:pt x="373642" y="88654"/>
                    <a:pt x="374047" y="88249"/>
                    <a:pt x="374452" y="88249"/>
                  </a:cubicBezTo>
                  <a:cubicBezTo>
                    <a:pt x="375261" y="89059"/>
                    <a:pt x="375666" y="89868"/>
                    <a:pt x="376476" y="91083"/>
                  </a:cubicBezTo>
                  <a:cubicBezTo>
                    <a:pt x="380929" y="97155"/>
                    <a:pt x="386191" y="105656"/>
                    <a:pt x="391454" y="114157"/>
                  </a:cubicBezTo>
                  <a:cubicBezTo>
                    <a:pt x="396716" y="122658"/>
                    <a:pt x="401169" y="131564"/>
                    <a:pt x="404408" y="138446"/>
                  </a:cubicBezTo>
                  <a:cubicBezTo>
                    <a:pt x="405217" y="140065"/>
                    <a:pt x="405622" y="141280"/>
                    <a:pt x="406027" y="142494"/>
                  </a:cubicBezTo>
                  <a:cubicBezTo>
                    <a:pt x="404003" y="144113"/>
                    <a:pt x="403193" y="146947"/>
                    <a:pt x="403193" y="149376"/>
                  </a:cubicBezTo>
                  <a:cubicBezTo>
                    <a:pt x="403193" y="149781"/>
                    <a:pt x="403598" y="150185"/>
                    <a:pt x="403598" y="150995"/>
                  </a:cubicBezTo>
                  <a:cubicBezTo>
                    <a:pt x="402788" y="152614"/>
                    <a:pt x="401979" y="154234"/>
                    <a:pt x="400764" y="156662"/>
                  </a:cubicBezTo>
                  <a:cubicBezTo>
                    <a:pt x="397931" y="161925"/>
                    <a:pt x="393883" y="168807"/>
                    <a:pt x="389430" y="175689"/>
                  </a:cubicBezTo>
                  <a:cubicBezTo>
                    <a:pt x="384977" y="182166"/>
                    <a:pt x="380119" y="188643"/>
                    <a:pt x="376071" y="193500"/>
                  </a:cubicBezTo>
                  <a:cubicBezTo>
                    <a:pt x="375261" y="194715"/>
                    <a:pt x="374452" y="195524"/>
                    <a:pt x="373642" y="196334"/>
                  </a:cubicBezTo>
                  <a:cubicBezTo>
                    <a:pt x="372023" y="196739"/>
                    <a:pt x="370808" y="197953"/>
                    <a:pt x="369999" y="199168"/>
                  </a:cubicBezTo>
                  <a:cubicBezTo>
                    <a:pt x="369594" y="199168"/>
                    <a:pt x="368784" y="199168"/>
                    <a:pt x="368379" y="199168"/>
                  </a:cubicBezTo>
                  <a:cubicBezTo>
                    <a:pt x="364736" y="199573"/>
                    <a:pt x="359474" y="199573"/>
                    <a:pt x="354616" y="199573"/>
                  </a:cubicBezTo>
                  <a:cubicBezTo>
                    <a:pt x="349758" y="199573"/>
                    <a:pt x="344495" y="199168"/>
                    <a:pt x="340852" y="199168"/>
                  </a:cubicBezTo>
                  <a:cubicBezTo>
                    <a:pt x="340043" y="199168"/>
                    <a:pt x="339638" y="199168"/>
                    <a:pt x="339233" y="199168"/>
                  </a:cubicBezTo>
                  <a:cubicBezTo>
                    <a:pt x="338423" y="197144"/>
                    <a:pt x="336804" y="195929"/>
                    <a:pt x="334780" y="195929"/>
                  </a:cubicBezTo>
                  <a:cubicBezTo>
                    <a:pt x="331946" y="195929"/>
                    <a:pt x="329922" y="197953"/>
                    <a:pt x="329922" y="200787"/>
                  </a:cubicBezTo>
                  <a:cubicBezTo>
                    <a:pt x="329922" y="202001"/>
                    <a:pt x="330327" y="203216"/>
                    <a:pt x="331137" y="204026"/>
                  </a:cubicBezTo>
                  <a:cubicBezTo>
                    <a:pt x="330732" y="204430"/>
                    <a:pt x="330732" y="204835"/>
                    <a:pt x="330327" y="205645"/>
                  </a:cubicBezTo>
                  <a:cubicBezTo>
                    <a:pt x="328708" y="208883"/>
                    <a:pt x="326684" y="213741"/>
                    <a:pt x="323850" y="217789"/>
                  </a:cubicBezTo>
                  <a:cubicBezTo>
                    <a:pt x="321421" y="222242"/>
                    <a:pt x="318587" y="226290"/>
                    <a:pt x="316563" y="229529"/>
                  </a:cubicBezTo>
                  <a:cubicBezTo>
                    <a:pt x="316159" y="229934"/>
                    <a:pt x="315754" y="230338"/>
                    <a:pt x="315349" y="230743"/>
                  </a:cubicBezTo>
                  <a:cubicBezTo>
                    <a:pt x="314944" y="230743"/>
                    <a:pt x="314539" y="230743"/>
                    <a:pt x="314539" y="230743"/>
                  </a:cubicBezTo>
                  <a:cubicBezTo>
                    <a:pt x="311706" y="230743"/>
                    <a:pt x="309682" y="232767"/>
                    <a:pt x="309682" y="235601"/>
                  </a:cubicBezTo>
                  <a:cubicBezTo>
                    <a:pt x="309682" y="238435"/>
                    <a:pt x="311706" y="240459"/>
                    <a:pt x="314539" y="240459"/>
                  </a:cubicBezTo>
                  <a:cubicBezTo>
                    <a:pt x="314944" y="240459"/>
                    <a:pt x="314944" y="240459"/>
                    <a:pt x="315349" y="240459"/>
                  </a:cubicBezTo>
                  <a:cubicBezTo>
                    <a:pt x="315754" y="240863"/>
                    <a:pt x="316159" y="241268"/>
                    <a:pt x="316563" y="241673"/>
                  </a:cubicBezTo>
                  <a:cubicBezTo>
                    <a:pt x="318587" y="244912"/>
                    <a:pt x="321421" y="248960"/>
                    <a:pt x="323850" y="253413"/>
                  </a:cubicBezTo>
                  <a:cubicBezTo>
                    <a:pt x="326279" y="257866"/>
                    <a:pt x="328708" y="262319"/>
                    <a:pt x="330327" y="265557"/>
                  </a:cubicBezTo>
                  <a:cubicBezTo>
                    <a:pt x="330732" y="266367"/>
                    <a:pt x="330732" y="266771"/>
                    <a:pt x="331137" y="267581"/>
                  </a:cubicBezTo>
                  <a:cubicBezTo>
                    <a:pt x="330327" y="268391"/>
                    <a:pt x="329517" y="269605"/>
                    <a:pt x="329517" y="271224"/>
                  </a:cubicBezTo>
                  <a:cubicBezTo>
                    <a:pt x="329517" y="274058"/>
                    <a:pt x="331541" y="276082"/>
                    <a:pt x="334375" y="276082"/>
                  </a:cubicBezTo>
                  <a:cubicBezTo>
                    <a:pt x="336804" y="276082"/>
                    <a:pt x="338828" y="274463"/>
                    <a:pt x="339233" y="272034"/>
                  </a:cubicBezTo>
                  <a:cubicBezTo>
                    <a:pt x="339638" y="272034"/>
                    <a:pt x="340043" y="272034"/>
                    <a:pt x="340852" y="272034"/>
                  </a:cubicBezTo>
                  <a:cubicBezTo>
                    <a:pt x="344495" y="271629"/>
                    <a:pt x="349758" y="271224"/>
                    <a:pt x="354616" y="271224"/>
                  </a:cubicBezTo>
                  <a:cubicBezTo>
                    <a:pt x="359474" y="271224"/>
                    <a:pt x="364736" y="271224"/>
                    <a:pt x="368379" y="271629"/>
                  </a:cubicBezTo>
                  <a:cubicBezTo>
                    <a:pt x="368784" y="271629"/>
                    <a:pt x="369594" y="271629"/>
                    <a:pt x="369999" y="271629"/>
                  </a:cubicBezTo>
                  <a:cubicBezTo>
                    <a:pt x="370808" y="273653"/>
                    <a:pt x="372428" y="274868"/>
                    <a:pt x="374452" y="274868"/>
                  </a:cubicBezTo>
                  <a:cubicBezTo>
                    <a:pt x="377285" y="274868"/>
                    <a:pt x="379309" y="272844"/>
                    <a:pt x="379309" y="270010"/>
                  </a:cubicBezTo>
                  <a:cubicBezTo>
                    <a:pt x="379309" y="268796"/>
                    <a:pt x="378904" y="267581"/>
                    <a:pt x="378095" y="266771"/>
                  </a:cubicBezTo>
                  <a:cubicBezTo>
                    <a:pt x="378500" y="266367"/>
                    <a:pt x="378500" y="265962"/>
                    <a:pt x="378904" y="265152"/>
                  </a:cubicBezTo>
                  <a:cubicBezTo>
                    <a:pt x="380524" y="261914"/>
                    <a:pt x="382548" y="257056"/>
                    <a:pt x="385382" y="253008"/>
                  </a:cubicBezTo>
                  <a:cubicBezTo>
                    <a:pt x="387810" y="248555"/>
                    <a:pt x="390644" y="244507"/>
                    <a:pt x="392668" y="241268"/>
                  </a:cubicBezTo>
                  <a:cubicBezTo>
                    <a:pt x="393073" y="240863"/>
                    <a:pt x="393478" y="240459"/>
                    <a:pt x="393883" y="240054"/>
                  </a:cubicBezTo>
                  <a:cubicBezTo>
                    <a:pt x="394287" y="240054"/>
                    <a:pt x="394287" y="240054"/>
                    <a:pt x="394692" y="240054"/>
                  </a:cubicBezTo>
                  <a:cubicBezTo>
                    <a:pt x="397526" y="240054"/>
                    <a:pt x="399550" y="238030"/>
                    <a:pt x="399550" y="235196"/>
                  </a:cubicBezTo>
                  <a:cubicBezTo>
                    <a:pt x="399550" y="232362"/>
                    <a:pt x="397526" y="230338"/>
                    <a:pt x="394692" y="230338"/>
                  </a:cubicBezTo>
                  <a:cubicBezTo>
                    <a:pt x="394287" y="230338"/>
                    <a:pt x="393883" y="230338"/>
                    <a:pt x="393883" y="230338"/>
                  </a:cubicBezTo>
                  <a:cubicBezTo>
                    <a:pt x="393478" y="229934"/>
                    <a:pt x="393073" y="229529"/>
                    <a:pt x="392668" y="229124"/>
                  </a:cubicBezTo>
                  <a:cubicBezTo>
                    <a:pt x="390644" y="225885"/>
                    <a:pt x="387810" y="221837"/>
                    <a:pt x="385382" y="217384"/>
                  </a:cubicBezTo>
                  <a:cubicBezTo>
                    <a:pt x="382953" y="212931"/>
                    <a:pt x="380524" y="208478"/>
                    <a:pt x="378904" y="205240"/>
                  </a:cubicBezTo>
                  <a:cubicBezTo>
                    <a:pt x="378500" y="204835"/>
                    <a:pt x="378500" y="204026"/>
                    <a:pt x="378095" y="203621"/>
                  </a:cubicBezTo>
                  <a:cubicBezTo>
                    <a:pt x="378500" y="202811"/>
                    <a:pt x="378904" y="202001"/>
                    <a:pt x="379309" y="201192"/>
                  </a:cubicBezTo>
                  <a:cubicBezTo>
                    <a:pt x="380119" y="199977"/>
                    <a:pt x="380524" y="198358"/>
                    <a:pt x="381738" y="196739"/>
                  </a:cubicBezTo>
                  <a:cubicBezTo>
                    <a:pt x="384572" y="191476"/>
                    <a:pt x="388620" y="184595"/>
                    <a:pt x="393073" y="177713"/>
                  </a:cubicBezTo>
                  <a:cubicBezTo>
                    <a:pt x="397526" y="171236"/>
                    <a:pt x="402384" y="164759"/>
                    <a:pt x="406432" y="159901"/>
                  </a:cubicBezTo>
                  <a:cubicBezTo>
                    <a:pt x="407241" y="159091"/>
                    <a:pt x="408051" y="158282"/>
                    <a:pt x="408456" y="157472"/>
                  </a:cubicBezTo>
                  <a:cubicBezTo>
                    <a:pt x="409670" y="158282"/>
                    <a:pt x="411289" y="158687"/>
                    <a:pt x="412909" y="158687"/>
                  </a:cubicBezTo>
                  <a:cubicBezTo>
                    <a:pt x="417767" y="158687"/>
                    <a:pt x="421410" y="155043"/>
                    <a:pt x="422219" y="150590"/>
                  </a:cubicBezTo>
                  <a:cubicBezTo>
                    <a:pt x="423029" y="150590"/>
                    <a:pt x="424244" y="150185"/>
                    <a:pt x="425053" y="150185"/>
                  </a:cubicBezTo>
                  <a:cubicBezTo>
                    <a:pt x="432745" y="149376"/>
                    <a:pt x="442460" y="148971"/>
                    <a:pt x="452580" y="148971"/>
                  </a:cubicBezTo>
                  <a:cubicBezTo>
                    <a:pt x="462701" y="148971"/>
                    <a:pt x="472416" y="149376"/>
                    <a:pt x="480108" y="150185"/>
                  </a:cubicBezTo>
                  <a:cubicBezTo>
                    <a:pt x="481322" y="150185"/>
                    <a:pt x="482537" y="150590"/>
                    <a:pt x="483346" y="150590"/>
                  </a:cubicBezTo>
                  <a:cubicBezTo>
                    <a:pt x="484156" y="152614"/>
                    <a:pt x="485370" y="154638"/>
                    <a:pt x="487394" y="155853"/>
                  </a:cubicBezTo>
                  <a:cubicBezTo>
                    <a:pt x="489418" y="158282"/>
                    <a:pt x="493062" y="163139"/>
                    <a:pt x="497110" y="169212"/>
                  </a:cubicBezTo>
                  <a:cubicBezTo>
                    <a:pt x="503587" y="178522"/>
                    <a:pt x="511683" y="191476"/>
                    <a:pt x="518970" y="204835"/>
                  </a:cubicBezTo>
                  <a:cubicBezTo>
                    <a:pt x="526256" y="218194"/>
                    <a:pt x="533138" y="231958"/>
                    <a:pt x="537996" y="242078"/>
                  </a:cubicBezTo>
                  <a:cubicBezTo>
                    <a:pt x="540020" y="246531"/>
                    <a:pt x="541639" y="250174"/>
                    <a:pt x="542854" y="253413"/>
                  </a:cubicBezTo>
                  <a:cubicBezTo>
                    <a:pt x="542449" y="254222"/>
                    <a:pt x="542449" y="255032"/>
                    <a:pt x="542449" y="256246"/>
                  </a:cubicBezTo>
                  <a:cubicBezTo>
                    <a:pt x="542449" y="258675"/>
                    <a:pt x="543663" y="261104"/>
                    <a:pt x="544878" y="262723"/>
                  </a:cubicBezTo>
                  <a:cubicBezTo>
                    <a:pt x="544473" y="263533"/>
                    <a:pt x="544068" y="264747"/>
                    <a:pt x="543663" y="265557"/>
                  </a:cubicBezTo>
                  <a:cubicBezTo>
                    <a:pt x="540425" y="272439"/>
                    <a:pt x="535972" y="281345"/>
                    <a:pt x="531114" y="290251"/>
                  </a:cubicBezTo>
                  <a:cubicBezTo>
                    <a:pt x="526256" y="298752"/>
                    <a:pt x="520589" y="307253"/>
                    <a:pt x="516136" y="313325"/>
                  </a:cubicBezTo>
                  <a:cubicBezTo>
                    <a:pt x="515326" y="314135"/>
                    <a:pt x="514922" y="315349"/>
                    <a:pt x="514112" y="316159"/>
                  </a:cubicBezTo>
                  <a:cubicBezTo>
                    <a:pt x="513302" y="316159"/>
                    <a:pt x="512897" y="315754"/>
                    <a:pt x="512088" y="315754"/>
                  </a:cubicBezTo>
                  <a:cubicBezTo>
                    <a:pt x="506825" y="315754"/>
                    <a:pt x="502372" y="320207"/>
                    <a:pt x="502372" y="325469"/>
                  </a:cubicBezTo>
                  <a:cubicBezTo>
                    <a:pt x="502372" y="330732"/>
                    <a:pt x="506825" y="335185"/>
                    <a:pt x="512088" y="335185"/>
                  </a:cubicBezTo>
                  <a:cubicBezTo>
                    <a:pt x="512897" y="335185"/>
                    <a:pt x="513302" y="334780"/>
                    <a:pt x="513707" y="334780"/>
                  </a:cubicBezTo>
                  <a:cubicBezTo>
                    <a:pt x="514517" y="335590"/>
                    <a:pt x="514922" y="336399"/>
                    <a:pt x="515731" y="337614"/>
                  </a:cubicBezTo>
                  <a:cubicBezTo>
                    <a:pt x="520184" y="343686"/>
                    <a:pt x="525447" y="352187"/>
                    <a:pt x="530709" y="360688"/>
                  </a:cubicBezTo>
                  <a:cubicBezTo>
                    <a:pt x="535972" y="369189"/>
                    <a:pt x="540425" y="378095"/>
                    <a:pt x="543663" y="384977"/>
                  </a:cubicBezTo>
                  <a:cubicBezTo>
                    <a:pt x="544473" y="386596"/>
                    <a:pt x="544878" y="387810"/>
                    <a:pt x="545282" y="389025"/>
                  </a:cubicBezTo>
                  <a:cubicBezTo>
                    <a:pt x="543258" y="390644"/>
                    <a:pt x="542449" y="393478"/>
                    <a:pt x="542449" y="395907"/>
                  </a:cubicBezTo>
                  <a:cubicBezTo>
                    <a:pt x="542449" y="396716"/>
                    <a:pt x="542854" y="397121"/>
                    <a:pt x="542854" y="397526"/>
                  </a:cubicBezTo>
                  <a:cubicBezTo>
                    <a:pt x="541234" y="401169"/>
                    <a:pt x="539615" y="406432"/>
                    <a:pt x="536781" y="412099"/>
                  </a:cubicBezTo>
                  <a:cubicBezTo>
                    <a:pt x="531519" y="424648"/>
                    <a:pt x="523423" y="441246"/>
                    <a:pt x="514922" y="457843"/>
                  </a:cubicBezTo>
                  <a:cubicBezTo>
                    <a:pt x="506420" y="474035"/>
                    <a:pt x="497515" y="490228"/>
                    <a:pt x="490228" y="501968"/>
                  </a:cubicBezTo>
                  <a:cubicBezTo>
                    <a:pt x="489823" y="502372"/>
                    <a:pt x="489823" y="502777"/>
                    <a:pt x="489418" y="503182"/>
                  </a:cubicBezTo>
                  <a:cubicBezTo>
                    <a:pt x="487799" y="502777"/>
                    <a:pt x="486180" y="502777"/>
                    <a:pt x="484561" y="502777"/>
                  </a:cubicBezTo>
                  <a:cubicBezTo>
                    <a:pt x="474845" y="502777"/>
                    <a:pt x="467154" y="508849"/>
                    <a:pt x="463915" y="517350"/>
                  </a:cubicBezTo>
                  <a:cubicBezTo>
                    <a:pt x="461486" y="517755"/>
                    <a:pt x="459057" y="517755"/>
                    <a:pt x="456224" y="518160"/>
                  </a:cubicBezTo>
                  <a:cubicBezTo>
                    <a:pt x="439222" y="519374"/>
                    <a:pt x="416552" y="520589"/>
                    <a:pt x="394287" y="520589"/>
                  </a:cubicBezTo>
                  <a:cubicBezTo>
                    <a:pt x="371618" y="520589"/>
                    <a:pt x="349353" y="519779"/>
                    <a:pt x="332351" y="518160"/>
                  </a:cubicBezTo>
                  <a:cubicBezTo>
                    <a:pt x="329517" y="517755"/>
                    <a:pt x="327089" y="517755"/>
                    <a:pt x="324660" y="517350"/>
                  </a:cubicBezTo>
                  <a:cubicBezTo>
                    <a:pt x="321421" y="508849"/>
                    <a:pt x="313325" y="502777"/>
                    <a:pt x="304014" y="502777"/>
                  </a:cubicBezTo>
                  <a:cubicBezTo>
                    <a:pt x="291870" y="502777"/>
                    <a:pt x="281750" y="512493"/>
                    <a:pt x="281750" y="525042"/>
                  </a:cubicBezTo>
                  <a:cubicBezTo>
                    <a:pt x="281750" y="530709"/>
                    <a:pt x="283774" y="535972"/>
                    <a:pt x="287417" y="540020"/>
                  </a:cubicBezTo>
                  <a:cubicBezTo>
                    <a:pt x="286607" y="542044"/>
                    <a:pt x="285393" y="544473"/>
                    <a:pt x="284583" y="546497"/>
                  </a:cubicBezTo>
                  <a:cubicBezTo>
                    <a:pt x="277701" y="561880"/>
                    <a:pt x="267581" y="582120"/>
                    <a:pt x="256246" y="601956"/>
                  </a:cubicBezTo>
                  <a:cubicBezTo>
                    <a:pt x="244912" y="621387"/>
                    <a:pt x="232767" y="640413"/>
                    <a:pt x="222647" y="654177"/>
                  </a:cubicBezTo>
                  <a:cubicBezTo>
                    <a:pt x="221028" y="656201"/>
                    <a:pt x="219813" y="658225"/>
                    <a:pt x="218194" y="659844"/>
                  </a:cubicBezTo>
                  <a:cubicBezTo>
                    <a:pt x="216575" y="659440"/>
                    <a:pt x="214955" y="659440"/>
                    <a:pt x="213336" y="659440"/>
                  </a:cubicBezTo>
                  <a:cubicBezTo>
                    <a:pt x="201192" y="659440"/>
                    <a:pt x="191072" y="669155"/>
                    <a:pt x="191072" y="681704"/>
                  </a:cubicBezTo>
                  <a:cubicBezTo>
                    <a:pt x="191072" y="693849"/>
                    <a:pt x="200787" y="703969"/>
                    <a:pt x="213336" y="703969"/>
                  </a:cubicBezTo>
                  <a:cubicBezTo>
                    <a:pt x="214955" y="703969"/>
                    <a:pt x="216170" y="703969"/>
                    <a:pt x="217384" y="703564"/>
                  </a:cubicBezTo>
                  <a:cubicBezTo>
                    <a:pt x="218599" y="705588"/>
                    <a:pt x="220218" y="707207"/>
                    <a:pt x="221837" y="709636"/>
                  </a:cubicBezTo>
                  <a:cubicBezTo>
                    <a:pt x="231553" y="723400"/>
                    <a:pt x="244102" y="742426"/>
                    <a:pt x="255437" y="761857"/>
                  </a:cubicBezTo>
                  <a:cubicBezTo>
                    <a:pt x="266771" y="781288"/>
                    <a:pt x="277297" y="801529"/>
                    <a:pt x="284178" y="816912"/>
                  </a:cubicBezTo>
                  <a:cubicBezTo>
                    <a:pt x="285798" y="820150"/>
                    <a:pt x="287012" y="822984"/>
                    <a:pt x="288227" y="825818"/>
                  </a:cubicBezTo>
                  <a:cubicBezTo>
                    <a:pt x="284178" y="829866"/>
                    <a:pt x="281345" y="835533"/>
                    <a:pt x="281345" y="841605"/>
                  </a:cubicBezTo>
                  <a:cubicBezTo>
                    <a:pt x="281345" y="847273"/>
                    <a:pt x="283369" y="852130"/>
                    <a:pt x="287012" y="856178"/>
                  </a:cubicBezTo>
                  <a:cubicBezTo>
                    <a:pt x="284583" y="861441"/>
                    <a:pt x="281345" y="867108"/>
                    <a:pt x="278106" y="873990"/>
                  </a:cubicBezTo>
                  <a:cubicBezTo>
                    <a:pt x="272844" y="884111"/>
                    <a:pt x="266367" y="896255"/>
                    <a:pt x="259485" y="908804"/>
                  </a:cubicBezTo>
                  <a:cubicBezTo>
                    <a:pt x="252603" y="921353"/>
                    <a:pt x="244912" y="934712"/>
                    <a:pt x="237220" y="948071"/>
                  </a:cubicBezTo>
                  <a:cubicBezTo>
                    <a:pt x="229529" y="961430"/>
                    <a:pt x="221837" y="974789"/>
                    <a:pt x="214146" y="986933"/>
                  </a:cubicBezTo>
                  <a:cubicBezTo>
                    <a:pt x="206859" y="999482"/>
                    <a:pt x="199168" y="1010817"/>
                    <a:pt x="193096" y="1020532"/>
                  </a:cubicBezTo>
                  <a:cubicBezTo>
                    <a:pt x="189452" y="1026200"/>
                    <a:pt x="186214" y="1031057"/>
                    <a:pt x="183380" y="1035510"/>
                  </a:cubicBezTo>
                  <a:cubicBezTo>
                    <a:pt x="181761" y="1035106"/>
                    <a:pt x="180142" y="1034701"/>
                    <a:pt x="178522" y="1034701"/>
                  </a:cubicBezTo>
                  <a:cubicBezTo>
                    <a:pt x="172855" y="1034701"/>
                    <a:pt x="167592" y="1038344"/>
                    <a:pt x="165973" y="1043607"/>
                  </a:cubicBezTo>
                  <a:cubicBezTo>
                    <a:pt x="164354" y="1043607"/>
                    <a:pt x="163139" y="1044011"/>
                    <a:pt x="161520" y="1044011"/>
                  </a:cubicBezTo>
                  <a:cubicBezTo>
                    <a:pt x="150995" y="1044821"/>
                    <a:pt x="137231" y="1045226"/>
                    <a:pt x="123468" y="1045226"/>
                  </a:cubicBezTo>
                  <a:cubicBezTo>
                    <a:pt x="109704" y="1045226"/>
                    <a:pt x="95941" y="1044821"/>
                    <a:pt x="85415" y="1043607"/>
                  </a:cubicBezTo>
                  <a:cubicBezTo>
                    <a:pt x="83796" y="1043607"/>
                    <a:pt x="82177" y="1043202"/>
                    <a:pt x="80963" y="1043202"/>
                  </a:cubicBezTo>
                  <a:cubicBezTo>
                    <a:pt x="78938" y="1037939"/>
                    <a:pt x="74081" y="1034296"/>
                    <a:pt x="68413" y="1034296"/>
                  </a:cubicBezTo>
                  <a:cubicBezTo>
                    <a:pt x="61127" y="1034296"/>
                    <a:pt x="55055" y="1040368"/>
                    <a:pt x="55055" y="1047655"/>
                  </a:cubicBezTo>
                  <a:cubicBezTo>
                    <a:pt x="55055" y="1051298"/>
                    <a:pt x="56269" y="1054132"/>
                    <a:pt x="58698" y="1056561"/>
                  </a:cubicBezTo>
                  <a:cubicBezTo>
                    <a:pt x="58293" y="1057775"/>
                    <a:pt x="57483" y="1059394"/>
                    <a:pt x="57079" y="1060609"/>
                  </a:cubicBezTo>
                  <a:cubicBezTo>
                    <a:pt x="53030" y="1070324"/>
                    <a:pt x="46553" y="1082469"/>
                    <a:pt x="39672" y="1094613"/>
                  </a:cubicBezTo>
                  <a:cubicBezTo>
                    <a:pt x="32790" y="1106757"/>
                    <a:pt x="25098" y="1118092"/>
                    <a:pt x="19026" y="1126593"/>
                  </a:cubicBezTo>
                  <a:cubicBezTo>
                    <a:pt x="18217" y="1127808"/>
                    <a:pt x="17407" y="1129022"/>
                    <a:pt x="16193" y="1130237"/>
                  </a:cubicBezTo>
                  <a:cubicBezTo>
                    <a:pt x="15383" y="1130237"/>
                    <a:pt x="14168" y="1129832"/>
                    <a:pt x="13359" y="1129832"/>
                  </a:cubicBezTo>
                  <a:cubicBezTo>
                    <a:pt x="6072" y="1129832"/>
                    <a:pt x="0" y="1135904"/>
                    <a:pt x="0" y="1143191"/>
                  </a:cubicBezTo>
                  <a:cubicBezTo>
                    <a:pt x="0" y="1150477"/>
                    <a:pt x="6072" y="1156549"/>
                    <a:pt x="13359" y="1156549"/>
                  </a:cubicBezTo>
                  <a:cubicBezTo>
                    <a:pt x="14168" y="1156549"/>
                    <a:pt x="14978" y="1156549"/>
                    <a:pt x="15788" y="1156145"/>
                  </a:cubicBezTo>
                  <a:cubicBezTo>
                    <a:pt x="16597" y="1157359"/>
                    <a:pt x="17407" y="1158573"/>
                    <a:pt x="18621" y="1159788"/>
                  </a:cubicBezTo>
                  <a:cubicBezTo>
                    <a:pt x="24694" y="1168289"/>
                    <a:pt x="32385" y="1179624"/>
                    <a:pt x="39267" y="1191768"/>
                  </a:cubicBezTo>
                  <a:cubicBezTo>
                    <a:pt x="46149" y="1203508"/>
                    <a:pt x="52626" y="1216057"/>
                    <a:pt x="57079" y="1225367"/>
                  </a:cubicBezTo>
                  <a:cubicBezTo>
                    <a:pt x="57888" y="1227392"/>
                    <a:pt x="58698" y="1229011"/>
                    <a:pt x="59507" y="1231035"/>
                  </a:cubicBezTo>
                  <a:cubicBezTo>
                    <a:pt x="57079" y="1233464"/>
                    <a:pt x="55459" y="1237107"/>
                    <a:pt x="55459" y="1240750"/>
                  </a:cubicBezTo>
                  <a:cubicBezTo>
                    <a:pt x="55459" y="1248037"/>
                    <a:pt x="61532" y="1254109"/>
                    <a:pt x="68818" y="1254109"/>
                  </a:cubicBezTo>
                  <a:cubicBezTo>
                    <a:pt x="75700" y="1254109"/>
                    <a:pt x="80963" y="1249251"/>
                    <a:pt x="82177" y="1242774"/>
                  </a:cubicBezTo>
                  <a:cubicBezTo>
                    <a:pt x="83391" y="1242774"/>
                    <a:pt x="84606" y="1242370"/>
                    <a:pt x="86225" y="1242370"/>
                  </a:cubicBezTo>
                  <a:cubicBezTo>
                    <a:pt x="96750" y="1241560"/>
                    <a:pt x="110514" y="1240750"/>
                    <a:pt x="124277" y="1240346"/>
                  </a:cubicBezTo>
                  <a:cubicBezTo>
                    <a:pt x="138041" y="1240346"/>
                    <a:pt x="151805" y="1240750"/>
                    <a:pt x="162330" y="1241965"/>
                  </a:cubicBezTo>
                  <a:cubicBezTo>
                    <a:pt x="163949" y="1241965"/>
                    <a:pt x="165568" y="1242370"/>
                    <a:pt x="166783" y="1242370"/>
                  </a:cubicBezTo>
                  <a:cubicBezTo>
                    <a:pt x="168402" y="1247632"/>
                    <a:pt x="173665" y="1251680"/>
                    <a:pt x="179737" y="1251680"/>
                  </a:cubicBezTo>
                  <a:cubicBezTo>
                    <a:pt x="187023" y="1251680"/>
                    <a:pt x="193096" y="1245608"/>
                    <a:pt x="193096" y="1238322"/>
                  </a:cubicBezTo>
                  <a:cubicBezTo>
                    <a:pt x="193096" y="1234678"/>
                    <a:pt x="191881" y="1231844"/>
                    <a:pt x="189452" y="1229416"/>
                  </a:cubicBezTo>
                  <a:cubicBezTo>
                    <a:pt x="189857" y="1228201"/>
                    <a:pt x="190667" y="1226582"/>
                    <a:pt x="191072" y="1225367"/>
                  </a:cubicBezTo>
                  <a:cubicBezTo>
                    <a:pt x="195120" y="1215652"/>
                    <a:pt x="201597" y="1203508"/>
                    <a:pt x="208478" y="1191768"/>
                  </a:cubicBezTo>
                  <a:cubicBezTo>
                    <a:pt x="215360" y="1179624"/>
                    <a:pt x="223052" y="1168289"/>
                    <a:pt x="229124" y="1159788"/>
                  </a:cubicBezTo>
                  <a:cubicBezTo>
                    <a:pt x="229934" y="1158573"/>
                    <a:pt x="230743" y="1157359"/>
                    <a:pt x="231958" y="1156145"/>
                  </a:cubicBezTo>
                  <a:cubicBezTo>
                    <a:pt x="232767" y="1156145"/>
                    <a:pt x="233577" y="1156549"/>
                    <a:pt x="234791" y="1156549"/>
                  </a:cubicBezTo>
                  <a:cubicBezTo>
                    <a:pt x="242078" y="1156549"/>
                    <a:pt x="248150" y="1150477"/>
                    <a:pt x="248150" y="1143191"/>
                  </a:cubicBezTo>
                  <a:cubicBezTo>
                    <a:pt x="248150" y="1135904"/>
                    <a:pt x="242078" y="1129832"/>
                    <a:pt x="234791" y="1129832"/>
                  </a:cubicBezTo>
                  <a:cubicBezTo>
                    <a:pt x="233982" y="1129832"/>
                    <a:pt x="232767" y="1129832"/>
                    <a:pt x="231958" y="1130237"/>
                  </a:cubicBezTo>
                  <a:cubicBezTo>
                    <a:pt x="231148" y="1129022"/>
                    <a:pt x="230338" y="1127808"/>
                    <a:pt x="229124" y="1126593"/>
                  </a:cubicBezTo>
                  <a:cubicBezTo>
                    <a:pt x="223052" y="1118092"/>
                    <a:pt x="215765" y="1106353"/>
                    <a:pt x="208883" y="1094208"/>
                  </a:cubicBezTo>
                  <a:cubicBezTo>
                    <a:pt x="202001" y="1082064"/>
                    <a:pt x="195929" y="1069919"/>
                    <a:pt x="191476" y="1060204"/>
                  </a:cubicBezTo>
                  <a:cubicBezTo>
                    <a:pt x="190667" y="1058585"/>
                    <a:pt x="190262" y="1057370"/>
                    <a:pt x="189452" y="1056156"/>
                  </a:cubicBezTo>
                  <a:cubicBezTo>
                    <a:pt x="191476" y="1053727"/>
                    <a:pt x="192691" y="1050893"/>
                    <a:pt x="192691" y="1047250"/>
                  </a:cubicBezTo>
                  <a:cubicBezTo>
                    <a:pt x="192691" y="1046845"/>
                    <a:pt x="192691" y="1046440"/>
                    <a:pt x="192691" y="1046036"/>
                  </a:cubicBezTo>
                  <a:cubicBezTo>
                    <a:pt x="195524" y="1040368"/>
                    <a:pt x="199168" y="1033486"/>
                    <a:pt x="203216" y="1024985"/>
                  </a:cubicBezTo>
                  <a:cubicBezTo>
                    <a:pt x="208478" y="1014865"/>
                    <a:pt x="214955" y="1002721"/>
                    <a:pt x="221837" y="990171"/>
                  </a:cubicBezTo>
                  <a:cubicBezTo>
                    <a:pt x="228719" y="977622"/>
                    <a:pt x="236410" y="964263"/>
                    <a:pt x="244102" y="950905"/>
                  </a:cubicBezTo>
                  <a:cubicBezTo>
                    <a:pt x="251793" y="937546"/>
                    <a:pt x="259485" y="924187"/>
                    <a:pt x="267176" y="912043"/>
                  </a:cubicBezTo>
                  <a:cubicBezTo>
                    <a:pt x="274463" y="899493"/>
                    <a:pt x="282154" y="888159"/>
                    <a:pt x="288227" y="878443"/>
                  </a:cubicBezTo>
                  <a:cubicBezTo>
                    <a:pt x="292275" y="871966"/>
                    <a:pt x="295918" y="866704"/>
                    <a:pt x="298752" y="861846"/>
                  </a:cubicBezTo>
                  <a:cubicBezTo>
                    <a:pt x="300371" y="862251"/>
                    <a:pt x="302395" y="862655"/>
                    <a:pt x="304419" y="862655"/>
                  </a:cubicBezTo>
                  <a:cubicBezTo>
                    <a:pt x="315349" y="862655"/>
                    <a:pt x="324255" y="854559"/>
                    <a:pt x="326279" y="844034"/>
                  </a:cubicBezTo>
                  <a:cubicBezTo>
                    <a:pt x="328303" y="843629"/>
                    <a:pt x="330327" y="843629"/>
                    <a:pt x="332756" y="843224"/>
                  </a:cubicBezTo>
                  <a:cubicBezTo>
                    <a:pt x="349758" y="841605"/>
                    <a:pt x="372428" y="840391"/>
                    <a:pt x="394692" y="840391"/>
                  </a:cubicBezTo>
                  <a:cubicBezTo>
                    <a:pt x="417362" y="839986"/>
                    <a:pt x="439626" y="841200"/>
                    <a:pt x="456629" y="842820"/>
                  </a:cubicBezTo>
                  <a:cubicBezTo>
                    <a:pt x="459057" y="843224"/>
                    <a:pt x="461486" y="843224"/>
                    <a:pt x="463915" y="843629"/>
                  </a:cubicBezTo>
                  <a:cubicBezTo>
                    <a:pt x="466749" y="852535"/>
                    <a:pt x="474845" y="859012"/>
                    <a:pt x="484965" y="859012"/>
                  </a:cubicBezTo>
                  <a:cubicBezTo>
                    <a:pt x="497515" y="860227"/>
                    <a:pt x="507635" y="850511"/>
                    <a:pt x="507635" y="838367"/>
                  </a:cubicBezTo>
                  <a:close/>
                  <a:moveTo>
                    <a:pt x="384167" y="218599"/>
                  </a:moveTo>
                  <a:cubicBezTo>
                    <a:pt x="386596" y="223052"/>
                    <a:pt x="389025" y="227505"/>
                    <a:pt x="390644" y="230743"/>
                  </a:cubicBezTo>
                  <a:cubicBezTo>
                    <a:pt x="391049" y="231148"/>
                    <a:pt x="391049" y="231958"/>
                    <a:pt x="391454" y="232362"/>
                  </a:cubicBezTo>
                  <a:cubicBezTo>
                    <a:pt x="390644" y="233172"/>
                    <a:pt x="390239" y="234386"/>
                    <a:pt x="390239" y="235601"/>
                  </a:cubicBezTo>
                  <a:cubicBezTo>
                    <a:pt x="390239" y="236815"/>
                    <a:pt x="390644" y="238030"/>
                    <a:pt x="391454" y="238839"/>
                  </a:cubicBezTo>
                  <a:cubicBezTo>
                    <a:pt x="391049" y="239244"/>
                    <a:pt x="391049" y="239649"/>
                    <a:pt x="390644" y="240459"/>
                  </a:cubicBezTo>
                  <a:cubicBezTo>
                    <a:pt x="389025" y="244102"/>
                    <a:pt x="387001" y="248555"/>
                    <a:pt x="384167" y="252603"/>
                  </a:cubicBezTo>
                  <a:cubicBezTo>
                    <a:pt x="381738" y="257056"/>
                    <a:pt x="378904" y="261104"/>
                    <a:pt x="376880" y="264343"/>
                  </a:cubicBezTo>
                  <a:cubicBezTo>
                    <a:pt x="376476" y="264747"/>
                    <a:pt x="376071" y="265152"/>
                    <a:pt x="375666" y="265557"/>
                  </a:cubicBezTo>
                  <a:cubicBezTo>
                    <a:pt x="375261" y="265557"/>
                    <a:pt x="374856" y="265557"/>
                    <a:pt x="374856" y="265557"/>
                  </a:cubicBezTo>
                  <a:cubicBezTo>
                    <a:pt x="372832" y="265557"/>
                    <a:pt x="370808" y="267176"/>
                    <a:pt x="370403" y="268796"/>
                  </a:cubicBezTo>
                  <a:cubicBezTo>
                    <a:pt x="369999" y="268796"/>
                    <a:pt x="369189" y="268796"/>
                    <a:pt x="368784" y="268796"/>
                  </a:cubicBezTo>
                  <a:cubicBezTo>
                    <a:pt x="365141" y="269200"/>
                    <a:pt x="359878" y="269605"/>
                    <a:pt x="355021" y="269200"/>
                  </a:cubicBezTo>
                  <a:cubicBezTo>
                    <a:pt x="350163" y="269200"/>
                    <a:pt x="344900" y="268796"/>
                    <a:pt x="341257" y="268391"/>
                  </a:cubicBezTo>
                  <a:cubicBezTo>
                    <a:pt x="340447" y="268391"/>
                    <a:pt x="339638" y="268391"/>
                    <a:pt x="339233" y="267986"/>
                  </a:cubicBezTo>
                  <a:cubicBezTo>
                    <a:pt x="338423" y="266367"/>
                    <a:pt x="336804" y="265557"/>
                    <a:pt x="335185" y="265557"/>
                  </a:cubicBezTo>
                  <a:cubicBezTo>
                    <a:pt x="335185" y="265557"/>
                    <a:pt x="334780" y="265557"/>
                    <a:pt x="334780" y="265557"/>
                  </a:cubicBezTo>
                  <a:cubicBezTo>
                    <a:pt x="334375" y="265152"/>
                    <a:pt x="333970" y="264343"/>
                    <a:pt x="333161" y="263533"/>
                  </a:cubicBezTo>
                  <a:cubicBezTo>
                    <a:pt x="331137" y="260294"/>
                    <a:pt x="328303" y="256246"/>
                    <a:pt x="325874" y="251793"/>
                  </a:cubicBezTo>
                  <a:cubicBezTo>
                    <a:pt x="323445" y="247340"/>
                    <a:pt x="321016" y="242888"/>
                    <a:pt x="319397" y="239649"/>
                  </a:cubicBezTo>
                  <a:cubicBezTo>
                    <a:pt x="318992" y="239244"/>
                    <a:pt x="318992" y="238435"/>
                    <a:pt x="318587" y="238030"/>
                  </a:cubicBezTo>
                  <a:cubicBezTo>
                    <a:pt x="319397" y="237220"/>
                    <a:pt x="319802" y="236006"/>
                    <a:pt x="319802" y="234791"/>
                  </a:cubicBezTo>
                  <a:cubicBezTo>
                    <a:pt x="319802" y="233577"/>
                    <a:pt x="319397" y="232362"/>
                    <a:pt x="318587" y="231553"/>
                  </a:cubicBezTo>
                  <a:cubicBezTo>
                    <a:pt x="318992" y="231148"/>
                    <a:pt x="318992" y="230743"/>
                    <a:pt x="319397" y="229934"/>
                  </a:cubicBezTo>
                  <a:cubicBezTo>
                    <a:pt x="321016" y="226290"/>
                    <a:pt x="323040" y="221837"/>
                    <a:pt x="325874" y="217789"/>
                  </a:cubicBezTo>
                  <a:cubicBezTo>
                    <a:pt x="328303" y="213336"/>
                    <a:pt x="331137" y="209288"/>
                    <a:pt x="333161" y="206050"/>
                  </a:cubicBezTo>
                  <a:cubicBezTo>
                    <a:pt x="333566" y="205645"/>
                    <a:pt x="333970" y="205240"/>
                    <a:pt x="334375" y="204835"/>
                  </a:cubicBezTo>
                  <a:cubicBezTo>
                    <a:pt x="334780" y="204835"/>
                    <a:pt x="335185" y="204835"/>
                    <a:pt x="335185" y="204835"/>
                  </a:cubicBezTo>
                  <a:cubicBezTo>
                    <a:pt x="337209" y="204835"/>
                    <a:pt x="339233" y="203621"/>
                    <a:pt x="339638" y="201597"/>
                  </a:cubicBezTo>
                  <a:cubicBezTo>
                    <a:pt x="340043" y="201597"/>
                    <a:pt x="340852" y="201597"/>
                    <a:pt x="341257" y="201597"/>
                  </a:cubicBezTo>
                  <a:cubicBezTo>
                    <a:pt x="344900" y="201192"/>
                    <a:pt x="350163" y="201192"/>
                    <a:pt x="355021" y="201192"/>
                  </a:cubicBezTo>
                  <a:cubicBezTo>
                    <a:pt x="359878" y="201192"/>
                    <a:pt x="365141" y="201192"/>
                    <a:pt x="368784" y="201597"/>
                  </a:cubicBezTo>
                  <a:cubicBezTo>
                    <a:pt x="369594" y="201597"/>
                    <a:pt x="369999" y="201597"/>
                    <a:pt x="370403" y="201597"/>
                  </a:cubicBezTo>
                  <a:cubicBezTo>
                    <a:pt x="371213" y="203621"/>
                    <a:pt x="372832" y="204835"/>
                    <a:pt x="374856" y="204835"/>
                  </a:cubicBezTo>
                  <a:cubicBezTo>
                    <a:pt x="375261" y="204835"/>
                    <a:pt x="375261" y="204835"/>
                    <a:pt x="375666" y="204835"/>
                  </a:cubicBezTo>
                  <a:cubicBezTo>
                    <a:pt x="376071" y="205240"/>
                    <a:pt x="376476" y="205645"/>
                    <a:pt x="376880" y="206050"/>
                  </a:cubicBezTo>
                  <a:cubicBezTo>
                    <a:pt x="378904" y="210098"/>
                    <a:pt x="381333" y="214551"/>
                    <a:pt x="384167" y="218599"/>
                  </a:cubicBezTo>
                  <a:close/>
                  <a:moveTo>
                    <a:pt x="497515" y="136017"/>
                  </a:moveTo>
                  <a:cubicBezTo>
                    <a:pt x="496705" y="137231"/>
                    <a:pt x="496300" y="138041"/>
                    <a:pt x="495491" y="138851"/>
                  </a:cubicBezTo>
                  <a:cubicBezTo>
                    <a:pt x="494681" y="138851"/>
                    <a:pt x="494276" y="138446"/>
                    <a:pt x="493466" y="138446"/>
                  </a:cubicBezTo>
                  <a:cubicBezTo>
                    <a:pt x="489014" y="138446"/>
                    <a:pt x="485775" y="141280"/>
                    <a:pt x="484156" y="145328"/>
                  </a:cubicBezTo>
                  <a:cubicBezTo>
                    <a:pt x="482941" y="145328"/>
                    <a:pt x="482132" y="145733"/>
                    <a:pt x="480917" y="145733"/>
                  </a:cubicBezTo>
                  <a:cubicBezTo>
                    <a:pt x="473226" y="146542"/>
                    <a:pt x="463510" y="146947"/>
                    <a:pt x="453390" y="146947"/>
                  </a:cubicBezTo>
                  <a:cubicBezTo>
                    <a:pt x="443270" y="146947"/>
                    <a:pt x="433554" y="146542"/>
                    <a:pt x="425863" y="145733"/>
                  </a:cubicBezTo>
                  <a:cubicBezTo>
                    <a:pt x="424244" y="145733"/>
                    <a:pt x="423029" y="145328"/>
                    <a:pt x="421815" y="145328"/>
                  </a:cubicBezTo>
                  <a:cubicBezTo>
                    <a:pt x="420195" y="142494"/>
                    <a:pt x="416957" y="140470"/>
                    <a:pt x="413314" y="140470"/>
                  </a:cubicBezTo>
                  <a:cubicBezTo>
                    <a:pt x="412909" y="140470"/>
                    <a:pt x="412909" y="140470"/>
                    <a:pt x="412504" y="140470"/>
                  </a:cubicBezTo>
                  <a:cubicBezTo>
                    <a:pt x="411694" y="139256"/>
                    <a:pt x="410480" y="138041"/>
                    <a:pt x="409670" y="136422"/>
                  </a:cubicBezTo>
                  <a:cubicBezTo>
                    <a:pt x="405217" y="130350"/>
                    <a:pt x="399955" y="121849"/>
                    <a:pt x="395097" y="113348"/>
                  </a:cubicBezTo>
                  <a:cubicBezTo>
                    <a:pt x="390239" y="104846"/>
                    <a:pt x="385786" y="95536"/>
                    <a:pt x="382548" y="88654"/>
                  </a:cubicBezTo>
                  <a:cubicBezTo>
                    <a:pt x="382143" y="87440"/>
                    <a:pt x="381738" y="86630"/>
                    <a:pt x="381333" y="85415"/>
                  </a:cubicBezTo>
                  <a:cubicBezTo>
                    <a:pt x="382953" y="83796"/>
                    <a:pt x="383762" y="81367"/>
                    <a:pt x="383762" y="78938"/>
                  </a:cubicBezTo>
                  <a:cubicBezTo>
                    <a:pt x="383762" y="76510"/>
                    <a:pt x="382548" y="74081"/>
                    <a:pt x="381333" y="72461"/>
                  </a:cubicBezTo>
                  <a:cubicBezTo>
                    <a:pt x="381738" y="71652"/>
                    <a:pt x="382143" y="70437"/>
                    <a:pt x="382548" y="69628"/>
                  </a:cubicBezTo>
                  <a:cubicBezTo>
                    <a:pt x="385382" y="62746"/>
                    <a:pt x="390239" y="53840"/>
                    <a:pt x="395097" y="44934"/>
                  </a:cubicBezTo>
                  <a:cubicBezTo>
                    <a:pt x="399955" y="36433"/>
                    <a:pt x="405622" y="27932"/>
                    <a:pt x="410075" y="21860"/>
                  </a:cubicBezTo>
                  <a:cubicBezTo>
                    <a:pt x="410885" y="21050"/>
                    <a:pt x="411289" y="19836"/>
                    <a:pt x="412099" y="19026"/>
                  </a:cubicBezTo>
                  <a:cubicBezTo>
                    <a:pt x="412909" y="19026"/>
                    <a:pt x="413314" y="19431"/>
                    <a:pt x="414123" y="19431"/>
                  </a:cubicBezTo>
                  <a:cubicBezTo>
                    <a:pt x="418171" y="19431"/>
                    <a:pt x="421815" y="16597"/>
                    <a:pt x="423434" y="12954"/>
                  </a:cubicBezTo>
                  <a:cubicBezTo>
                    <a:pt x="424648" y="12954"/>
                    <a:pt x="425458" y="12549"/>
                    <a:pt x="426672" y="12549"/>
                  </a:cubicBezTo>
                  <a:cubicBezTo>
                    <a:pt x="434364" y="12144"/>
                    <a:pt x="444079" y="11335"/>
                    <a:pt x="454200" y="11335"/>
                  </a:cubicBezTo>
                  <a:cubicBezTo>
                    <a:pt x="464320" y="11335"/>
                    <a:pt x="474035" y="11740"/>
                    <a:pt x="481727" y="12549"/>
                  </a:cubicBezTo>
                  <a:cubicBezTo>
                    <a:pt x="482941" y="12549"/>
                    <a:pt x="484156" y="12549"/>
                    <a:pt x="484965" y="12954"/>
                  </a:cubicBezTo>
                  <a:cubicBezTo>
                    <a:pt x="486180" y="16597"/>
                    <a:pt x="489823" y="19431"/>
                    <a:pt x="494276" y="19431"/>
                  </a:cubicBezTo>
                  <a:cubicBezTo>
                    <a:pt x="494681" y="19431"/>
                    <a:pt x="495491" y="19026"/>
                    <a:pt x="495895" y="19026"/>
                  </a:cubicBezTo>
                  <a:cubicBezTo>
                    <a:pt x="496705" y="19836"/>
                    <a:pt x="497110" y="20645"/>
                    <a:pt x="497919" y="21860"/>
                  </a:cubicBezTo>
                  <a:cubicBezTo>
                    <a:pt x="502372" y="27932"/>
                    <a:pt x="507635" y="36433"/>
                    <a:pt x="512897" y="44934"/>
                  </a:cubicBezTo>
                  <a:cubicBezTo>
                    <a:pt x="518160" y="53435"/>
                    <a:pt x="522613" y="62341"/>
                    <a:pt x="525851" y="69223"/>
                  </a:cubicBezTo>
                  <a:cubicBezTo>
                    <a:pt x="526256" y="70437"/>
                    <a:pt x="526661" y="71247"/>
                    <a:pt x="527066" y="72057"/>
                  </a:cubicBezTo>
                  <a:cubicBezTo>
                    <a:pt x="525447" y="73676"/>
                    <a:pt x="524637" y="76105"/>
                    <a:pt x="524637" y="78534"/>
                  </a:cubicBezTo>
                  <a:cubicBezTo>
                    <a:pt x="524637" y="80963"/>
                    <a:pt x="525447" y="82987"/>
                    <a:pt x="527066" y="85011"/>
                  </a:cubicBezTo>
                  <a:cubicBezTo>
                    <a:pt x="526661" y="85820"/>
                    <a:pt x="526256" y="87035"/>
                    <a:pt x="525851" y="88249"/>
                  </a:cubicBezTo>
                  <a:cubicBezTo>
                    <a:pt x="522613" y="95131"/>
                    <a:pt x="518160" y="104037"/>
                    <a:pt x="513302" y="112943"/>
                  </a:cubicBezTo>
                  <a:cubicBezTo>
                    <a:pt x="507230" y="121444"/>
                    <a:pt x="501968" y="129945"/>
                    <a:pt x="497515" y="136017"/>
                  </a:cubicBezTo>
                  <a:close/>
                  <a:moveTo>
                    <a:pt x="534353" y="359878"/>
                  </a:moveTo>
                  <a:cubicBezTo>
                    <a:pt x="529495" y="351377"/>
                    <a:pt x="525042" y="342067"/>
                    <a:pt x="521803" y="335185"/>
                  </a:cubicBezTo>
                  <a:cubicBezTo>
                    <a:pt x="521399" y="333970"/>
                    <a:pt x="520994" y="333161"/>
                    <a:pt x="520589" y="331946"/>
                  </a:cubicBezTo>
                  <a:cubicBezTo>
                    <a:pt x="522208" y="330327"/>
                    <a:pt x="523018" y="327898"/>
                    <a:pt x="523018" y="325469"/>
                  </a:cubicBezTo>
                  <a:cubicBezTo>
                    <a:pt x="523018" y="323040"/>
                    <a:pt x="521803" y="320612"/>
                    <a:pt x="520589" y="318992"/>
                  </a:cubicBezTo>
                  <a:cubicBezTo>
                    <a:pt x="520994" y="318183"/>
                    <a:pt x="521399" y="316968"/>
                    <a:pt x="521803" y="316159"/>
                  </a:cubicBezTo>
                  <a:cubicBezTo>
                    <a:pt x="524637" y="309277"/>
                    <a:pt x="529495" y="300371"/>
                    <a:pt x="534353" y="291465"/>
                  </a:cubicBezTo>
                  <a:cubicBezTo>
                    <a:pt x="539210" y="282964"/>
                    <a:pt x="544878" y="274463"/>
                    <a:pt x="549331" y="268391"/>
                  </a:cubicBezTo>
                  <a:cubicBezTo>
                    <a:pt x="550140" y="267581"/>
                    <a:pt x="550545" y="266367"/>
                    <a:pt x="551355" y="265557"/>
                  </a:cubicBezTo>
                  <a:cubicBezTo>
                    <a:pt x="552164" y="265557"/>
                    <a:pt x="552569" y="265962"/>
                    <a:pt x="553379" y="265962"/>
                  </a:cubicBezTo>
                  <a:cubicBezTo>
                    <a:pt x="557427" y="265962"/>
                    <a:pt x="561070" y="263128"/>
                    <a:pt x="562689" y="259485"/>
                  </a:cubicBezTo>
                  <a:cubicBezTo>
                    <a:pt x="563904" y="259485"/>
                    <a:pt x="564713" y="259080"/>
                    <a:pt x="565928" y="259080"/>
                  </a:cubicBezTo>
                  <a:cubicBezTo>
                    <a:pt x="573619" y="258675"/>
                    <a:pt x="583335" y="257866"/>
                    <a:pt x="593455" y="257866"/>
                  </a:cubicBezTo>
                  <a:cubicBezTo>
                    <a:pt x="603575" y="257866"/>
                    <a:pt x="613291" y="258270"/>
                    <a:pt x="620982" y="259080"/>
                  </a:cubicBezTo>
                  <a:cubicBezTo>
                    <a:pt x="622197" y="259080"/>
                    <a:pt x="623411" y="259485"/>
                    <a:pt x="624221" y="259485"/>
                  </a:cubicBezTo>
                  <a:cubicBezTo>
                    <a:pt x="625435" y="263128"/>
                    <a:pt x="629079" y="265962"/>
                    <a:pt x="633532" y="265962"/>
                  </a:cubicBezTo>
                  <a:cubicBezTo>
                    <a:pt x="633936" y="265962"/>
                    <a:pt x="634746" y="265557"/>
                    <a:pt x="635151" y="265557"/>
                  </a:cubicBezTo>
                  <a:cubicBezTo>
                    <a:pt x="635960" y="266367"/>
                    <a:pt x="636365" y="267176"/>
                    <a:pt x="637175" y="268391"/>
                  </a:cubicBezTo>
                  <a:cubicBezTo>
                    <a:pt x="641628" y="274463"/>
                    <a:pt x="646890" y="282964"/>
                    <a:pt x="652153" y="291465"/>
                  </a:cubicBezTo>
                  <a:cubicBezTo>
                    <a:pt x="657416" y="299966"/>
                    <a:pt x="661868" y="308872"/>
                    <a:pt x="665107" y="315754"/>
                  </a:cubicBezTo>
                  <a:cubicBezTo>
                    <a:pt x="665512" y="316968"/>
                    <a:pt x="665917" y="317778"/>
                    <a:pt x="666321" y="318587"/>
                  </a:cubicBezTo>
                  <a:cubicBezTo>
                    <a:pt x="664702" y="320207"/>
                    <a:pt x="663893" y="322636"/>
                    <a:pt x="663893" y="325064"/>
                  </a:cubicBezTo>
                  <a:cubicBezTo>
                    <a:pt x="663893" y="327493"/>
                    <a:pt x="664702" y="329517"/>
                    <a:pt x="666321" y="331541"/>
                  </a:cubicBezTo>
                  <a:cubicBezTo>
                    <a:pt x="665917" y="332351"/>
                    <a:pt x="665512" y="333566"/>
                    <a:pt x="665107" y="334780"/>
                  </a:cubicBezTo>
                  <a:cubicBezTo>
                    <a:pt x="661868" y="341662"/>
                    <a:pt x="657416" y="350568"/>
                    <a:pt x="652558" y="359474"/>
                  </a:cubicBezTo>
                  <a:cubicBezTo>
                    <a:pt x="647700" y="367975"/>
                    <a:pt x="642033" y="376476"/>
                    <a:pt x="637580" y="382548"/>
                  </a:cubicBezTo>
                  <a:cubicBezTo>
                    <a:pt x="636770" y="383762"/>
                    <a:pt x="636365" y="384572"/>
                    <a:pt x="635556" y="385382"/>
                  </a:cubicBezTo>
                  <a:cubicBezTo>
                    <a:pt x="634746" y="385382"/>
                    <a:pt x="634341" y="384977"/>
                    <a:pt x="633532" y="384977"/>
                  </a:cubicBezTo>
                  <a:cubicBezTo>
                    <a:pt x="629079" y="384977"/>
                    <a:pt x="625840" y="387810"/>
                    <a:pt x="624221" y="391858"/>
                  </a:cubicBezTo>
                  <a:cubicBezTo>
                    <a:pt x="623006" y="391858"/>
                    <a:pt x="622197" y="392263"/>
                    <a:pt x="620982" y="392263"/>
                  </a:cubicBezTo>
                  <a:cubicBezTo>
                    <a:pt x="613291" y="393073"/>
                    <a:pt x="603575" y="393478"/>
                    <a:pt x="593455" y="393478"/>
                  </a:cubicBezTo>
                  <a:cubicBezTo>
                    <a:pt x="583335" y="393478"/>
                    <a:pt x="573619" y="393073"/>
                    <a:pt x="565928" y="392263"/>
                  </a:cubicBezTo>
                  <a:cubicBezTo>
                    <a:pt x="564309" y="392263"/>
                    <a:pt x="563094" y="391858"/>
                    <a:pt x="561880" y="391858"/>
                  </a:cubicBezTo>
                  <a:cubicBezTo>
                    <a:pt x="560261" y="389025"/>
                    <a:pt x="557022" y="387001"/>
                    <a:pt x="553379" y="387001"/>
                  </a:cubicBezTo>
                  <a:cubicBezTo>
                    <a:pt x="552974" y="387001"/>
                    <a:pt x="552974" y="387001"/>
                    <a:pt x="552569" y="387001"/>
                  </a:cubicBezTo>
                  <a:cubicBezTo>
                    <a:pt x="551759" y="385786"/>
                    <a:pt x="550545" y="384572"/>
                    <a:pt x="549735" y="382953"/>
                  </a:cubicBezTo>
                  <a:cubicBezTo>
                    <a:pt x="544473" y="376880"/>
                    <a:pt x="539210" y="368379"/>
                    <a:pt x="534353" y="359878"/>
                  </a:cubicBezTo>
                  <a:close/>
                  <a:moveTo>
                    <a:pt x="205645" y="1097447"/>
                  </a:moveTo>
                  <a:cubicBezTo>
                    <a:pt x="212931" y="1109186"/>
                    <a:pt x="219004" y="1121736"/>
                    <a:pt x="223457" y="1131046"/>
                  </a:cubicBezTo>
                  <a:cubicBezTo>
                    <a:pt x="224266" y="1132665"/>
                    <a:pt x="224671" y="1133880"/>
                    <a:pt x="225076" y="1135094"/>
                  </a:cubicBezTo>
                  <a:cubicBezTo>
                    <a:pt x="223052" y="1137523"/>
                    <a:pt x="221432" y="1140762"/>
                    <a:pt x="221432" y="1144000"/>
                  </a:cubicBezTo>
                  <a:cubicBezTo>
                    <a:pt x="221432" y="1147239"/>
                    <a:pt x="222647" y="1150477"/>
                    <a:pt x="224671" y="1152906"/>
                  </a:cubicBezTo>
                  <a:cubicBezTo>
                    <a:pt x="224266" y="1154121"/>
                    <a:pt x="223457" y="1155740"/>
                    <a:pt x="222647" y="1156954"/>
                  </a:cubicBezTo>
                  <a:cubicBezTo>
                    <a:pt x="218194" y="1166265"/>
                    <a:pt x="212122" y="1178814"/>
                    <a:pt x="205240" y="1190958"/>
                  </a:cubicBezTo>
                  <a:cubicBezTo>
                    <a:pt x="198358" y="1203103"/>
                    <a:pt x="191072" y="1214438"/>
                    <a:pt x="184595" y="1222939"/>
                  </a:cubicBezTo>
                  <a:cubicBezTo>
                    <a:pt x="183785" y="1224153"/>
                    <a:pt x="182975" y="1225367"/>
                    <a:pt x="181761" y="1226582"/>
                  </a:cubicBezTo>
                  <a:cubicBezTo>
                    <a:pt x="180951" y="1226582"/>
                    <a:pt x="179737" y="1226177"/>
                    <a:pt x="178927" y="1226177"/>
                  </a:cubicBezTo>
                  <a:cubicBezTo>
                    <a:pt x="172855" y="1226177"/>
                    <a:pt x="167997" y="1230225"/>
                    <a:pt x="165973" y="1235488"/>
                  </a:cubicBezTo>
                  <a:cubicBezTo>
                    <a:pt x="164759" y="1235488"/>
                    <a:pt x="163139" y="1235893"/>
                    <a:pt x="161520" y="1235893"/>
                  </a:cubicBezTo>
                  <a:cubicBezTo>
                    <a:pt x="150995" y="1237107"/>
                    <a:pt x="137231" y="1237512"/>
                    <a:pt x="123468" y="1237512"/>
                  </a:cubicBezTo>
                  <a:cubicBezTo>
                    <a:pt x="109704" y="1237512"/>
                    <a:pt x="95941" y="1236702"/>
                    <a:pt x="85415" y="1235488"/>
                  </a:cubicBezTo>
                  <a:cubicBezTo>
                    <a:pt x="83391" y="1235488"/>
                    <a:pt x="81772" y="1235083"/>
                    <a:pt x="79748" y="1235083"/>
                  </a:cubicBezTo>
                  <a:cubicBezTo>
                    <a:pt x="77319" y="1231035"/>
                    <a:pt x="72866" y="1228201"/>
                    <a:pt x="68009" y="1228201"/>
                  </a:cubicBezTo>
                  <a:cubicBezTo>
                    <a:pt x="67604" y="1228201"/>
                    <a:pt x="67199" y="1228201"/>
                    <a:pt x="66794" y="1228201"/>
                  </a:cubicBezTo>
                  <a:cubicBezTo>
                    <a:pt x="65580" y="1226582"/>
                    <a:pt x="64365" y="1224558"/>
                    <a:pt x="62746" y="1222534"/>
                  </a:cubicBezTo>
                  <a:cubicBezTo>
                    <a:pt x="56674" y="1214033"/>
                    <a:pt x="48982" y="1202293"/>
                    <a:pt x="42505" y="1190554"/>
                  </a:cubicBezTo>
                  <a:cubicBezTo>
                    <a:pt x="35623" y="1178409"/>
                    <a:pt x="29551" y="1166265"/>
                    <a:pt x="25098" y="1156549"/>
                  </a:cubicBezTo>
                  <a:cubicBezTo>
                    <a:pt x="24289" y="1154930"/>
                    <a:pt x="23884" y="1153716"/>
                    <a:pt x="23074" y="1152501"/>
                  </a:cubicBezTo>
                  <a:cubicBezTo>
                    <a:pt x="25098" y="1150072"/>
                    <a:pt x="26313" y="1147239"/>
                    <a:pt x="26313" y="1143595"/>
                  </a:cubicBezTo>
                  <a:cubicBezTo>
                    <a:pt x="26313" y="1139952"/>
                    <a:pt x="25098" y="1137118"/>
                    <a:pt x="22670" y="1134689"/>
                  </a:cubicBezTo>
                  <a:cubicBezTo>
                    <a:pt x="23074" y="1133475"/>
                    <a:pt x="23884" y="1131856"/>
                    <a:pt x="24289" y="1130641"/>
                  </a:cubicBezTo>
                  <a:cubicBezTo>
                    <a:pt x="28337" y="1120926"/>
                    <a:pt x="34814" y="1108782"/>
                    <a:pt x="41696" y="1096637"/>
                  </a:cubicBezTo>
                  <a:cubicBezTo>
                    <a:pt x="48578" y="1084493"/>
                    <a:pt x="56269" y="1073158"/>
                    <a:pt x="62341" y="1064657"/>
                  </a:cubicBezTo>
                  <a:cubicBezTo>
                    <a:pt x="63151" y="1063442"/>
                    <a:pt x="63960" y="1062228"/>
                    <a:pt x="65175" y="1061014"/>
                  </a:cubicBezTo>
                  <a:cubicBezTo>
                    <a:pt x="65984" y="1061014"/>
                    <a:pt x="67199" y="1061418"/>
                    <a:pt x="68009" y="1061418"/>
                  </a:cubicBezTo>
                  <a:cubicBezTo>
                    <a:pt x="73676" y="1061418"/>
                    <a:pt x="78938" y="1057775"/>
                    <a:pt x="80558" y="1052513"/>
                  </a:cubicBezTo>
                  <a:cubicBezTo>
                    <a:pt x="82177" y="1052513"/>
                    <a:pt x="83391" y="1052108"/>
                    <a:pt x="85011" y="1052108"/>
                  </a:cubicBezTo>
                  <a:cubicBezTo>
                    <a:pt x="95536" y="1051298"/>
                    <a:pt x="109299" y="1050893"/>
                    <a:pt x="123063" y="1050489"/>
                  </a:cubicBezTo>
                  <a:cubicBezTo>
                    <a:pt x="136827" y="1050489"/>
                    <a:pt x="150590" y="1050893"/>
                    <a:pt x="161115" y="1051703"/>
                  </a:cubicBezTo>
                  <a:cubicBezTo>
                    <a:pt x="162735" y="1051703"/>
                    <a:pt x="164354" y="1052108"/>
                    <a:pt x="165568" y="1052108"/>
                  </a:cubicBezTo>
                  <a:cubicBezTo>
                    <a:pt x="167592" y="1057370"/>
                    <a:pt x="172450" y="1061014"/>
                    <a:pt x="178118" y="1061014"/>
                  </a:cubicBezTo>
                  <a:cubicBezTo>
                    <a:pt x="178927" y="1061014"/>
                    <a:pt x="179737" y="1061014"/>
                    <a:pt x="180546" y="1060609"/>
                  </a:cubicBezTo>
                  <a:cubicBezTo>
                    <a:pt x="181356" y="1061823"/>
                    <a:pt x="182166" y="1063038"/>
                    <a:pt x="183380" y="1064252"/>
                  </a:cubicBezTo>
                  <a:cubicBezTo>
                    <a:pt x="191072" y="1073968"/>
                    <a:pt x="198763" y="1085302"/>
                    <a:pt x="205645" y="1097447"/>
                  </a:cubicBezTo>
                  <a:close/>
                  <a:moveTo>
                    <a:pt x="489823" y="816507"/>
                  </a:moveTo>
                  <a:cubicBezTo>
                    <a:pt x="488204" y="816102"/>
                    <a:pt x="486989" y="816102"/>
                    <a:pt x="485370" y="816102"/>
                  </a:cubicBezTo>
                  <a:cubicBezTo>
                    <a:pt x="475655" y="816102"/>
                    <a:pt x="467154" y="822579"/>
                    <a:pt x="464320" y="831485"/>
                  </a:cubicBezTo>
                  <a:cubicBezTo>
                    <a:pt x="461891" y="831890"/>
                    <a:pt x="459462" y="831890"/>
                    <a:pt x="457033" y="832295"/>
                  </a:cubicBezTo>
                  <a:cubicBezTo>
                    <a:pt x="440031" y="833914"/>
                    <a:pt x="417362" y="835128"/>
                    <a:pt x="395097" y="834723"/>
                  </a:cubicBezTo>
                  <a:cubicBezTo>
                    <a:pt x="372428" y="834723"/>
                    <a:pt x="350163" y="833509"/>
                    <a:pt x="333161" y="831890"/>
                  </a:cubicBezTo>
                  <a:cubicBezTo>
                    <a:pt x="329922" y="831485"/>
                    <a:pt x="327089" y="831080"/>
                    <a:pt x="324255" y="831080"/>
                  </a:cubicBezTo>
                  <a:cubicBezTo>
                    <a:pt x="320612" y="824198"/>
                    <a:pt x="313325" y="819745"/>
                    <a:pt x="305229" y="819745"/>
                  </a:cubicBezTo>
                  <a:cubicBezTo>
                    <a:pt x="304419" y="819745"/>
                    <a:pt x="303609" y="819745"/>
                    <a:pt x="303205" y="820150"/>
                  </a:cubicBezTo>
                  <a:cubicBezTo>
                    <a:pt x="301181" y="817316"/>
                    <a:pt x="298752" y="814483"/>
                    <a:pt x="296728" y="811244"/>
                  </a:cubicBezTo>
                  <a:cubicBezTo>
                    <a:pt x="286607" y="797481"/>
                    <a:pt x="274463" y="778454"/>
                    <a:pt x="263533" y="758619"/>
                  </a:cubicBezTo>
                  <a:cubicBezTo>
                    <a:pt x="252198" y="739188"/>
                    <a:pt x="242078" y="718947"/>
                    <a:pt x="235196" y="703564"/>
                  </a:cubicBezTo>
                  <a:cubicBezTo>
                    <a:pt x="233982" y="701135"/>
                    <a:pt x="233172" y="699111"/>
                    <a:pt x="232362" y="696682"/>
                  </a:cubicBezTo>
                  <a:cubicBezTo>
                    <a:pt x="235601" y="692634"/>
                    <a:pt x="238030" y="687776"/>
                    <a:pt x="238030" y="682109"/>
                  </a:cubicBezTo>
                  <a:cubicBezTo>
                    <a:pt x="238030" y="676442"/>
                    <a:pt x="235601" y="671179"/>
                    <a:pt x="232362" y="667131"/>
                  </a:cubicBezTo>
                  <a:cubicBezTo>
                    <a:pt x="233172" y="665107"/>
                    <a:pt x="234386" y="662678"/>
                    <a:pt x="235196" y="660654"/>
                  </a:cubicBezTo>
                  <a:cubicBezTo>
                    <a:pt x="242078" y="645271"/>
                    <a:pt x="252198" y="625031"/>
                    <a:pt x="263533" y="605195"/>
                  </a:cubicBezTo>
                  <a:cubicBezTo>
                    <a:pt x="274868" y="585764"/>
                    <a:pt x="287012" y="566738"/>
                    <a:pt x="297132" y="552974"/>
                  </a:cubicBezTo>
                  <a:cubicBezTo>
                    <a:pt x="298752" y="550950"/>
                    <a:pt x="299966" y="548926"/>
                    <a:pt x="301585" y="547307"/>
                  </a:cubicBezTo>
                  <a:cubicBezTo>
                    <a:pt x="303205" y="547711"/>
                    <a:pt x="304824" y="547711"/>
                    <a:pt x="306443" y="547711"/>
                  </a:cubicBezTo>
                  <a:cubicBezTo>
                    <a:pt x="315754" y="547711"/>
                    <a:pt x="323850" y="541639"/>
                    <a:pt x="327089" y="533138"/>
                  </a:cubicBezTo>
                  <a:cubicBezTo>
                    <a:pt x="329517" y="532733"/>
                    <a:pt x="331946" y="532733"/>
                    <a:pt x="334780" y="532328"/>
                  </a:cubicBezTo>
                  <a:cubicBezTo>
                    <a:pt x="351782" y="531114"/>
                    <a:pt x="374452" y="529900"/>
                    <a:pt x="396716" y="529900"/>
                  </a:cubicBezTo>
                  <a:cubicBezTo>
                    <a:pt x="419386" y="529900"/>
                    <a:pt x="441650" y="530709"/>
                    <a:pt x="458653" y="532328"/>
                  </a:cubicBezTo>
                  <a:cubicBezTo>
                    <a:pt x="461486" y="532733"/>
                    <a:pt x="463915" y="532733"/>
                    <a:pt x="466344" y="533138"/>
                  </a:cubicBezTo>
                  <a:cubicBezTo>
                    <a:pt x="469583" y="541639"/>
                    <a:pt x="477679" y="547711"/>
                    <a:pt x="486989" y="547711"/>
                  </a:cubicBezTo>
                  <a:cubicBezTo>
                    <a:pt x="488204" y="547711"/>
                    <a:pt x="489823" y="547711"/>
                    <a:pt x="491038" y="547307"/>
                  </a:cubicBezTo>
                  <a:cubicBezTo>
                    <a:pt x="492252" y="549331"/>
                    <a:pt x="493871" y="551355"/>
                    <a:pt x="495491" y="553379"/>
                  </a:cubicBezTo>
                  <a:cubicBezTo>
                    <a:pt x="505206" y="567142"/>
                    <a:pt x="517755" y="586169"/>
                    <a:pt x="529090" y="605600"/>
                  </a:cubicBezTo>
                  <a:cubicBezTo>
                    <a:pt x="540830" y="625031"/>
                    <a:pt x="551355" y="644866"/>
                    <a:pt x="558236" y="660654"/>
                  </a:cubicBezTo>
                  <a:cubicBezTo>
                    <a:pt x="559451" y="663083"/>
                    <a:pt x="560261" y="665107"/>
                    <a:pt x="561070" y="667131"/>
                  </a:cubicBezTo>
                  <a:cubicBezTo>
                    <a:pt x="557427" y="671179"/>
                    <a:pt x="555403" y="676037"/>
                    <a:pt x="555403" y="682109"/>
                  </a:cubicBezTo>
                  <a:cubicBezTo>
                    <a:pt x="555403" y="687776"/>
                    <a:pt x="557427" y="692634"/>
                    <a:pt x="561070" y="696682"/>
                  </a:cubicBezTo>
                  <a:cubicBezTo>
                    <a:pt x="560261" y="698706"/>
                    <a:pt x="559046" y="701135"/>
                    <a:pt x="558236" y="703564"/>
                  </a:cubicBezTo>
                  <a:cubicBezTo>
                    <a:pt x="551355" y="718947"/>
                    <a:pt x="541234" y="739188"/>
                    <a:pt x="529900" y="758619"/>
                  </a:cubicBezTo>
                  <a:cubicBezTo>
                    <a:pt x="518565" y="778050"/>
                    <a:pt x="506420" y="797076"/>
                    <a:pt x="496300" y="810839"/>
                  </a:cubicBezTo>
                  <a:cubicBezTo>
                    <a:pt x="492657" y="812864"/>
                    <a:pt x="491442" y="814888"/>
                    <a:pt x="489823" y="8165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66"/>
        <p:cNvGrpSpPr/>
        <p:nvPr/>
      </p:nvGrpSpPr>
      <p:grpSpPr>
        <a:xfrm>
          <a:off x="0" y="0"/>
          <a:ext cx="0" cy="0"/>
          <a:chOff x="0" y="0"/>
          <a:chExt cx="0" cy="0"/>
        </a:xfrm>
      </p:grpSpPr>
      <p:pic>
        <p:nvPicPr>
          <p:cNvPr id="267" name="Google Shape;267;p26"/>
          <p:cNvPicPr preferRelativeResize="0"/>
          <p:nvPr/>
        </p:nvPicPr>
        <p:blipFill rotWithShape="1">
          <a:blip r:embed="rId2">
            <a:alphaModFix/>
          </a:blip>
          <a:srcRect l="28897" t="19112" r="28892" b="19112"/>
          <a:stretch/>
        </p:blipFill>
        <p:spPr>
          <a:xfrm>
            <a:off x="6875166" y="1477402"/>
            <a:ext cx="2763560" cy="4044525"/>
          </a:xfrm>
          <a:prstGeom prst="rect">
            <a:avLst/>
          </a:prstGeom>
          <a:noFill/>
          <a:ln>
            <a:noFill/>
          </a:ln>
        </p:spPr>
      </p:pic>
      <p:grpSp>
        <p:nvGrpSpPr>
          <p:cNvPr id="268" name="Google Shape;268;p26"/>
          <p:cNvGrpSpPr/>
          <p:nvPr/>
        </p:nvGrpSpPr>
        <p:grpSpPr>
          <a:xfrm rot="7650217" flipH="1">
            <a:off x="5955833" y="-571689"/>
            <a:ext cx="4857620" cy="5583431"/>
            <a:chOff x="1508997" y="325798"/>
            <a:chExt cx="4857711" cy="5583536"/>
          </a:xfrm>
        </p:grpSpPr>
        <p:sp>
          <p:nvSpPr>
            <p:cNvPr id="269" name="Google Shape;269;p26"/>
            <p:cNvSpPr/>
            <p:nvPr/>
          </p:nvSpPr>
          <p:spPr>
            <a:xfrm>
              <a:off x="5440910" y="2956505"/>
              <a:ext cx="227202" cy="202052"/>
            </a:xfrm>
            <a:custGeom>
              <a:avLst/>
              <a:gdLst/>
              <a:ahLst/>
              <a:cxnLst/>
              <a:rect l="l" t="t" r="r" b="b"/>
              <a:pathLst>
                <a:path w="150216" h="133588" extrusionOk="0">
                  <a:moveTo>
                    <a:pt x="7722" y="74485"/>
                  </a:moveTo>
                  <a:cubicBezTo>
                    <a:pt x="8127" y="74485"/>
                    <a:pt x="8532" y="74081"/>
                    <a:pt x="9342" y="74081"/>
                  </a:cubicBezTo>
                  <a:cubicBezTo>
                    <a:pt x="9746" y="74890"/>
                    <a:pt x="10556" y="75700"/>
                    <a:pt x="10961" y="76510"/>
                  </a:cubicBezTo>
                  <a:cubicBezTo>
                    <a:pt x="14604" y="81772"/>
                    <a:pt x="19057" y="88654"/>
                    <a:pt x="23510" y="95941"/>
                  </a:cubicBezTo>
                  <a:cubicBezTo>
                    <a:pt x="27963" y="103227"/>
                    <a:pt x="31606" y="110514"/>
                    <a:pt x="34035" y="116586"/>
                  </a:cubicBezTo>
                  <a:cubicBezTo>
                    <a:pt x="34440" y="117800"/>
                    <a:pt x="35250" y="119015"/>
                    <a:pt x="35654" y="119825"/>
                  </a:cubicBezTo>
                  <a:cubicBezTo>
                    <a:pt x="34035" y="121444"/>
                    <a:pt x="33225" y="123468"/>
                    <a:pt x="33225" y="125492"/>
                  </a:cubicBezTo>
                  <a:cubicBezTo>
                    <a:pt x="33225" y="129945"/>
                    <a:pt x="36869" y="133588"/>
                    <a:pt x="41322" y="133588"/>
                  </a:cubicBezTo>
                  <a:cubicBezTo>
                    <a:pt x="45370" y="133588"/>
                    <a:pt x="48608" y="130754"/>
                    <a:pt x="49418" y="126706"/>
                  </a:cubicBezTo>
                  <a:cubicBezTo>
                    <a:pt x="50228" y="126706"/>
                    <a:pt x="51037" y="126706"/>
                    <a:pt x="51847" y="126302"/>
                  </a:cubicBezTo>
                  <a:cubicBezTo>
                    <a:pt x="58324" y="125897"/>
                    <a:pt x="66420" y="125087"/>
                    <a:pt x="74921" y="125087"/>
                  </a:cubicBezTo>
                  <a:cubicBezTo>
                    <a:pt x="83422" y="125087"/>
                    <a:pt x="91519" y="125492"/>
                    <a:pt x="97995" y="125897"/>
                  </a:cubicBezTo>
                  <a:cubicBezTo>
                    <a:pt x="99210" y="125897"/>
                    <a:pt x="100020" y="126302"/>
                    <a:pt x="100829" y="126302"/>
                  </a:cubicBezTo>
                  <a:cubicBezTo>
                    <a:pt x="102044" y="129540"/>
                    <a:pt x="104877" y="131969"/>
                    <a:pt x="108521" y="131969"/>
                  </a:cubicBezTo>
                  <a:cubicBezTo>
                    <a:pt x="112974" y="131969"/>
                    <a:pt x="116617" y="128326"/>
                    <a:pt x="116617" y="123873"/>
                  </a:cubicBezTo>
                  <a:cubicBezTo>
                    <a:pt x="116617" y="121849"/>
                    <a:pt x="115807" y="119825"/>
                    <a:pt x="114593" y="118610"/>
                  </a:cubicBezTo>
                  <a:cubicBezTo>
                    <a:pt x="114998" y="117800"/>
                    <a:pt x="115402" y="116991"/>
                    <a:pt x="115807" y="116181"/>
                  </a:cubicBezTo>
                  <a:cubicBezTo>
                    <a:pt x="118236" y="110514"/>
                    <a:pt x="122284" y="102822"/>
                    <a:pt x="126332" y="95536"/>
                  </a:cubicBezTo>
                  <a:cubicBezTo>
                    <a:pt x="130380" y="88249"/>
                    <a:pt x="135238" y="81367"/>
                    <a:pt x="138882" y="76105"/>
                  </a:cubicBezTo>
                  <a:cubicBezTo>
                    <a:pt x="139691" y="75295"/>
                    <a:pt x="140096" y="74485"/>
                    <a:pt x="140501" y="73676"/>
                  </a:cubicBezTo>
                  <a:cubicBezTo>
                    <a:pt x="140906" y="73676"/>
                    <a:pt x="141310" y="74081"/>
                    <a:pt x="142120" y="74081"/>
                  </a:cubicBezTo>
                  <a:cubicBezTo>
                    <a:pt x="146573" y="74081"/>
                    <a:pt x="150216" y="70437"/>
                    <a:pt x="150216" y="65984"/>
                  </a:cubicBezTo>
                  <a:cubicBezTo>
                    <a:pt x="150216" y="61532"/>
                    <a:pt x="146573" y="57888"/>
                    <a:pt x="142120" y="57888"/>
                  </a:cubicBezTo>
                  <a:cubicBezTo>
                    <a:pt x="141715" y="57888"/>
                    <a:pt x="140906" y="58293"/>
                    <a:pt x="140501" y="58293"/>
                  </a:cubicBezTo>
                  <a:cubicBezTo>
                    <a:pt x="140096" y="57483"/>
                    <a:pt x="139286" y="56674"/>
                    <a:pt x="138882" y="55864"/>
                  </a:cubicBezTo>
                  <a:cubicBezTo>
                    <a:pt x="135238" y="50602"/>
                    <a:pt x="130785" y="43720"/>
                    <a:pt x="126737" y="36433"/>
                  </a:cubicBezTo>
                  <a:cubicBezTo>
                    <a:pt x="122689" y="29147"/>
                    <a:pt x="118641" y="21455"/>
                    <a:pt x="116212" y="15788"/>
                  </a:cubicBezTo>
                  <a:cubicBezTo>
                    <a:pt x="115807" y="14978"/>
                    <a:pt x="115402" y="14168"/>
                    <a:pt x="114998" y="13359"/>
                  </a:cubicBezTo>
                  <a:cubicBezTo>
                    <a:pt x="116212" y="11740"/>
                    <a:pt x="117022" y="10120"/>
                    <a:pt x="117022" y="8096"/>
                  </a:cubicBezTo>
                  <a:cubicBezTo>
                    <a:pt x="117022" y="3643"/>
                    <a:pt x="113378" y="0"/>
                    <a:pt x="108925" y="0"/>
                  </a:cubicBezTo>
                  <a:cubicBezTo>
                    <a:pt x="105282" y="0"/>
                    <a:pt x="102449" y="2429"/>
                    <a:pt x="101234" y="5263"/>
                  </a:cubicBezTo>
                  <a:cubicBezTo>
                    <a:pt x="100424" y="5263"/>
                    <a:pt x="99615" y="5263"/>
                    <a:pt x="98400" y="5667"/>
                  </a:cubicBezTo>
                  <a:cubicBezTo>
                    <a:pt x="91923" y="6072"/>
                    <a:pt x="83827" y="6477"/>
                    <a:pt x="75326" y="6477"/>
                  </a:cubicBezTo>
                  <a:cubicBezTo>
                    <a:pt x="66825" y="6477"/>
                    <a:pt x="58729" y="6072"/>
                    <a:pt x="52252" y="5667"/>
                  </a:cubicBezTo>
                  <a:cubicBezTo>
                    <a:pt x="51037" y="5667"/>
                    <a:pt x="50228" y="5667"/>
                    <a:pt x="49418" y="5263"/>
                  </a:cubicBezTo>
                  <a:cubicBezTo>
                    <a:pt x="48204" y="2024"/>
                    <a:pt x="45370" y="0"/>
                    <a:pt x="41727" y="0"/>
                  </a:cubicBezTo>
                  <a:cubicBezTo>
                    <a:pt x="37274" y="0"/>
                    <a:pt x="33630" y="3643"/>
                    <a:pt x="33630" y="8096"/>
                  </a:cubicBezTo>
                  <a:cubicBezTo>
                    <a:pt x="33630" y="10120"/>
                    <a:pt x="34440" y="12144"/>
                    <a:pt x="35654" y="13359"/>
                  </a:cubicBezTo>
                  <a:cubicBezTo>
                    <a:pt x="35250" y="14168"/>
                    <a:pt x="34845" y="14978"/>
                    <a:pt x="34440" y="15788"/>
                  </a:cubicBezTo>
                  <a:cubicBezTo>
                    <a:pt x="32011" y="21455"/>
                    <a:pt x="27963" y="29147"/>
                    <a:pt x="23915" y="36433"/>
                  </a:cubicBezTo>
                  <a:cubicBezTo>
                    <a:pt x="19867" y="43720"/>
                    <a:pt x="15009" y="50602"/>
                    <a:pt x="11366" y="55864"/>
                  </a:cubicBezTo>
                  <a:cubicBezTo>
                    <a:pt x="10556" y="56674"/>
                    <a:pt x="10151" y="57483"/>
                    <a:pt x="9746" y="58293"/>
                  </a:cubicBezTo>
                  <a:cubicBezTo>
                    <a:pt x="9342" y="58293"/>
                    <a:pt x="8532" y="57888"/>
                    <a:pt x="8127" y="57888"/>
                  </a:cubicBezTo>
                  <a:cubicBezTo>
                    <a:pt x="3674" y="57888"/>
                    <a:pt x="31" y="61532"/>
                    <a:pt x="31" y="65984"/>
                  </a:cubicBezTo>
                  <a:cubicBezTo>
                    <a:pt x="-374" y="70842"/>
                    <a:pt x="3269" y="74485"/>
                    <a:pt x="7722" y="74485"/>
                  </a:cubicBezTo>
                  <a:close/>
                  <a:moveTo>
                    <a:pt x="15009" y="58293"/>
                  </a:moveTo>
                  <a:cubicBezTo>
                    <a:pt x="17438" y="52626"/>
                    <a:pt x="21486" y="44934"/>
                    <a:pt x="25534" y="37648"/>
                  </a:cubicBezTo>
                  <a:cubicBezTo>
                    <a:pt x="29582" y="30361"/>
                    <a:pt x="34440" y="23479"/>
                    <a:pt x="38083" y="18217"/>
                  </a:cubicBezTo>
                  <a:cubicBezTo>
                    <a:pt x="38488" y="17407"/>
                    <a:pt x="39298" y="16597"/>
                    <a:pt x="39703" y="15788"/>
                  </a:cubicBezTo>
                  <a:cubicBezTo>
                    <a:pt x="40107" y="15788"/>
                    <a:pt x="40917" y="16193"/>
                    <a:pt x="41322" y="16193"/>
                  </a:cubicBezTo>
                  <a:cubicBezTo>
                    <a:pt x="44965" y="16193"/>
                    <a:pt x="47799" y="13764"/>
                    <a:pt x="49013" y="10930"/>
                  </a:cubicBezTo>
                  <a:cubicBezTo>
                    <a:pt x="49823" y="10930"/>
                    <a:pt x="50632" y="10930"/>
                    <a:pt x="51847" y="10525"/>
                  </a:cubicBezTo>
                  <a:cubicBezTo>
                    <a:pt x="58324" y="10120"/>
                    <a:pt x="66420" y="9715"/>
                    <a:pt x="74921" y="9715"/>
                  </a:cubicBezTo>
                  <a:cubicBezTo>
                    <a:pt x="83422" y="9715"/>
                    <a:pt x="91519" y="10120"/>
                    <a:pt x="97995" y="10525"/>
                  </a:cubicBezTo>
                  <a:cubicBezTo>
                    <a:pt x="99210" y="10525"/>
                    <a:pt x="100020" y="10525"/>
                    <a:pt x="100829" y="10930"/>
                  </a:cubicBezTo>
                  <a:cubicBezTo>
                    <a:pt x="102044" y="14168"/>
                    <a:pt x="104877" y="16193"/>
                    <a:pt x="108521" y="16193"/>
                  </a:cubicBezTo>
                  <a:cubicBezTo>
                    <a:pt x="108925" y="16193"/>
                    <a:pt x="109330" y="16193"/>
                    <a:pt x="109735" y="15788"/>
                  </a:cubicBezTo>
                  <a:cubicBezTo>
                    <a:pt x="110140" y="16597"/>
                    <a:pt x="110949" y="17407"/>
                    <a:pt x="111354" y="18217"/>
                  </a:cubicBezTo>
                  <a:cubicBezTo>
                    <a:pt x="114998" y="23479"/>
                    <a:pt x="119450" y="30361"/>
                    <a:pt x="123904" y="37648"/>
                  </a:cubicBezTo>
                  <a:cubicBezTo>
                    <a:pt x="128356" y="44934"/>
                    <a:pt x="132000" y="52221"/>
                    <a:pt x="134834" y="57888"/>
                  </a:cubicBezTo>
                  <a:cubicBezTo>
                    <a:pt x="135238" y="58698"/>
                    <a:pt x="135643" y="59507"/>
                    <a:pt x="136048" y="60317"/>
                  </a:cubicBezTo>
                  <a:cubicBezTo>
                    <a:pt x="134834" y="61936"/>
                    <a:pt x="134024" y="63556"/>
                    <a:pt x="134024" y="65580"/>
                  </a:cubicBezTo>
                  <a:cubicBezTo>
                    <a:pt x="134024" y="67604"/>
                    <a:pt x="134834" y="69628"/>
                    <a:pt x="136048" y="70842"/>
                  </a:cubicBezTo>
                  <a:cubicBezTo>
                    <a:pt x="135643" y="71652"/>
                    <a:pt x="135238" y="72461"/>
                    <a:pt x="134834" y="73271"/>
                  </a:cubicBezTo>
                  <a:cubicBezTo>
                    <a:pt x="132405" y="78938"/>
                    <a:pt x="128356" y="86630"/>
                    <a:pt x="124308" y="93917"/>
                  </a:cubicBezTo>
                  <a:cubicBezTo>
                    <a:pt x="120260" y="101203"/>
                    <a:pt x="115807" y="108085"/>
                    <a:pt x="111759" y="113348"/>
                  </a:cubicBezTo>
                  <a:cubicBezTo>
                    <a:pt x="111354" y="114157"/>
                    <a:pt x="110545" y="114967"/>
                    <a:pt x="110140" y="115776"/>
                  </a:cubicBezTo>
                  <a:cubicBezTo>
                    <a:pt x="109735" y="115776"/>
                    <a:pt x="108925" y="115372"/>
                    <a:pt x="108521" y="115372"/>
                  </a:cubicBezTo>
                  <a:cubicBezTo>
                    <a:pt x="104877" y="115372"/>
                    <a:pt x="102044" y="117800"/>
                    <a:pt x="100829" y="121039"/>
                  </a:cubicBezTo>
                  <a:cubicBezTo>
                    <a:pt x="100020" y="121039"/>
                    <a:pt x="99210" y="121444"/>
                    <a:pt x="97995" y="121444"/>
                  </a:cubicBezTo>
                  <a:cubicBezTo>
                    <a:pt x="91519" y="122253"/>
                    <a:pt x="83422" y="122658"/>
                    <a:pt x="74921" y="122253"/>
                  </a:cubicBezTo>
                  <a:cubicBezTo>
                    <a:pt x="66420" y="122253"/>
                    <a:pt x="58324" y="121849"/>
                    <a:pt x="51847" y="121039"/>
                  </a:cubicBezTo>
                  <a:cubicBezTo>
                    <a:pt x="50632" y="121039"/>
                    <a:pt x="49418" y="120634"/>
                    <a:pt x="48204" y="120634"/>
                  </a:cubicBezTo>
                  <a:cubicBezTo>
                    <a:pt x="46584" y="118205"/>
                    <a:pt x="44155" y="116586"/>
                    <a:pt x="41322" y="116586"/>
                  </a:cubicBezTo>
                  <a:cubicBezTo>
                    <a:pt x="40917" y="116586"/>
                    <a:pt x="40917" y="116586"/>
                    <a:pt x="40512" y="116586"/>
                  </a:cubicBezTo>
                  <a:cubicBezTo>
                    <a:pt x="39703" y="115776"/>
                    <a:pt x="38893" y="114562"/>
                    <a:pt x="38083" y="113348"/>
                  </a:cubicBezTo>
                  <a:cubicBezTo>
                    <a:pt x="34440" y="108085"/>
                    <a:pt x="29987" y="101203"/>
                    <a:pt x="25534" y="93917"/>
                  </a:cubicBezTo>
                  <a:cubicBezTo>
                    <a:pt x="21486" y="86630"/>
                    <a:pt x="17438" y="79343"/>
                    <a:pt x="15009" y="73271"/>
                  </a:cubicBezTo>
                  <a:cubicBezTo>
                    <a:pt x="14604" y="72461"/>
                    <a:pt x="14199" y="71652"/>
                    <a:pt x="13794" y="70842"/>
                  </a:cubicBezTo>
                  <a:cubicBezTo>
                    <a:pt x="15009" y="69223"/>
                    <a:pt x="15819" y="67604"/>
                    <a:pt x="15819" y="65580"/>
                  </a:cubicBezTo>
                  <a:cubicBezTo>
                    <a:pt x="15819" y="63556"/>
                    <a:pt x="15009" y="61532"/>
                    <a:pt x="13794" y="60317"/>
                  </a:cubicBezTo>
                  <a:cubicBezTo>
                    <a:pt x="14199" y="60317"/>
                    <a:pt x="14604" y="59507"/>
                    <a:pt x="15009" y="582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26"/>
            <p:cNvSpPr/>
            <p:nvPr/>
          </p:nvSpPr>
          <p:spPr>
            <a:xfrm>
              <a:off x="5013331" y="2577278"/>
              <a:ext cx="1080060" cy="960664"/>
            </a:xfrm>
            <a:custGeom>
              <a:avLst/>
              <a:gdLst/>
              <a:ahLst/>
              <a:cxnLst/>
              <a:rect l="l" t="t" r="r" b="b"/>
              <a:pathLst>
                <a:path w="714089" h="635150" extrusionOk="0">
                  <a:moveTo>
                    <a:pt x="114157" y="174474"/>
                  </a:moveTo>
                  <a:cubicBezTo>
                    <a:pt x="94321" y="208883"/>
                    <a:pt x="72462" y="242483"/>
                    <a:pt x="54650" y="266367"/>
                  </a:cubicBezTo>
                  <a:cubicBezTo>
                    <a:pt x="51816" y="270010"/>
                    <a:pt x="49387" y="273248"/>
                    <a:pt x="46958" y="276487"/>
                  </a:cubicBezTo>
                  <a:cubicBezTo>
                    <a:pt x="44125" y="276082"/>
                    <a:pt x="41696" y="275677"/>
                    <a:pt x="38862" y="275677"/>
                  </a:cubicBezTo>
                  <a:cubicBezTo>
                    <a:pt x="17407" y="275677"/>
                    <a:pt x="0" y="293084"/>
                    <a:pt x="0" y="314539"/>
                  </a:cubicBezTo>
                  <a:cubicBezTo>
                    <a:pt x="0" y="335994"/>
                    <a:pt x="17407" y="353401"/>
                    <a:pt x="38862" y="353401"/>
                  </a:cubicBezTo>
                  <a:cubicBezTo>
                    <a:pt x="41291" y="353401"/>
                    <a:pt x="43720" y="352996"/>
                    <a:pt x="46149" y="352592"/>
                  </a:cubicBezTo>
                  <a:cubicBezTo>
                    <a:pt x="48578" y="355830"/>
                    <a:pt x="51007" y="359473"/>
                    <a:pt x="53840" y="363117"/>
                  </a:cubicBezTo>
                  <a:cubicBezTo>
                    <a:pt x="71247" y="387406"/>
                    <a:pt x="93107" y="421005"/>
                    <a:pt x="112943" y="455414"/>
                  </a:cubicBezTo>
                  <a:cubicBezTo>
                    <a:pt x="133183" y="489823"/>
                    <a:pt x="151400" y="525042"/>
                    <a:pt x="163544" y="552569"/>
                  </a:cubicBezTo>
                  <a:cubicBezTo>
                    <a:pt x="165973" y="558236"/>
                    <a:pt x="168402" y="563499"/>
                    <a:pt x="170426" y="568357"/>
                  </a:cubicBezTo>
                  <a:cubicBezTo>
                    <a:pt x="163139" y="575643"/>
                    <a:pt x="158687" y="585359"/>
                    <a:pt x="158687" y="596289"/>
                  </a:cubicBezTo>
                  <a:cubicBezTo>
                    <a:pt x="158687" y="617744"/>
                    <a:pt x="176093" y="635151"/>
                    <a:pt x="197548" y="635151"/>
                  </a:cubicBezTo>
                  <a:cubicBezTo>
                    <a:pt x="216980" y="635151"/>
                    <a:pt x="232767" y="620982"/>
                    <a:pt x="236006" y="602361"/>
                  </a:cubicBezTo>
                  <a:cubicBezTo>
                    <a:pt x="239649" y="601956"/>
                    <a:pt x="243292" y="601551"/>
                    <a:pt x="247341" y="601146"/>
                  </a:cubicBezTo>
                  <a:cubicBezTo>
                    <a:pt x="277297" y="598313"/>
                    <a:pt x="316968" y="595884"/>
                    <a:pt x="356640" y="595884"/>
                  </a:cubicBezTo>
                  <a:cubicBezTo>
                    <a:pt x="396312" y="595479"/>
                    <a:pt x="436388" y="597503"/>
                    <a:pt x="465939" y="600337"/>
                  </a:cubicBezTo>
                  <a:cubicBezTo>
                    <a:pt x="470392" y="600742"/>
                    <a:pt x="474845" y="601146"/>
                    <a:pt x="478893" y="601956"/>
                  </a:cubicBezTo>
                  <a:cubicBezTo>
                    <a:pt x="484156" y="617744"/>
                    <a:pt x="498324" y="629079"/>
                    <a:pt x="515731" y="629079"/>
                  </a:cubicBezTo>
                  <a:cubicBezTo>
                    <a:pt x="537186" y="629079"/>
                    <a:pt x="554593" y="611672"/>
                    <a:pt x="554593" y="590217"/>
                  </a:cubicBezTo>
                  <a:cubicBezTo>
                    <a:pt x="554593" y="580096"/>
                    <a:pt x="550545" y="571190"/>
                    <a:pt x="544473" y="564309"/>
                  </a:cubicBezTo>
                  <a:cubicBezTo>
                    <a:pt x="546092" y="560665"/>
                    <a:pt x="547711" y="556617"/>
                    <a:pt x="549735" y="552569"/>
                  </a:cubicBezTo>
                  <a:cubicBezTo>
                    <a:pt x="561880" y="525042"/>
                    <a:pt x="580096" y="489823"/>
                    <a:pt x="600337" y="455414"/>
                  </a:cubicBezTo>
                  <a:cubicBezTo>
                    <a:pt x="620173" y="421005"/>
                    <a:pt x="642033" y="387810"/>
                    <a:pt x="659844" y="363117"/>
                  </a:cubicBezTo>
                  <a:cubicBezTo>
                    <a:pt x="662678" y="359473"/>
                    <a:pt x="665107" y="355830"/>
                    <a:pt x="667536" y="352592"/>
                  </a:cubicBezTo>
                  <a:cubicBezTo>
                    <a:pt x="669965" y="352996"/>
                    <a:pt x="672798" y="353401"/>
                    <a:pt x="675227" y="353401"/>
                  </a:cubicBezTo>
                  <a:cubicBezTo>
                    <a:pt x="696682" y="353401"/>
                    <a:pt x="714089" y="335994"/>
                    <a:pt x="714089" y="314539"/>
                  </a:cubicBezTo>
                  <a:cubicBezTo>
                    <a:pt x="714089" y="293084"/>
                    <a:pt x="696682" y="275677"/>
                    <a:pt x="675227" y="275677"/>
                  </a:cubicBezTo>
                  <a:cubicBezTo>
                    <a:pt x="672394" y="275677"/>
                    <a:pt x="669560" y="276082"/>
                    <a:pt x="666726" y="276487"/>
                  </a:cubicBezTo>
                  <a:cubicBezTo>
                    <a:pt x="664297" y="273248"/>
                    <a:pt x="661868" y="270010"/>
                    <a:pt x="659035" y="266367"/>
                  </a:cubicBezTo>
                  <a:cubicBezTo>
                    <a:pt x="641223" y="242078"/>
                    <a:pt x="620173" y="208478"/>
                    <a:pt x="600742" y="173665"/>
                  </a:cubicBezTo>
                  <a:cubicBezTo>
                    <a:pt x="580906" y="138851"/>
                    <a:pt x="563094" y="103632"/>
                    <a:pt x="550545" y="76105"/>
                  </a:cubicBezTo>
                  <a:cubicBezTo>
                    <a:pt x="548521" y="72057"/>
                    <a:pt x="546902" y="68008"/>
                    <a:pt x="545283" y="63960"/>
                  </a:cubicBezTo>
                  <a:cubicBezTo>
                    <a:pt x="550950" y="57079"/>
                    <a:pt x="554998" y="48173"/>
                    <a:pt x="554998" y="38862"/>
                  </a:cubicBezTo>
                  <a:cubicBezTo>
                    <a:pt x="554998" y="17407"/>
                    <a:pt x="537591" y="0"/>
                    <a:pt x="516136" y="0"/>
                  </a:cubicBezTo>
                  <a:cubicBezTo>
                    <a:pt x="499539" y="0"/>
                    <a:pt x="484965" y="10525"/>
                    <a:pt x="479703" y="25503"/>
                  </a:cubicBezTo>
                  <a:cubicBezTo>
                    <a:pt x="475655" y="25908"/>
                    <a:pt x="471202" y="26313"/>
                    <a:pt x="466344" y="26718"/>
                  </a:cubicBezTo>
                  <a:cubicBezTo>
                    <a:pt x="436388" y="29146"/>
                    <a:pt x="396716" y="30766"/>
                    <a:pt x="357045" y="30766"/>
                  </a:cubicBezTo>
                  <a:cubicBezTo>
                    <a:pt x="317373" y="30766"/>
                    <a:pt x="277297" y="29146"/>
                    <a:pt x="247745" y="26718"/>
                  </a:cubicBezTo>
                  <a:cubicBezTo>
                    <a:pt x="242888" y="26313"/>
                    <a:pt x="238839" y="25908"/>
                    <a:pt x="234387" y="25503"/>
                  </a:cubicBezTo>
                  <a:cubicBezTo>
                    <a:pt x="228719" y="10525"/>
                    <a:pt x="214551" y="0"/>
                    <a:pt x="197953" y="0"/>
                  </a:cubicBezTo>
                  <a:cubicBezTo>
                    <a:pt x="176498" y="0"/>
                    <a:pt x="159091" y="17407"/>
                    <a:pt x="159091" y="38862"/>
                  </a:cubicBezTo>
                  <a:cubicBezTo>
                    <a:pt x="159091" y="48982"/>
                    <a:pt x="163139" y="57888"/>
                    <a:pt x="169212" y="64770"/>
                  </a:cubicBezTo>
                  <a:cubicBezTo>
                    <a:pt x="167592" y="68413"/>
                    <a:pt x="165973" y="72461"/>
                    <a:pt x="163949" y="76510"/>
                  </a:cubicBezTo>
                  <a:cubicBezTo>
                    <a:pt x="152210" y="104442"/>
                    <a:pt x="133993" y="139660"/>
                    <a:pt x="114157" y="174474"/>
                  </a:cubicBezTo>
                  <a:close/>
                  <a:moveTo>
                    <a:pt x="182166" y="87035"/>
                  </a:moveTo>
                  <a:cubicBezTo>
                    <a:pt x="184595" y="83391"/>
                    <a:pt x="187428" y="80153"/>
                    <a:pt x="189857" y="76914"/>
                  </a:cubicBezTo>
                  <a:cubicBezTo>
                    <a:pt x="192691" y="77319"/>
                    <a:pt x="195120" y="77724"/>
                    <a:pt x="197953" y="77724"/>
                  </a:cubicBezTo>
                  <a:cubicBezTo>
                    <a:pt x="214551" y="77724"/>
                    <a:pt x="228719" y="67199"/>
                    <a:pt x="234387" y="52221"/>
                  </a:cubicBezTo>
                  <a:cubicBezTo>
                    <a:pt x="238435" y="51816"/>
                    <a:pt x="242888" y="51411"/>
                    <a:pt x="247745" y="51006"/>
                  </a:cubicBezTo>
                  <a:cubicBezTo>
                    <a:pt x="277702" y="48578"/>
                    <a:pt x="317373" y="46958"/>
                    <a:pt x="357045" y="46958"/>
                  </a:cubicBezTo>
                  <a:cubicBezTo>
                    <a:pt x="396716" y="46958"/>
                    <a:pt x="436793" y="48578"/>
                    <a:pt x="466344" y="51006"/>
                  </a:cubicBezTo>
                  <a:cubicBezTo>
                    <a:pt x="471202" y="51411"/>
                    <a:pt x="475250" y="51816"/>
                    <a:pt x="479703" y="52221"/>
                  </a:cubicBezTo>
                  <a:cubicBezTo>
                    <a:pt x="485370" y="67199"/>
                    <a:pt x="499539" y="77724"/>
                    <a:pt x="516136" y="77724"/>
                  </a:cubicBezTo>
                  <a:cubicBezTo>
                    <a:pt x="518565" y="77724"/>
                    <a:pt x="520994" y="77319"/>
                    <a:pt x="523423" y="76914"/>
                  </a:cubicBezTo>
                  <a:cubicBezTo>
                    <a:pt x="525852" y="80153"/>
                    <a:pt x="528280" y="83796"/>
                    <a:pt x="531114" y="87440"/>
                  </a:cubicBezTo>
                  <a:cubicBezTo>
                    <a:pt x="548521" y="111728"/>
                    <a:pt x="570381" y="145328"/>
                    <a:pt x="590622" y="179737"/>
                  </a:cubicBezTo>
                  <a:cubicBezTo>
                    <a:pt x="611267" y="213741"/>
                    <a:pt x="629483" y="248960"/>
                    <a:pt x="641628" y="276487"/>
                  </a:cubicBezTo>
                  <a:cubicBezTo>
                    <a:pt x="643652" y="280535"/>
                    <a:pt x="645271" y="284583"/>
                    <a:pt x="646890" y="288226"/>
                  </a:cubicBezTo>
                  <a:cubicBezTo>
                    <a:pt x="640413" y="295108"/>
                    <a:pt x="636770" y="304419"/>
                    <a:pt x="636770" y="314539"/>
                  </a:cubicBezTo>
                  <a:cubicBezTo>
                    <a:pt x="636770" y="324255"/>
                    <a:pt x="640413" y="333161"/>
                    <a:pt x="646486" y="340043"/>
                  </a:cubicBezTo>
                  <a:cubicBezTo>
                    <a:pt x="644866" y="343686"/>
                    <a:pt x="643247" y="347734"/>
                    <a:pt x="641223" y="351782"/>
                  </a:cubicBezTo>
                  <a:cubicBezTo>
                    <a:pt x="628674" y="379309"/>
                    <a:pt x="610862" y="414933"/>
                    <a:pt x="591026" y="449342"/>
                  </a:cubicBezTo>
                  <a:cubicBezTo>
                    <a:pt x="571191" y="483751"/>
                    <a:pt x="549735" y="517350"/>
                    <a:pt x="531924" y="541639"/>
                  </a:cubicBezTo>
                  <a:cubicBezTo>
                    <a:pt x="529495" y="545282"/>
                    <a:pt x="526661" y="548521"/>
                    <a:pt x="524232" y="551760"/>
                  </a:cubicBezTo>
                  <a:cubicBezTo>
                    <a:pt x="521803" y="551355"/>
                    <a:pt x="518970" y="550950"/>
                    <a:pt x="516136" y="550950"/>
                  </a:cubicBezTo>
                  <a:cubicBezTo>
                    <a:pt x="498729" y="550950"/>
                    <a:pt x="484156" y="562285"/>
                    <a:pt x="479298" y="578072"/>
                  </a:cubicBezTo>
                  <a:cubicBezTo>
                    <a:pt x="475250" y="578477"/>
                    <a:pt x="471202" y="578882"/>
                    <a:pt x="466344" y="579691"/>
                  </a:cubicBezTo>
                  <a:cubicBezTo>
                    <a:pt x="436388" y="582930"/>
                    <a:pt x="396716" y="584549"/>
                    <a:pt x="357045" y="584145"/>
                  </a:cubicBezTo>
                  <a:cubicBezTo>
                    <a:pt x="317373" y="584145"/>
                    <a:pt x="277297" y="581716"/>
                    <a:pt x="247745" y="578882"/>
                  </a:cubicBezTo>
                  <a:cubicBezTo>
                    <a:pt x="242078" y="578477"/>
                    <a:pt x="236815" y="577667"/>
                    <a:pt x="231958" y="577263"/>
                  </a:cubicBezTo>
                  <a:cubicBezTo>
                    <a:pt x="225076" y="565523"/>
                    <a:pt x="212527" y="557427"/>
                    <a:pt x="197953" y="557427"/>
                  </a:cubicBezTo>
                  <a:cubicBezTo>
                    <a:pt x="196739" y="557427"/>
                    <a:pt x="195524" y="557832"/>
                    <a:pt x="193905" y="557832"/>
                  </a:cubicBezTo>
                  <a:cubicBezTo>
                    <a:pt x="190262" y="552974"/>
                    <a:pt x="186214" y="547711"/>
                    <a:pt x="182166" y="542044"/>
                  </a:cubicBezTo>
                  <a:cubicBezTo>
                    <a:pt x="164354" y="517755"/>
                    <a:pt x="142899" y="484156"/>
                    <a:pt x="123468" y="449747"/>
                  </a:cubicBezTo>
                  <a:cubicBezTo>
                    <a:pt x="103632" y="415338"/>
                    <a:pt x="85820" y="379714"/>
                    <a:pt x="73271" y="352187"/>
                  </a:cubicBezTo>
                  <a:cubicBezTo>
                    <a:pt x="71247" y="348139"/>
                    <a:pt x="69628" y="344091"/>
                    <a:pt x="68008" y="340447"/>
                  </a:cubicBezTo>
                  <a:cubicBezTo>
                    <a:pt x="74081" y="333565"/>
                    <a:pt x="77724" y="324660"/>
                    <a:pt x="77724" y="314944"/>
                  </a:cubicBezTo>
                  <a:cubicBezTo>
                    <a:pt x="77724" y="304824"/>
                    <a:pt x="73676" y="295918"/>
                    <a:pt x="67604" y="288631"/>
                  </a:cubicBezTo>
                  <a:cubicBezTo>
                    <a:pt x="69223" y="284988"/>
                    <a:pt x="70842" y="280940"/>
                    <a:pt x="72866" y="276892"/>
                  </a:cubicBezTo>
                  <a:cubicBezTo>
                    <a:pt x="85011" y="249365"/>
                    <a:pt x="102822" y="213741"/>
                    <a:pt x="122658" y="179332"/>
                  </a:cubicBezTo>
                  <a:cubicBezTo>
                    <a:pt x="142899" y="144923"/>
                    <a:pt x="164759" y="111323"/>
                    <a:pt x="182166" y="870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26"/>
            <p:cNvSpPr/>
            <p:nvPr/>
          </p:nvSpPr>
          <p:spPr>
            <a:xfrm>
              <a:off x="2661384" y="2764134"/>
              <a:ext cx="251034" cy="222256"/>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26"/>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26"/>
            <p:cNvSpPr/>
            <p:nvPr/>
          </p:nvSpPr>
          <p:spPr>
            <a:xfrm>
              <a:off x="3986536" y="2628740"/>
              <a:ext cx="1061690" cy="1277825"/>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26"/>
            <p:cNvSpPr/>
            <p:nvPr/>
          </p:nvSpPr>
          <p:spPr>
            <a:xfrm>
              <a:off x="2759407" y="3194825"/>
              <a:ext cx="1017607" cy="1262028"/>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26"/>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26"/>
            <p:cNvSpPr/>
            <p:nvPr/>
          </p:nvSpPr>
          <p:spPr>
            <a:xfrm>
              <a:off x="4974734" y="2210301"/>
              <a:ext cx="146947" cy="131639"/>
            </a:xfrm>
            <a:custGeom>
              <a:avLst/>
              <a:gdLst/>
              <a:ahLst/>
              <a:cxnLst/>
              <a:rect l="l" t="t" r="r" b="b"/>
              <a:pathLst>
                <a:path w="97155" h="87034" extrusionOk="0">
                  <a:moveTo>
                    <a:pt x="90678" y="36838"/>
                  </a:move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7"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8"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39"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7155" y="40481"/>
                    <a:pt x="94726" y="38052"/>
                    <a:pt x="91892" y="38052"/>
                  </a:cubicBezTo>
                  <a:cubicBezTo>
                    <a:pt x="91488" y="38052"/>
                    <a:pt x="91083" y="38052"/>
                    <a:pt x="90678" y="38457"/>
                  </a:cubicBezTo>
                  <a:cubicBezTo>
                    <a:pt x="91488" y="38052"/>
                    <a:pt x="91083" y="37648"/>
                    <a:pt x="90678" y="36838"/>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2"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1"/>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69"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4"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3"/>
                  </a:cubicBezTo>
                  <a:cubicBezTo>
                    <a:pt x="84201" y="29551"/>
                    <a:pt x="86630" y="34409"/>
                    <a:pt x="88654" y="38052"/>
                  </a:cubicBezTo>
                  <a:cubicBezTo>
                    <a:pt x="89059" y="38457"/>
                    <a:pt x="89059" y="39267"/>
                    <a:pt x="89463" y="39672"/>
                  </a:cubicBezTo>
                  <a:cubicBezTo>
                    <a:pt x="88654" y="40481"/>
                    <a:pt x="87844" y="41696"/>
                    <a:pt x="87844" y="43315"/>
                  </a:cubicBezTo>
                  <a:cubicBezTo>
                    <a:pt x="87439" y="44934"/>
                    <a:pt x="87844"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26"/>
            <p:cNvSpPr/>
            <p:nvPr/>
          </p:nvSpPr>
          <p:spPr>
            <a:xfrm>
              <a:off x="2298697" y="2425953"/>
              <a:ext cx="147726" cy="131639"/>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26"/>
            <p:cNvSpPr/>
            <p:nvPr/>
          </p:nvSpPr>
          <p:spPr>
            <a:xfrm>
              <a:off x="2639329" y="3213818"/>
              <a:ext cx="149396" cy="131639"/>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26"/>
            <p:cNvSpPr/>
            <p:nvPr/>
          </p:nvSpPr>
          <p:spPr>
            <a:xfrm>
              <a:off x="3377567" y="1513108"/>
              <a:ext cx="147558" cy="131639"/>
            </a:xfrm>
            <a:custGeom>
              <a:avLst/>
              <a:gdLst/>
              <a:ahLst/>
              <a:cxnLst/>
              <a:rect l="l" t="t" r="r" b="b"/>
              <a:pathLst>
                <a:path w="97559" h="87034" extrusionOk="0">
                  <a:moveTo>
                    <a:pt x="15788" y="23884"/>
                  </a:move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600"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6" y="77724"/>
                  </a:cubicBezTo>
                  <a:cubicBezTo>
                    <a:pt x="74890" y="77319"/>
                    <a:pt x="74890" y="76510"/>
                    <a:pt x="75295" y="76105"/>
                  </a:cubicBezTo>
                  <a:cubicBezTo>
                    <a:pt x="76914" y="72461"/>
                    <a:pt x="79343" y="67199"/>
                    <a:pt x="82177" y="62746"/>
                  </a:cubicBezTo>
                  <a:cubicBezTo>
                    <a:pt x="85011" y="57888"/>
                    <a:pt x="87844" y="53435"/>
                    <a:pt x="90273" y="50197"/>
                  </a:cubicBezTo>
                  <a:cubicBezTo>
                    <a:pt x="90678" y="49792"/>
                    <a:pt x="91083" y="48982"/>
                    <a:pt x="91488" y="48578"/>
                  </a:cubicBezTo>
                  <a:cubicBezTo>
                    <a:pt x="91892" y="48578"/>
                    <a:pt x="92297" y="48578"/>
                    <a:pt x="92297" y="48578"/>
                  </a:cubicBezTo>
                  <a:cubicBezTo>
                    <a:pt x="95131" y="48578"/>
                    <a:pt x="97560" y="46149"/>
                    <a:pt x="97560" y="43315"/>
                  </a:cubicBezTo>
                  <a:cubicBezTo>
                    <a:pt x="97560" y="40481"/>
                    <a:pt x="95131" y="38052"/>
                    <a:pt x="92297" y="38052"/>
                  </a:cubicBezTo>
                  <a:cubicBezTo>
                    <a:pt x="91892" y="38052"/>
                    <a:pt x="91488" y="38052"/>
                    <a:pt x="91083" y="38457"/>
                  </a:cubicBezTo>
                  <a:cubicBezTo>
                    <a:pt x="90678" y="38052"/>
                    <a:pt x="90273" y="37648"/>
                    <a:pt x="89868" y="36838"/>
                  </a:cubicBezTo>
                  <a:cubicBezTo>
                    <a:pt x="87440" y="33599"/>
                    <a:pt x="84606" y="28742"/>
                    <a:pt x="81772" y="23884"/>
                  </a:cubicBezTo>
                  <a:cubicBezTo>
                    <a:pt x="78938" y="19026"/>
                    <a:pt x="76510" y="14168"/>
                    <a:pt x="74890" y="10525"/>
                  </a:cubicBezTo>
                  <a:cubicBezTo>
                    <a:pt x="74486" y="9716"/>
                    <a:pt x="74486" y="9311"/>
                    <a:pt x="74081" y="8906"/>
                  </a:cubicBezTo>
                  <a:cubicBezTo>
                    <a:pt x="74890" y="8096"/>
                    <a:pt x="75295" y="6882"/>
                    <a:pt x="75295" y="5263"/>
                  </a:cubicBezTo>
                  <a:cubicBezTo>
                    <a:pt x="75295" y="2429"/>
                    <a:pt x="72866" y="0"/>
                    <a:pt x="70033" y="0"/>
                  </a:cubicBezTo>
                  <a:cubicBezTo>
                    <a:pt x="67604" y="0"/>
                    <a:pt x="65580" y="1619"/>
                    <a:pt x="65175" y="3643"/>
                  </a:cubicBezTo>
                  <a:cubicBezTo>
                    <a:pt x="64770" y="3643"/>
                    <a:pt x="63960" y="3643"/>
                    <a:pt x="63151" y="3643"/>
                  </a:cubicBezTo>
                  <a:cubicBezTo>
                    <a:pt x="59103" y="4048"/>
                    <a:pt x="53435" y="4048"/>
                    <a:pt x="48173" y="4048"/>
                  </a:cubicBezTo>
                  <a:cubicBezTo>
                    <a:pt x="42505" y="4048"/>
                    <a:pt x="37243" y="3643"/>
                    <a:pt x="33195" y="3643"/>
                  </a:cubicBezTo>
                  <a:cubicBezTo>
                    <a:pt x="32385" y="3643"/>
                    <a:pt x="31980" y="3643"/>
                    <a:pt x="31171" y="3643"/>
                  </a:cubicBezTo>
                  <a:cubicBezTo>
                    <a:pt x="30361" y="1619"/>
                    <a:pt x="28337" y="0"/>
                    <a:pt x="26313" y="0"/>
                  </a:cubicBezTo>
                  <a:cubicBezTo>
                    <a:pt x="23479" y="0"/>
                    <a:pt x="21050" y="2429"/>
                    <a:pt x="21050" y="5263"/>
                  </a:cubicBezTo>
                  <a:cubicBezTo>
                    <a:pt x="21050" y="6477"/>
                    <a:pt x="21455" y="7691"/>
                    <a:pt x="22265" y="8906"/>
                  </a:cubicBezTo>
                  <a:cubicBezTo>
                    <a:pt x="21860" y="9311"/>
                    <a:pt x="21860" y="10120"/>
                    <a:pt x="21455" y="10525"/>
                  </a:cubicBezTo>
                  <a:cubicBezTo>
                    <a:pt x="21050" y="14168"/>
                    <a:pt x="18621" y="19026"/>
                    <a:pt x="15788" y="23884"/>
                  </a:cubicBezTo>
                  <a:close/>
                  <a:moveTo>
                    <a:pt x="25098" y="11740"/>
                  </a:moveTo>
                  <a:cubicBezTo>
                    <a:pt x="25503" y="11335"/>
                    <a:pt x="25908" y="10525"/>
                    <a:pt x="26313" y="10120"/>
                  </a:cubicBezTo>
                  <a:cubicBezTo>
                    <a:pt x="26718" y="10120"/>
                    <a:pt x="27122" y="10525"/>
                    <a:pt x="27527" y="10525"/>
                  </a:cubicBezTo>
                  <a:cubicBezTo>
                    <a:pt x="29956" y="10525"/>
                    <a:pt x="31980" y="8906"/>
                    <a:pt x="32385" y="6882"/>
                  </a:cubicBezTo>
                  <a:cubicBezTo>
                    <a:pt x="32790" y="6882"/>
                    <a:pt x="33600"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4"/>
                  </a:cubicBezTo>
                  <a:cubicBezTo>
                    <a:pt x="84201" y="29551"/>
                    <a:pt x="86630" y="34409"/>
                    <a:pt x="88249" y="38052"/>
                  </a:cubicBezTo>
                  <a:cubicBezTo>
                    <a:pt x="88654" y="38457"/>
                    <a:pt x="88654" y="39267"/>
                    <a:pt x="89059" y="39672"/>
                  </a:cubicBezTo>
                  <a:cubicBezTo>
                    <a:pt x="88249" y="40481"/>
                    <a:pt x="87440" y="41696"/>
                    <a:pt x="87440" y="43315"/>
                  </a:cubicBezTo>
                  <a:cubicBezTo>
                    <a:pt x="87440" y="44529"/>
                    <a:pt x="87844" y="45744"/>
                    <a:pt x="88654" y="46958"/>
                  </a:cubicBezTo>
                  <a:cubicBezTo>
                    <a:pt x="88249" y="47363"/>
                    <a:pt x="88249" y="48173"/>
                    <a:pt x="87844" y="48578"/>
                  </a:cubicBezTo>
                  <a:cubicBezTo>
                    <a:pt x="86225" y="52221"/>
                    <a:pt x="83796" y="57483"/>
                    <a:pt x="80963" y="61936"/>
                  </a:cubicBezTo>
                  <a:cubicBezTo>
                    <a:pt x="78129" y="66794"/>
                    <a:pt x="75295" y="71247"/>
                    <a:pt x="72866" y="74890"/>
                  </a:cubicBezTo>
                  <a:cubicBezTo>
                    <a:pt x="72462" y="75295"/>
                    <a:pt x="72057" y="76105"/>
                    <a:pt x="71652" y="76510"/>
                  </a:cubicBezTo>
                  <a:cubicBezTo>
                    <a:pt x="71247" y="76510"/>
                    <a:pt x="70842" y="76105"/>
                    <a:pt x="70437" y="76105"/>
                  </a:cubicBezTo>
                  <a:cubicBezTo>
                    <a:pt x="68009" y="76105"/>
                    <a:pt x="65985" y="77724"/>
                    <a:pt x="65580" y="79748"/>
                  </a:cubicBezTo>
                  <a:cubicBezTo>
                    <a:pt x="65175" y="79748"/>
                    <a:pt x="64365" y="79748"/>
                    <a:pt x="63556" y="80153"/>
                  </a:cubicBezTo>
                  <a:cubicBezTo>
                    <a:pt x="59507" y="80558"/>
                    <a:pt x="53840" y="80963"/>
                    <a:pt x="48578" y="80963"/>
                  </a:cubicBezTo>
                  <a:cubicBezTo>
                    <a:pt x="42910" y="80963"/>
                    <a:pt x="37648" y="80558"/>
                    <a:pt x="33600" y="80153"/>
                  </a:cubicBezTo>
                  <a:cubicBezTo>
                    <a:pt x="32790" y="80153"/>
                    <a:pt x="31980" y="80153"/>
                    <a:pt x="31171" y="79748"/>
                  </a:cubicBezTo>
                  <a:cubicBezTo>
                    <a:pt x="30361" y="78129"/>
                    <a:pt x="28742" y="76914"/>
                    <a:pt x="26718" y="76914"/>
                  </a:cubicBezTo>
                  <a:cubicBezTo>
                    <a:pt x="26718" y="76914"/>
                    <a:pt x="26313" y="76914"/>
                    <a:pt x="26313" y="76914"/>
                  </a:cubicBezTo>
                  <a:cubicBezTo>
                    <a:pt x="25908" y="76105"/>
                    <a:pt x="25098" y="75700"/>
                    <a:pt x="24694" y="74486"/>
                  </a:cubicBezTo>
                  <a:cubicBezTo>
                    <a:pt x="22265" y="71247"/>
                    <a:pt x="19431" y="66389"/>
                    <a:pt x="16597" y="61532"/>
                  </a:cubicBezTo>
                  <a:cubicBezTo>
                    <a:pt x="13764" y="56674"/>
                    <a:pt x="11335" y="51816"/>
                    <a:pt x="9716" y="48173"/>
                  </a:cubicBezTo>
                  <a:cubicBezTo>
                    <a:pt x="9311" y="47363"/>
                    <a:pt x="9311" y="46958"/>
                    <a:pt x="8906" y="46553"/>
                  </a:cubicBezTo>
                  <a:cubicBezTo>
                    <a:pt x="9716" y="45744"/>
                    <a:pt x="10120" y="44529"/>
                    <a:pt x="10120" y="42910"/>
                  </a:cubicBezTo>
                  <a:cubicBezTo>
                    <a:pt x="10120" y="41696"/>
                    <a:pt x="9716" y="40481"/>
                    <a:pt x="8501" y="39267"/>
                  </a:cubicBezTo>
                  <a:cubicBezTo>
                    <a:pt x="8906" y="38862"/>
                    <a:pt x="8906" y="38052"/>
                    <a:pt x="9311" y="37648"/>
                  </a:cubicBezTo>
                  <a:cubicBezTo>
                    <a:pt x="10930" y="34004"/>
                    <a:pt x="13359" y="28742"/>
                    <a:pt x="16193" y="24289"/>
                  </a:cubicBezTo>
                  <a:cubicBezTo>
                    <a:pt x="19836" y="19836"/>
                    <a:pt x="22670" y="14978"/>
                    <a:pt x="25098" y="117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26"/>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26"/>
            <p:cNvSpPr/>
            <p:nvPr/>
          </p:nvSpPr>
          <p:spPr>
            <a:xfrm>
              <a:off x="2676699" y="1193919"/>
              <a:ext cx="132251" cy="120619"/>
            </a:xfrm>
            <a:custGeom>
              <a:avLst/>
              <a:gdLst/>
              <a:ahLst/>
              <a:cxnLst/>
              <a:rect l="l" t="t" r="r" b="b"/>
              <a:pathLst>
                <a:path w="87439" h="79748" extrusionOk="0">
                  <a:moveTo>
                    <a:pt x="5263" y="44934"/>
                  </a:moveTo>
                  <a:cubicBezTo>
                    <a:pt x="5667" y="44934"/>
                    <a:pt x="5667" y="44934"/>
                    <a:pt x="6072" y="44934"/>
                  </a:cubicBezTo>
                  <a:cubicBezTo>
                    <a:pt x="6477" y="45339"/>
                    <a:pt x="6882" y="45744"/>
                    <a:pt x="6882" y="46149"/>
                  </a:cubicBezTo>
                  <a:cubicBezTo>
                    <a:pt x="8906" y="48982"/>
                    <a:pt x="11740" y="53435"/>
                    <a:pt x="14168" y="57483"/>
                  </a:cubicBezTo>
                  <a:cubicBezTo>
                    <a:pt x="16597" y="61531"/>
                    <a:pt x="19026" y="65984"/>
                    <a:pt x="20241" y="69628"/>
                  </a:cubicBezTo>
                  <a:cubicBezTo>
                    <a:pt x="20645" y="70437"/>
                    <a:pt x="20645" y="70842"/>
                    <a:pt x="21050" y="71652"/>
                  </a:cubicBezTo>
                  <a:cubicBezTo>
                    <a:pt x="20241" y="72461"/>
                    <a:pt x="19431" y="73676"/>
                    <a:pt x="19431" y="74890"/>
                  </a:cubicBezTo>
                  <a:cubicBezTo>
                    <a:pt x="19431" y="77724"/>
                    <a:pt x="21455" y="79748"/>
                    <a:pt x="24289" y="79748"/>
                  </a:cubicBezTo>
                  <a:cubicBezTo>
                    <a:pt x="26718" y="79748"/>
                    <a:pt x="28742" y="78129"/>
                    <a:pt x="28742" y="75700"/>
                  </a:cubicBezTo>
                  <a:cubicBezTo>
                    <a:pt x="29147" y="75700"/>
                    <a:pt x="29551" y="75700"/>
                    <a:pt x="30361" y="75700"/>
                  </a:cubicBezTo>
                  <a:cubicBezTo>
                    <a:pt x="34004" y="75295"/>
                    <a:pt x="38862" y="74890"/>
                    <a:pt x="43720" y="74890"/>
                  </a:cubicBezTo>
                  <a:cubicBezTo>
                    <a:pt x="48578" y="74890"/>
                    <a:pt x="53435" y="74890"/>
                    <a:pt x="57079" y="75295"/>
                  </a:cubicBezTo>
                  <a:cubicBezTo>
                    <a:pt x="57483" y="75295"/>
                    <a:pt x="58293" y="75295"/>
                    <a:pt x="58698" y="75295"/>
                  </a:cubicBezTo>
                  <a:cubicBezTo>
                    <a:pt x="59507" y="77319"/>
                    <a:pt x="61127" y="78534"/>
                    <a:pt x="63151" y="78534"/>
                  </a:cubicBezTo>
                  <a:cubicBezTo>
                    <a:pt x="65984" y="78534"/>
                    <a:pt x="68009" y="76510"/>
                    <a:pt x="68009" y="73676"/>
                  </a:cubicBezTo>
                  <a:cubicBezTo>
                    <a:pt x="68009" y="72461"/>
                    <a:pt x="67604" y="71247"/>
                    <a:pt x="66794" y="70437"/>
                  </a:cubicBezTo>
                  <a:cubicBezTo>
                    <a:pt x="67199" y="70033"/>
                    <a:pt x="67199" y="69628"/>
                    <a:pt x="67604" y="68818"/>
                  </a:cubicBezTo>
                  <a:cubicBezTo>
                    <a:pt x="69223" y="65580"/>
                    <a:pt x="71247" y="61127"/>
                    <a:pt x="73676" y="56674"/>
                  </a:cubicBezTo>
                  <a:cubicBezTo>
                    <a:pt x="76105" y="52221"/>
                    <a:pt x="78938" y="48173"/>
                    <a:pt x="80963" y="45339"/>
                  </a:cubicBezTo>
                  <a:cubicBezTo>
                    <a:pt x="81367" y="44934"/>
                    <a:pt x="81772" y="44529"/>
                    <a:pt x="81772" y="44125"/>
                  </a:cubicBezTo>
                  <a:cubicBezTo>
                    <a:pt x="82177" y="44125"/>
                    <a:pt x="82177" y="44125"/>
                    <a:pt x="82582" y="44125"/>
                  </a:cubicBezTo>
                  <a:cubicBezTo>
                    <a:pt x="85415" y="44125"/>
                    <a:pt x="87440" y="42100"/>
                    <a:pt x="87440" y="39267"/>
                  </a:cubicBezTo>
                  <a:cubicBezTo>
                    <a:pt x="87440" y="36433"/>
                    <a:pt x="85415" y="34409"/>
                    <a:pt x="82582" y="34409"/>
                  </a:cubicBezTo>
                  <a:cubicBezTo>
                    <a:pt x="82177" y="34409"/>
                    <a:pt x="81772" y="34409"/>
                    <a:pt x="81772" y="34409"/>
                  </a:cubicBezTo>
                  <a:cubicBezTo>
                    <a:pt x="81367" y="34004"/>
                    <a:pt x="80963" y="33599"/>
                    <a:pt x="80963" y="33195"/>
                  </a:cubicBezTo>
                  <a:cubicBezTo>
                    <a:pt x="78938" y="30361"/>
                    <a:pt x="76105" y="25908"/>
                    <a:pt x="73676" y="21860"/>
                  </a:cubicBezTo>
                  <a:cubicBezTo>
                    <a:pt x="71247" y="17407"/>
                    <a:pt x="69223" y="13359"/>
                    <a:pt x="67604" y="9715"/>
                  </a:cubicBezTo>
                  <a:cubicBezTo>
                    <a:pt x="67199" y="9311"/>
                    <a:pt x="67199" y="8501"/>
                    <a:pt x="66794" y="8096"/>
                  </a:cubicBezTo>
                  <a:cubicBezTo>
                    <a:pt x="67604" y="7287"/>
                    <a:pt x="68009" y="6072"/>
                    <a:pt x="68009" y="4858"/>
                  </a:cubicBezTo>
                  <a:cubicBezTo>
                    <a:pt x="68009" y="2024"/>
                    <a:pt x="65984" y="0"/>
                    <a:pt x="63151" y="0"/>
                  </a:cubicBezTo>
                  <a:cubicBezTo>
                    <a:pt x="61127" y="0"/>
                    <a:pt x="59507" y="1214"/>
                    <a:pt x="58698" y="3239"/>
                  </a:cubicBezTo>
                  <a:cubicBezTo>
                    <a:pt x="58293" y="3239"/>
                    <a:pt x="57483" y="3239"/>
                    <a:pt x="57079" y="3239"/>
                  </a:cubicBezTo>
                  <a:cubicBezTo>
                    <a:pt x="53435" y="3643"/>
                    <a:pt x="48578" y="3643"/>
                    <a:pt x="43720" y="3643"/>
                  </a:cubicBezTo>
                  <a:cubicBezTo>
                    <a:pt x="38862" y="3643"/>
                    <a:pt x="34004" y="3239"/>
                    <a:pt x="30361" y="3239"/>
                  </a:cubicBezTo>
                  <a:cubicBezTo>
                    <a:pt x="29956" y="3239"/>
                    <a:pt x="29147" y="3239"/>
                    <a:pt x="28742" y="3239"/>
                  </a:cubicBezTo>
                  <a:cubicBezTo>
                    <a:pt x="27932" y="1214"/>
                    <a:pt x="26313" y="0"/>
                    <a:pt x="24289" y="0"/>
                  </a:cubicBezTo>
                  <a:cubicBezTo>
                    <a:pt x="21455" y="0"/>
                    <a:pt x="19431" y="2024"/>
                    <a:pt x="19431" y="4858"/>
                  </a:cubicBezTo>
                  <a:cubicBezTo>
                    <a:pt x="19431" y="6072"/>
                    <a:pt x="19836" y="7287"/>
                    <a:pt x="20645" y="8096"/>
                  </a:cubicBezTo>
                  <a:cubicBezTo>
                    <a:pt x="20241" y="8501"/>
                    <a:pt x="20241" y="8906"/>
                    <a:pt x="19836" y="9715"/>
                  </a:cubicBezTo>
                  <a:cubicBezTo>
                    <a:pt x="18217" y="12954"/>
                    <a:pt x="16193" y="17407"/>
                    <a:pt x="13764" y="21860"/>
                  </a:cubicBezTo>
                  <a:cubicBezTo>
                    <a:pt x="11335" y="25908"/>
                    <a:pt x="8501" y="30361"/>
                    <a:pt x="6477" y="33195"/>
                  </a:cubicBezTo>
                  <a:cubicBezTo>
                    <a:pt x="6072" y="33599"/>
                    <a:pt x="5667" y="34004"/>
                    <a:pt x="5667" y="34409"/>
                  </a:cubicBezTo>
                  <a:cubicBezTo>
                    <a:pt x="5263" y="34409"/>
                    <a:pt x="4858" y="34409"/>
                    <a:pt x="4858" y="34409"/>
                  </a:cubicBezTo>
                  <a:cubicBezTo>
                    <a:pt x="2024" y="34409"/>
                    <a:pt x="0" y="36433"/>
                    <a:pt x="0" y="39267"/>
                  </a:cubicBezTo>
                  <a:cubicBezTo>
                    <a:pt x="810" y="42910"/>
                    <a:pt x="2834" y="44934"/>
                    <a:pt x="5263" y="44934"/>
                  </a:cubicBezTo>
                  <a:close/>
                  <a:moveTo>
                    <a:pt x="9716" y="35624"/>
                  </a:moveTo>
                  <a:cubicBezTo>
                    <a:pt x="11335" y="32385"/>
                    <a:pt x="13359" y="27932"/>
                    <a:pt x="15788" y="23479"/>
                  </a:cubicBezTo>
                  <a:cubicBezTo>
                    <a:pt x="18217" y="19431"/>
                    <a:pt x="21050" y="14978"/>
                    <a:pt x="23074" y="12144"/>
                  </a:cubicBezTo>
                  <a:cubicBezTo>
                    <a:pt x="23479" y="11740"/>
                    <a:pt x="23884" y="11335"/>
                    <a:pt x="23884" y="10930"/>
                  </a:cubicBezTo>
                  <a:cubicBezTo>
                    <a:pt x="24289" y="10930"/>
                    <a:pt x="24289" y="10930"/>
                    <a:pt x="24694" y="10930"/>
                  </a:cubicBezTo>
                  <a:cubicBezTo>
                    <a:pt x="26718" y="10930"/>
                    <a:pt x="28337" y="9715"/>
                    <a:pt x="29147" y="7691"/>
                  </a:cubicBezTo>
                  <a:cubicBezTo>
                    <a:pt x="29551" y="7691"/>
                    <a:pt x="30361" y="7691"/>
                    <a:pt x="30766" y="7691"/>
                  </a:cubicBezTo>
                  <a:cubicBezTo>
                    <a:pt x="34409" y="7287"/>
                    <a:pt x="39267" y="7287"/>
                    <a:pt x="44125" y="7287"/>
                  </a:cubicBezTo>
                  <a:cubicBezTo>
                    <a:pt x="48982" y="7287"/>
                    <a:pt x="53840" y="7287"/>
                    <a:pt x="57483" y="7691"/>
                  </a:cubicBezTo>
                  <a:cubicBezTo>
                    <a:pt x="57888" y="7691"/>
                    <a:pt x="58698" y="7691"/>
                    <a:pt x="59103" y="7691"/>
                  </a:cubicBezTo>
                  <a:cubicBezTo>
                    <a:pt x="59912" y="9311"/>
                    <a:pt x="61532" y="10930"/>
                    <a:pt x="63556" y="10930"/>
                  </a:cubicBezTo>
                  <a:cubicBezTo>
                    <a:pt x="63960" y="10930"/>
                    <a:pt x="63960" y="10930"/>
                    <a:pt x="64365" y="10930"/>
                  </a:cubicBezTo>
                  <a:cubicBezTo>
                    <a:pt x="64770" y="11335"/>
                    <a:pt x="65175" y="11740"/>
                    <a:pt x="65175" y="12144"/>
                  </a:cubicBezTo>
                  <a:cubicBezTo>
                    <a:pt x="67199" y="14978"/>
                    <a:pt x="70033" y="19431"/>
                    <a:pt x="72461" y="23479"/>
                  </a:cubicBezTo>
                  <a:cubicBezTo>
                    <a:pt x="74890" y="27527"/>
                    <a:pt x="77319" y="31980"/>
                    <a:pt x="78938" y="35219"/>
                  </a:cubicBezTo>
                  <a:cubicBezTo>
                    <a:pt x="79343" y="35624"/>
                    <a:pt x="79343" y="36028"/>
                    <a:pt x="79748" y="36838"/>
                  </a:cubicBezTo>
                  <a:cubicBezTo>
                    <a:pt x="78938" y="37648"/>
                    <a:pt x="78534" y="38862"/>
                    <a:pt x="78534" y="40076"/>
                  </a:cubicBezTo>
                  <a:cubicBezTo>
                    <a:pt x="78534" y="41291"/>
                    <a:pt x="78938" y="42505"/>
                    <a:pt x="79748" y="43315"/>
                  </a:cubicBezTo>
                  <a:cubicBezTo>
                    <a:pt x="79343" y="43720"/>
                    <a:pt x="79343" y="44125"/>
                    <a:pt x="78938" y="44934"/>
                  </a:cubicBezTo>
                  <a:cubicBezTo>
                    <a:pt x="77319" y="48173"/>
                    <a:pt x="75295" y="52626"/>
                    <a:pt x="72866" y="57079"/>
                  </a:cubicBezTo>
                  <a:cubicBezTo>
                    <a:pt x="70437" y="61531"/>
                    <a:pt x="67604" y="65580"/>
                    <a:pt x="65580" y="68413"/>
                  </a:cubicBezTo>
                  <a:cubicBezTo>
                    <a:pt x="65175" y="68818"/>
                    <a:pt x="64770" y="69223"/>
                    <a:pt x="64770" y="69628"/>
                  </a:cubicBezTo>
                  <a:cubicBezTo>
                    <a:pt x="64365" y="69628"/>
                    <a:pt x="64365" y="69628"/>
                    <a:pt x="63960" y="69628"/>
                  </a:cubicBezTo>
                  <a:cubicBezTo>
                    <a:pt x="61936" y="69628"/>
                    <a:pt x="59912" y="70842"/>
                    <a:pt x="59507" y="72866"/>
                  </a:cubicBezTo>
                  <a:cubicBezTo>
                    <a:pt x="59103" y="72866"/>
                    <a:pt x="58293" y="72866"/>
                    <a:pt x="57888" y="72866"/>
                  </a:cubicBezTo>
                  <a:cubicBezTo>
                    <a:pt x="54245" y="73271"/>
                    <a:pt x="49387" y="73676"/>
                    <a:pt x="44529" y="73271"/>
                  </a:cubicBezTo>
                  <a:cubicBezTo>
                    <a:pt x="39672" y="73271"/>
                    <a:pt x="34814" y="72866"/>
                    <a:pt x="31171" y="72461"/>
                  </a:cubicBezTo>
                  <a:cubicBezTo>
                    <a:pt x="30361" y="72461"/>
                    <a:pt x="29956" y="72461"/>
                    <a:pt x="29147" y="72057"/>
                  </a:cubicBezTo>
                  <a:cubicBezTo>
                    <a:pt x="28337" y="70437"/>
                    <a:pt x="26718" y="69628"/>
                    <a:pt x="25098" y="69628"/>
                  </a:cubicBezTo>
                  <a:cubicBezTo>
                    <a:pt x="25098" y="69628"/>
                    <a:pt x="24694" y="69628"/>
                    <a:pt x="24694" y="69628"/>
                  </a:cubicBezTo>
                  <a:cubicBezTo>
                    <a:pt x="24289" y="69223"/>
                    <a:pt x="23884" y="68413"/>
                    <a:pt x="23074" y="67604"/>
                  </a:cubicBezTo>
                  <a:cubicBezTo>
                    <a:pt x="21050" y="64770"/>
                    <a:pt x="18217" y="60317"/>
                    <a:pt x="15788" y="56269"/>
                  </a:cubicBezTo>
                  <a:cubicBezTo>
                    <a:pt x="13359" y="51816"/>
                    <a:pt x="11335" y="47768"/>
                    <a:pt x="9716" y="44125"/>
                  </a:cubicBezTo>
                  <a:cubicBezTo>
                    <a:pt x="9311" y="43720"/>
                    <a:pt x="9311" y="42910"/>
                    <a:pt x="8906" y="42505"/>
                  </a:cubicBezTo>
                  <a:cubicBezTo>
                    <a:pt x="9716" y="41696"/>
                    <a:pt x="10120" y="40481"/>
                    <a:pt x="10120" y="39267"/>
                  </a:cubicBezTo>
                  <a:cubicBezTo>
                    <a:pt x="10120" y="38052"/>
                    <a:pt x="9716" y="36838"/>
                    <a:pt x="8906" y="36028"/>
                  </a:cubicBezTo>
                  <a:cubicBezTo>
                    <a:pt x="9311" y="36433"/>
                    <a:pt x="9311" y="36028"/>
                    <a:pt x="9716" y="356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26"/>
            <p:cNvSpPr/>
            <p:nvPr/>
          </p:nvSpPr>
          <p:spPr>
            <a:xfrm>
              <a:off x="3637823" y="4107671"/>
              <a:ext cx="1639527" cy="1801663"/>
            </a:xfrm>
            <a:custGeom>
              <a:avLst/>
              <a:gdLst/>
              <a:ahLst/>
              <a:cxnLst/>
              <a:rect l="l" t="t" r="r" b="b"/>
              <a:pathLst>
                <a:path w="1083985" h="1191182" extrusionOk="0">
                  <a:moveTo>
                    <a:pt x="1069997" y="1078825"/>
                  </a:moveTo>
                  <a:cubicBezTo>
                    <a:pt x="1069188" y="1077611"/>
                    <a:pt x="1068378" y="1076801"/>
                    <a:pt x="1067973" y="1075587"/>
                  </a:cubicBezTo>
                  <a:cubicBezTo>
                    <a:pt x="1062711" y="1067490"/>
                    <a:pt x="1055829" y="1056156"/>
                    <a:pt x="1049757" y="1044821"/>
                  </a:cubicBezTo>
                  <a:cubicBezTo>
                    <a:pt x="1043685" y="1033486"/>
                    <a:pt x="1038017" y="1021747"/>
                    <a:pt x="1034374" y="1012436"/>
                  </a:cubicBezTo>
                  <a:cubicBezTo>
                    <a:pt x="1033969" y="1010817"/>
                    <a:pt x="1033160" y="1009602"/>
                    <a:pt x="1032755" y="1008388"/>
                  </a:cubicBezTo>
                  <a:cubicBezTo>
                    <a:pt x="1036398" y="1004744"/>
                    <a:pt x="1037612" y="998672"/>
                    <a:pt x="1034779" y="993815"/>
                  </a:cubicBezTo>
                  <a:cubicBezTo>
                    <a:pt x="1031540" y="987743"/>
                    <a:pt x="1023849" y="985314"/>
                    <a:pt x="1017777" y="988552"/>
                  </a:cubicBezTo>
                  <a:cubicBezTo>
                    <a:pt x="1014943" y="990171"/>
                    <a:pt x="1012919" y="992600"/>
                    <a:pt x="1011705" y="995434"/>
                  </a:cubicBezTo>
                  <a:cubicBezTo>
                    <a:pt x="1010490" y="995434"/>
                    <a:pt x="1008871" y="995839"/>
                    <a:pt x="1007252" y="995839"/>
                  </a:cubicBezTo>
                  <a:cubicBezTo>
                    <a:pt x="997536" y="996648"/>
                    <a:pt x="984582" y="996648"/>
                    <a:pt x="971628" y="995839"/>
                  </a:cubicBezTo>
                  <a:cubicBezTo>
                    <a:pt x="958674" y="995434"/>
                    <a:pt x="945720" y="994219"/>
                    <a:pt x="936005" y="992600"/>
                  </a:cubicBezTo>
                  <a:cubicBezTo>
                    <a:pt x="934385" y="992195"/>
                    <a:pt x="933171" y="992195"/>
                    <a:pt x="931552" y="991791"/>
                  </a:cubicBezTo>
                  <a:cubicBezTo>
                    <a:pt x="931147" y="990981"/>
                    <a:pt x="931147" y="990171"/>
                    <a:pt x="930742" y="989362"/>
                  </a:cubicBezTo>
                  <a:cubicBezTo>
                    <a:pt x="928313" y="984504"/>
                    <a:pt x="923456" y="982075"/>
                    <a:pt x="918193" y="982480"/>
                  </a:cubicBezTo>
                  <a:cubicBezTo>
                    <a:pt x="913740" y="976003"/>
                    <a:pt x="908477" y="967502"/>
                    <a:pt x="902810" y="958191"/>
                  </a:cubicBezTo>
                  <a:cubicBezTo>
                    <a:pt x="895119" y="945642"/>
                    <a:pt x="886213" y="931473"/>
                    <a:pt x="876902" y="915686"/>
                  </a:cubicBezTo>
                  <a:cubicBezTo>
                    <a:pt x="867591" y="900303"/>
                    <a:pt x="857876" y="883301"/>
                    <a:pt x="848160" y="866703"/>
                  </a:cubicBezTo>
                  <a:cubicBezTo>
                    <a:pt x="838445" y="849701"/>
                    <a:pt x="828729" y="833104"/>
                    <a:pt x="820228" y="817316"/>
                  </a:cubicBezTo>
                  <a:cubicBezTo>
                    <a:pt x="812942" y="803958"/>
                    <a:pt x="806060" y="791408"/>
                    <a:pt x="799988" y="780478"/>
                  </a:cubicBezTo>
                  <a:cubicBezTo>
                    <a:pt x="810513" y="771573"/>
                    <a:pt x="817395" y="758214"/>
                    <a:pt x="817395" y="743236"/>
                  </a:cubicBezTo>
                  <a:cubicBezTo>
                    <a:pt x="817395" y="730687"/>
                    <a:pt x="812537" y="719352"/>
                    <a:pt x="804845" y="710446"/>
                  </a:cubicBezTo>
                  <a:cubicBezTo>
                    <a:pt x="806869" y="705588"/>
                    <a:pt x="808893" y="700730"/>
                    <a:pt x="811322" y="695468"/>
                  </a:cubicBezTo>
                  <a:cubicBezTo>
                    <a:pt x="826705" y="661059"/>
                    <a:pt x="849780" y="616529"/>
                    <a:pt x="874878" y="573214"/>
                  </a:cubicBezTo>
                  <a:cubicBezTo>
                    <a:pt x="899976" y="529899"/>
                    <a:pt x="927504" y="487799"/>
                    <a:pt x="949768" y="457033"/>
                  </a:cubicBezTo>
                  <a:cubicBezTo>
                    <a:pt x="953007" y="452175"/>
                    <a:pt x="956245" y="448127"/>
                    <a:pt x="959079" y="444079"/>
                  </a:cubicBezTo>
                  <a:cubicBezTo>
                    <a:pt x="962317" y="444889"/>
                    <a:pt x="965556" y="444889"/>
                    <a:pt x="968794" y="444889"/>
                  </a:cubicBezTo>
                  <a:cubicBezTo>
                    <a:pt x="995917" y="444889"/>
                    <a:pt x="1017777" y="423029"/>
                    <a:pt x="1017777" y="395907"/>
                  </a:cubicBezTo>
                  <a:cubicBezTo>
                    <a:pt x="1017777" y="368784"/>
                    <a:pt x="995917" y="346924"/>
                    <a:pt x="968794" y="346924"/>
                  </a:cubicBezTo>
                  <a:cubicBezTo>
                    <a:pt x="965151" y="346924"/>
                    <a:pt x="961508" y="347329"/>
                    <a:pt x="958269" y="348139"/>
                  </a:cubicBezTo>
                  <a:cubicBezTo>
                    <a:pt x="955031" y="344091"/>
                    <a:pt x="952197" y="340043"/>
                    <a:pt x="948959" y="335185"/>
                  </a:cubicBezTo>
                  <a:cubicBezTo>
                    <a:pt x="926694" y="304824"/>
                    <a:pt x="899976" y="262318"/>
                    <a:pt x="875687" y="218599"/>
                  </a:cubicBezTo>
                  <a:cubicBezTo>
                    <a:pt x="850994" y="174879"/>
                    <a:pt x="828325" y="130349"/>
                    <a:pt x="812537" y="95940"/>
                  </a:cubicBezTo>
                  <a:cubicBezTo>
                    <a:pt x="810108" y="90678"/>
                    <a:pt x="807679" y="85415"/>
                    <a:pt x="805655" y="80963"/>
                  </a:cubicBezTo>
                  <a:cubicBezTo>
                    <a:pt x="812942" y="72461"/>
                    <a:pt x="817799" y="61127"/>
                    <a:pt x="817799" y="48982"/>
                  </a:cubicBezTo>
                  <a:cubicBezTo>
                    <a:pt x="817799" y="21860"/>
                    <a:pt x="795940" y="0"/>
                    <a:pt x="768817" y="0"/>
                  </a:cubicBezTo>
                  <a:cubicBezTo>
                    <a:pt x="747767" y="0"/>
                    <a:pt x="729955" y="13359"/>
                    <a:pt x="723073" y="32385"/>
                  </a:cubicBezTo>
                  <a:cubicBezTo>
                    <a:pt x="717811" y="32790"/>
                    <a:pt x="712143" y="33194"/>
                    <a:pt x="706476" y="34004"/>
                  </a:cubicBezTo>
                  <a:cubicBezTo>
                    <a:pt x="668828" y="37243"/>
                    <a:pt x="618632" y="38862"/>
                    <a:pt x="568840" y="39267"/>
                  </a:cubicBezTo>
                  <a:cubicBezTo>
                    <a:pt x="518643" y="39267"/>
                    <a:pt x="468851" y="37243"/>
                    <a:pt x="431203" y="34004"/>
                  </a:cubicBezTo>
                  <a:cubicBezTo>
                    <a:pt x="425131" y="33599"/>
                    <a:pt x="419869" y="33194"/>
                    <a:pt x="414606" y="32385"/>
                  </a:cubicBezTo>
                  <a:cubicBezTo>
                    <a:pt x="407724" y="13763"/>
                    <a:pt x="389913" y="405"/>
                    <a:pt x="368862" y="405"/>
                  </a:cubicBezTo>
                  <a:cubicBezTo>
                    <a:pt x="341740" y="405"/>
                    <a:pt x="319880" y="22265"/>
                    <a:pt x="319880" y="49387"/>
                  </a:cubicBezTo>
                  <a:cubicBezTo>
                    <a:pt x="319880" y="61936"/>
                    <a:pt x="324738" y="73676"/>
                    <a:pt x="332834" y="82177"/>
                  </a:cubicBezTo>
                  <a:cubicBezTo>
                    <a:pt x="330810" y="87035"/>
                    <a:pt x="328786" y="91892"/>
                    <a:pt x="326357" y="97155"/>
                  </a:cubicBezTo>
                  <a:cubicBezTo>
                    <a:pt x="310974" y="131969"/>
                    <a:pt x="288305" y="176498"/>
                    <a:pt x="263611" y="219813"/>
                  </a:cubicBezTo>
                  <a:cubicBezTo>
                    <a:pt x="238513" y="263128"/>
                    <a:pt x="210985" y="305228"/>
                    <a:pt x="188721" y="335589"/>
                  </a:cubicBezTo>
                  <a:cubicBezTo>
                    <a:pt x="185482" y="340043"/>
                    <a:pt x="182244" y="344495"/>
                    <a:pt x="179005" y="348543"/>
                  </a:cubicBezTo>
                  <a:cubicBezTo>
                    <a:pt x="175767" y="347734"/>
                    <a:pt x="172123" y="347329"/>
                    <a:pt x="168480" y="347329"/>
                  </a:cubicBezTo>
                  <a:cubicBezTo>
                    <a:pt x="141358" y="347329"/>
                    <a:pt x="119498" y="369189"/>
                    <a:pt x="119498" y="396311"/>
                  </a:cubicBezTo>
                  <a:cubicBezTo>
                    <a:pt x="119498" y="423434"/>
                    <a:pt x="141358" y="445294"/>
                    <a:pt x="168480" y="445294"/>
                  </a:cubicBezTo>
                  <a:cubicBezTo>
                    <a:pt x="171719" y="445294"/>
                    <a:pt x="174957" y="444889"/>
                    <a:pt x="177791" y="444484"/>
                  </a:cubicBezTo>
                  <a:cubicBezTo>
                    <a:pt x="181029" y="448532"/>
                    <a:pt x="183863" y="452985"/>
                    <a:pt x="187506" y="457843"/>
                  </a:cubicBezTo>
                  <a:cubicBezTo>
                    <a:pt x="209366" y="488609"/>
                    <a:pt x="236893" y="530304"/>
                    <a:pt x="261992" y="574024"/>
                  </a:cubicBezTo>
                  <a:cubicBezTo>
                    <a:pt x="287495" y="617339"/>
                    <a:pt x="310569" y="661868"/>
                    <a:pt x="325952" y="696278"/>
                  </a:cubicBezTo>
                  <a:cubicBezTo>
                    <a:pt x="329191" y="703564"/>
                    <a:pt x="332024" y="710041"/>
                    <a:pt x="334858" y="716113"/>
                  </a:cubicBezTo>
                  <a:cubicBezTo>
                    <a:pt x="325547" y="725019"/>
                    <a:pt x="319880" y="737568"/>
                    <a:pt x="319880" y="751332"/>
                  </a:cubicBezTo>
                  <a:cubicBezTo>
                    <a:pt x="319880" y="762667"/>
                    <a:pt x="323928" y="773192"/>
                    <a:pt x="330405" y="781693"/>
                  </a:cubicBezTo>
                  <a:cubicBezTo>
                    <a:pt x="330000" y="782503"/>
                    <a:pt x="329596" y="783312"/>
                    <a:pt x="328786" y="784527"/>
                  </a:cubicBezTo>
                  <a:cubicBezTo>
                    <a:pt x="322309" y="795861"/>
                    <a:pt x="313403" y="810030"/>
                    <a:pt x="303687" y="824198"/>
                  </a:cubicBezTo>
                  <a:cubicBezTo>
                    <a:pt x="293972" y="837962"/>
                    <a:pt x="283447" y="851725"/>
                    <a:pt x="274946" y="861441"/>
                  </a:cubicBezTo>
                  <a:cubicBezTo>
                    <a:pt x="274541" y="862251"/>
                    <a:pt x="273731" y="862655"/>
                    <a:pt x="273326" y="863060"/>
                  </a:cubicBezTo>
                  <a:cubicBezTo>
                    <a:pt x="268469" y="861846"/>
                    <a:pt x="262801" y="862251"/>
                    <a:pt x="257944" y="864679"/>
                  </a:cubicBezTo>
                  <a:cubicBezTo>
                    <a:pt x="253491" y="867108"/>
                    <a:pt x="250252" y="871156"/>
                    <a:pt x="248633" y="875609"/>
                  </a:cubicBezTo>
                  <a:cubicBezTo>
                    <a:pt x="246609" y="876014"/>
                    <a:pt x="244180" y="876014"/>
                    <a:pt x="242156" y="876419"/>
                  </a:cubicBezTo>
                  <a:cubicBezTo>
                    <a:pt x="226773" y="877633"/>
                    <a:pt x="206128" y="878443"/>
                    <a:pt x="185887" y="878038"/>
                  </a:cubicBezTo>
                  <a:cubicBezTo>
                    <a:pt x="165242" y="877633"/>
                    <a:pt x="145001" y="876014"/>
                    <a:pt x="129618" y="874395"/>
                  </a:cubicBezTo>
                  <a:cubicBezTo>
                    <a:pt x="127189" y="873990"/>
                    <a:pt x="125165" y="873990"/>
                    <a:pt x="123141" y="873585"/>
                  </a:cubicBezTo>
                  <a:cubicBezTo>
                    <a:pt x="122736" y="872371"/>
                    <a:pt x="122331" y="871156"/>
                    <a:pt x="121522" y="869942"/>
                  </a:cubicBezTo>
                  <a:cubicBezTo>
                    <a:pt x="116259" y="860227"/>
                    <a:pt x="103710" y="856988"/>
                    <a:pt x="94399" y="862251"/>
                  </a:cubicBezTo>
                  <a:cubicBezTo>
                    <a:pt x="84684" y="867513"/>
                    <a:pt x="81445" y="879658"/>
                    <a:pt x="86708" y="889373"/>
                  </a:cubicBezTo>
                  <a:cubicBezTo>
                    <a:pt x="87518" y="890588"/>
                    <a:pt x="88327" y="891802"/>
                    <a:pt x="89137" y="893016"/>
                  </a:cubicBezTo>
                  <a:cubicBezTo>
                    <a:pt x="88327" y="895040"/>
                    <a:pt x="87518" y="897064"/>
                    <a:pt x="86303" y="899088"/>
                  </a:cubicBezTo>
                  <a:cubicBezTo>
                    <a:pt x="79826" y="913257"/>
                    <a:pt x="70111" y="931069"/>
                    <a:pt x="59181" y="948476"/>
                  </a:cubicBezTo>
                  <a:cubicBezTo>
                    <a:pt x="48656" y="965883"/>
                    <a:pt x="36916" y="982885"/>
                    <a:pt x="28010" y="995434"/>
                  </a:cubicBezTo>
                  <a:cubicBezTo>
                    <a:pt x="26796" y="997458"/>
                    <a:pt x="25176" y="999077"/>
                    <a:pt x="23962" y="1000696"/>
                  </a:cubicBezTo>
                  <a:cubicBezTo>
                    <a:pt x="19509" y="999887"/>
                    <a:pt x="14651" y="1000292"/>
                    <a:pt x="10198" y="1002720"/>
                  </a:cubicBezTo>
                  <a:cubicBezTo>
                    <a:pt x="483" y="1007983"/>
                    <a:pt x="-2756" y="1020128"/>
                    <a:pt x="2507" y="1029843"/>
                  </a:cubicBezTo>
                  <a:cubicBezTo>
                    <a:pt x="6555" y="1037534"/>
                    <a:pt x="15056" y="1041178"/>
                    <a:pt x="23152" y="1039963"/>
                  </a:cubicBezTo>
                  <a:cubicBezTo>
                    <a:pt x="24367" y="1041583"/>
                    <a:pt x="25581" y="1043607"/>
                    <a:pt x="26796" y="1045631"/>
                  </a:cubicBezTo>
                  <a:cubicBezTo>
                    <a:pt x="35297" y="1058585"/>
                    <a:pt x="46227" y="1075992"/>
                    <a:pt x="55942" y="1093803"/>
                  </a:cubicBezTo>
                  <a:cubicBezTo>
                    <a:pt x="66063" y="1111615"/>
                    <a:pt x="74968" y="1129832"/>
                    <a:pt x="81445" y="1144000"/>
                  </a:cubicBezTo>
                  <a:cubicBezTo>
                    <a:pt x="82660" y="1146024"/>
                    <a:pt x="83469" y="1148453"/>
                    <a:pt x="84279" y="1150072"/>
                  </a:cubicBezTo>
                  <a:cubicBezTo>
                    <a:pt x="79016" y="1156144"/>
                    <a:pt x="77802" y="1165455"/>
                    <a:pt x="81850" y="1172742"/>
                  </a:cubicBezTo>
                  <a:cubicBezTo>
                    <a:pt x="87113" y="1182457"/>
                    <a:pt x="99662" y="1186101"/>
                    <a:pt x="108973" y="1180433"/>
                  </a:cubicBezTo>
                  <a:cubicBezTo>
                    <a:pt x="113426" y="1178004"/>
                    <a:pt x="116664" y="1173956"/>
                    <a:pt x="118283" y="1169503"/>
                  </a:cubicBezTo>
                  <a:cubicBezTo>
                    <a:pt x="120307" y="1169099"/>
                    <a:pt x="122331" y="1169099"/>
                    <a:pt x="124760" y="1168694"/>
                  </a:cubicBezTo>
                  <a:cubicBezTo>
                    <a:pt x="140143" y="1167074"/>
                    <a:pt x="160789" y="1166265"/>
                    <a:pt x="181029" y="1166669"/>
                  </a:cubicBezTo>
                  <a:cubicBezTo>
                    <a:pt x="201675" y="1167074"/>
                    <a:pt x="221915" y="1168289"/>
                    <a:pt x="237298" y="1170313"/>
                  </a:cubicBezTo>
                  <a:cubicBezTo>
                    <a:pt x="239727" y="1170718"/>
                    <a:pt x="241751" y="1170718"/>
                    <a:pt x="243775" y="1171123"/>
                  </a:cubicBezTo>
                  <a:cubicBezTo>
                    <a:pt x="244180" y="1172337"/>
                    <a:pt x="244585" y="1173956"/>
                    <a:pt x="245394" y="1175171"/>
                  </a:cubicBezTo>
                  <a:cubicBezTo>
                    <a:pt x="250657" y="1184886"/>
                    <a:pt x="263206" y="1188529"/>
                    <a:pt x="272517" y="1182862"/>
                  </a:cubicBezTo>
                  <a:cubicBezTo>
                    <a:pt x="282232" y="1177599"/>
                    <a:pt x="285876" y="1165050"/>
                    <a:pt x="280208" y="1155740"/>
                  </a:cubicBezTo>
                  <a:cubicBezTo>
                    <a:pt x="279399" y="1154525"/>
                    <a:pt x="278994" y="1153716"/>
                    <a:pt x="278184" y="1152501"/>
                  </a:cubicBezTo>
                  <a:cubicBezTo>
                    <a:pt x="278994" y="1150477"/>
                    <a:pt x="279803" y="1148453"/>
                    <a:pt x="281018" y="1146429"/>
                  </a:cubicBezTo>
                  <a:cubicBezTo>
                    <a:pt x="287495" y="1132665"/>
                    <a:pt x="297211" y="1114449"/>
                    <a:pt x="307736" y="1096637"/>
                  </a:cubicBezTo>
                  <a:cubicBezTo>
                    <a:pt x="318261" y="1078825"/>
                    <a:pt x="329596" y="1061823"/>
                    <a:pt x="338501" y="1049679"/>
                  </a:cubicBezTo>
                  <a:cubicBezTo>
                    <a:pt x="340525" y="1047250"/>
                    <a:pt x="342145" y="1044821"/>
                    <a:pt x="343764" y="1042392"/>
                  </a:cubicBezTo>
                  <a:cubicBezTo>
                    <a:pt x="348622" y="1044011"/>
                    <a:pt x="354289" y="1043607"/>
                    <a:pt x="359147" y="1040773"/>
                  </a:cubicBezTo>
                  <a:cubicBezTo>
                    <a:pt x="368862" y="1035510"/>
                    <a:pt x="372506" y="1022961"/>
                    <a:pt x="366838" y="1013650"/>
                  </a:cubicBezTo>
                  <a:cubicBezTo>
                    <a:pt x="361981" y="1005149"/>
                    <a:pt x="351860" y="1001506"/>
                    <a:pt x="342549" y="1004744"/>
                  </a:cubicBezTo>
                  <a:cubicBezTo>
                    <a:pt x="341335" y="1003125"/>
                    <a:pt x="340525" y="1001506"/>
                    <a:pt x="339311" y="999887"/>
                  </a:cubicBezTo>
                  <a:cubicBezTo>
                    <a:pt x="330405" y="987338"/>
                    <a:pt x="319475" y="969931"/>
                    <a:pt x="309355" y="952119"/>
                  </a:cubicBezTo>
                  <a:cubicBezTo>
                    <a:pt x="299235" y="934307"/>
                    <a:pt x="289924" y="916091"/>
                    <a:pt x="283852" y="901922"/>
                  </a:cubicBezTo>
                  <a:cubicBezTo>
                    <a:pt x="283042" y="899898"/>
                    <a:pt x="282232" y="897874"/>
                    <a:pt x="281423" y="895850"/>
                  </a:cubicBezTo>
                  <a:cubicBezTo>
                    <a:pt x="287090" y="889778"/>
                    <a:pt x="288709" y="880467"/>
                    <a:pt x="284256" y="872371"/>
                  </a:cubicBezTo>
                  <a:cubicBezTo>
                    <a:pt x="283852" y="871561"/>
                    <a:pt x="283447" y="871156"/>
                    <a:pt x="283042" y="870347"/>
                  </a:cubicBezTo>
                  <a:cubicBezTo>
                    <a:pt x="283447" y="869537"/>
                    <a:pt x="283852" y="869132"/>
                    <a:pt x="284256" y="868323"/>
                  </a:cubicBezTo>
                  <a:cubicBezTo>
                    <a:pt x="290733" y="856988"/>
                    <a:pt x="299639" y="842819"/>
                    <a:pt x="309355" y="828651"/>
                  </a:cubicBezTo>
                  <a:cubicBezTo>
                    <a:pt x="319070" y="814888"/>
                    <a:pt x="329596" y="801124"/>
                    <a:pt x="337692" y="791408"/>
                  </a:cubicBezTo>
                  <a:cubicBezTo>
                    <a:pt x="338096" y="791004"/>
                    <a:pt x="338096" y="791004"/>
                    <a:pt x="338501" y="790599"/>
                  </a:cubicBezTo>
                  <a:cubicBezTo>
                    <a:pt x="346598" y="796671"/>
                    <a:pt x="356718" y="800314"/>
                    <a:pt x="367243" y="800314"/>
                  </a:cubicBezTo>
                  <a:cubicBezTo>
                    <a:pt x="391532" y="800314"/>
                    <a:pt x="411772" y="782503"/>
                    <a:pt x="415416" y="759428"/>
                  </a:cubicBezTo>
                  <a:cubicBezTo>
                    <a:pt x="419869" y="759023"/>
                    <a:pt x="424726" y="758619"/>
                    <a:pt x="429584" y="757809"/>
                  </a:cubicBezTo>
                  <a:cubicBezTo>
                    <a:pt x="467232" y="754166"/>
                    <a:pt x="517428" y="751332"/>
                    <a:pt x="567221" y="751332"/>
                  </a:cubicBezTo>
                  <a:cubicBezTo>
                    <a:pt x="617417" y="750927"/>
                    <a:pt x="667614" y="752951"/>
                    <a:pt x="704857" y="756999"/>
                  </a:cubicBezTo>
                  <a:cubicBezTo>
                    <a:pt x="710524" y="757404"/>
                    <a:pt x="715787" y="758214"/>
                    <a:pt x="721049" y="758619"/>
                  </a:cubicBezTo>
                  <a:cubicBezTo>
                    <a:pt x="727526" y="778454"/>
                    <a:pt x="745743" y="792623"/>
                    <a:pt x="767603" y="792623"/>
                  </a:cubicBezTo>
                  <a:cubicBezTo>
                    <a:pt x="776104" y="792623"/>
                    <a:pt x="783795" y="790194"/>
                    <a:pt x="790677" y="786551"/>
                  </a:cubicBezTo>
                  <a:cubicBezTo>
                    <a:pt x="797154" y="797076"/>
                    <a:pt x="804845" y="809220"/>
                    <a:pt x="812132" y="821769"/>
                  </a:cubicBezTo>
                  <a:cubicBezTo>
                    <a:pt x="821443" y="837152"/>
                    <a:pt x="831158" y="854154"/>
                    <a:pt x="840874" y="870752"/>
                  </a:cubicBezTo>
                  <a:cubicBezTo>
                    <a:pt x="850589" y="887754"/>
                    <a:pt x="860305" y="904351"/>
                    <a:pt x="868806" y="920139"/>
                  </a:cubicBezTo>
                  <a:cubicBezTo>
                    <a:pt x="877712" y="935926"/>
                    <a:pt x="885403" y="950904"/>
                    <a:pt x="892690" y="963858"/>
                  </a:cubicBezTo>
                  <a:cubicBezTo>
                    <a:pt x="898357" y="974788"/>
                    <a:pt x="903215" y="984099"/>
                    <a:pt x="906858" y="991386"/>
                  </a:cubicBezTo>
                  <a:cubicBezTo>
                    <a:pt x="905644" y="994624"/>
                    <a:pt x="905644" y="998268"/>
                    <a:pt x="907263" y="1001506"/>
                  </a:cubicBezTo>
                  <a:cubicBezTo>
                    <a:pt x="907668" y="1002316"/>
                    <a:pt x="908477" y="1002720"/>
                    <a:pt x="908882" y="1003530"/>
                  </a:cubicBezTo>
                  <a:cubicBezTo>
                    <a:pt x="908477" y="1004744"/>
                    <a:pt x="907668" y="1005959"/>
                    <a:pt x="906858" y="1007578"/>
                  </a:cubicBezTo>
                  <a:cubicBezTo>
                    <a:pt x="902405" y="1016484"/>
                    <a:pt x="895928" y="1027414"/>
                    <a:pt x="889046" y="1038344"/>
                  </a:cubicBezTo>
                  <a:cubicBezTo>
                    <a:pt x="882165" y="1049274"/>
                    <a:pt x="874473" y="1059799"/>
                    <a:pt x="868401" y="1067490"/>
                  </a:cubicBezTo>
                  <a:cubicBezTo>
                    <a:pt x="867591" y="1068705"/>
                    <a:pt x="866377" y="1069919"/>
                    <a:pt x="865567" y="1071134"/>
                  </a:cubicBezTo>
                  <a:cubicBezTo>
                    <a:pt x="862734" y="1070324"/>
                    <a:pt x="859495" y="1070729"/>
                    <a:pt x="857066" y="1071944"/>
                  </a:cubicBezTo>
                  <a:cubicBezTo>
                    <a:pt x="850994" y="1075182"/>
                    <a:pt x="848565" y="1082874"/>
                    <a:pt x="851804" y="1088946"/>
                  </a:cubicBezTo>
                  <a:cubicBezTo>
                    <a:pt x="854232" y="1093803"/>
                    <a:pt x="859495" y="1096232"/>
                    <a:pt x="864758" y="1095423"/>
                  </a:cubicBezTo>
                  <a:cubicBezTo>
                    <a:pt x="865567" y="1096637"/>
                    <a:pt x="866377" y="1097851"/>
                    <a:pt x="867186" y="1099066"/>
                  </a:cubicBezTo>
                  <a:cubicBezTo>
                    <a:pt x="872449" y="1107162"/>
                    <a:pt x="878926" y="1118497"/>
                    <a:pt x="884998" y="1129832"/>
                  </a:cubicBezTo>
                  <a:cubicBezTo>
                    <a:pt x="891071" y="1141166"/>
                    <a:pt x="896738" y="1152906"/>
                    <a:pt x="900381" y="1162217"/>
                  </a:cubicBezTo>
                  <a:cubicBezTo>
                    <a:pt x="901191" y="1163836"/>
                    <a:pt x="901596" y="1165050"/>
                    <a:pt x="902000" y="1166265"/>
                  </a:cubicBezTo>
                  <a:cubicBezTo>
                    <a:pt x="898762" y="1169908"/>
                    <a:pt x="897547" y="1175575"/>
                    <a:pt x="899976" y="1180433"/>
                  </a:cubicBezTo>
                  <a:cubicBezTo>
                    <a:pt x="903215" y="1186505"/>
                    <a:pt x="910906" y="1188934"/>
                    <a:pt x="916978" y="1185696"/>
                  </a:cubicBezTo>
                  <a:cubicBezTo>
                    <a:pt x="919812" y="1184077"/>
                    <a:pt x="921836" y="1181648"/>
                    <a:pt x="923051" y="1178814"/>
                  </a:cubicBezTo>
                  <a:cubicBezTo>
                    <a:pt x="924265" y="1178814"/>
                    <a:pt x="925884" y="1178409"/>
                    <a:pt x="927099" y="1178409"/>
                  </a:cubicBezTo>
                  <a:cubicBezTo>
                    <a:pt x="936814" y="1177599"/>
                    <a:pt x="949768" y="1177599"/>
                    <a:pt x="962722" y="1178004"/>
                  </a:cubicBezTo>
                  <a:cubicBezTo>
                    <a:pt x="975676" y="1178409"/>
                    <a:pt x="988630" y="1179624"/>
                    <a:pt x="998346" y="1181243"/>
                  </a:cubicBezTo>
                  <a:cubicBezTo>
                    <a:pt x="999965" y="1181648"/>
                    <a:pt x="1001179" y="1181648"/>
                    <a:pt x="1002799" y="1182053"/>
                  </a:cubicBezTo>
                  <a:cubicBezTo>
                    <a:pt x="1003203" y="1182862"/>
                    <a:pt x="1003203" y="1183672"/>
                    <a:pt x="1003608" y="1184481"/>
                  </a:cubicBezTo>
                  <a:cubicBezTo>
                    <a:pt x="1006847" y="1190554"/>
                    <a:pt x="1014538" y="1192982"/>
                    <a:pt x="1020611" y="1189744"/>
                  </a:cubicBezTo>
                  <a:cubicBezTo>
                    <a:pt x="1026683" y="1186505"/>
                    <a:pt x="1029111" y="1178814"/>
                    <a:pt x="1025873" y="1172742"/>
                  </a:cubicBezTo>
                  <a:cubicBezTo>
                    <a:pt x="1025468" y="1171932"/>
                    <a:pt x="1025063" y="1171527"/>
                    <a:pt x="1024254" y="1171123"/>
                  </a:cubicBezTo>
                  <a:cubicBezTo>
                    <a:pt x="1025063" y="1169908"/>
                    <a:pt x="1025468" y="1168694"/>
                    <a:pt x="1026278" y="1167074"/>
                  </a:cubicBezTo>
                  <a:cubicBezTo>
                    <a:pt x="1030731" y="1158169"/>
                    <a:pt x="1036803" y="1146834"/>
                    <a:pt x="1043685" y="1135904"/>
                  </a:cubicBezTo>
                  <a:cubicBezTo>
                    <a:pt x="1050567" y="1124974"/>
                    <a:pt x="1057853" y="1114044"/>
                    <a:pt x="1063925" y="1106353"/>
                  </a:cubicBezTo>
                  <a:cubicBezTo>
                    <a:pt x="1065140" y="1104733"/>
                    <a:pt x="1066354" y="1103114"/>
                    <a:pt x="1067569" y="1101899"/>
                  </a:cubicBezTo>
                  <a:cubicBezTo>
                    <a:pt x="1070807" y="1103114"/>
                    <a:pt x="1074046" y="1102709"/>
                    <a:pt x="1077284" y="1101090"/>
                  </a:cubicBezTo>
                  <a:cubicBezTo>
                    <a:pt x="1083356" y="1097851"/>
                    <a:pt x="1085785" y="1090160"/>
                    <a:pt x="1082547" y="1084088"/>
                  </a:cubicBezTo>
                  <a:cubicBezTo>
                    <a:pt x="1082142" y="1079230"/>
                    <a:pt x="1075665" y="1076801"/>
                    <a:pt x="1069997" y="1078825"/>
                  </a:cubicBezTo>
                  <a:close/>
                  <a:moveTo>
                    <a:pt x="304497" y="954548"/>
                  </a:moveTo>
                  <a:cubicBezTo>
                    <a:pt x="314617" y="972359"/>
                    <a:pt x="323523" y="990981"/>
                    <a:pt x="329596" y="1005149"/>
                  </a:cubicBezTo>
                  <a:cubicBezTo>
                    <a:pt x="330810" y="1007983"/>
                    <a:pt x="332024" y="1010412"/>
                    <a:pt x="332834" y="1012841"/>
                  </a:cubicBezTo>
                  <a:cubicBezTo>
                    <a:pt x="329191" y="1018913"/>
                    <a:pt x="328786" y="1026604"/>
                    <a:pt x="332429" y="1033081"/>
                  </a:cubicBezTo>
                  <a:cubicBezTo>
                    <a:pt x="332834" y="1033486"/>
                    <a:pt x="333239" y="1034296"/>
                    <a:pt x="333644" y="1034701"/>
                  </a:cubicBezTo>
                  <a:cubicBezTo>
                    <a:pt x="332429" y="1037534"/>
                    <a:pt x="331215" y="1040773"/>
                    <a:pt x="329596" y="1044011"/>
                  </a:cubicBezTo>
                  <a:cubicBezTo>
                    <a:pt x="323118" y="1058180"/>
                    <a:pt x="313403" y="1075992"/>
                    <a:pt x="302878" y="1093399"/>
                  </a:cubicBezTo>
                  <a:cubicBezTo>
                    <a:pt x="292353" y="1110805"/>
                    <a:pt x="280613" y="1127808"/>
                    <a:pt x="271707" y="1140357"/>
                  </a:cubicBezTo>
                  <a:cubicBezTo>
                    <a:pt x="270493" y="1142381"/>
                    <a:pt x="268874" y="1144000"/>
                    <a:pt x="267659" y="1145619"/>
                  </a:cubicBezTo>
                  <a:cubicBezTo>
                    <a:pt x="263206" y="1144810"/>
                    <a:pt x="258348" y="1145214"/>
                    <a:pt x="253896" y="1147644"/>
                  </a:cubicBezTo>
                  <a:cubicBezTo>
                    <a:pt x="249443" y="1150072"/>
                    <a:pt x="246204" y="1154120"/>
                    <a:pt x="244585" y="1158978"/>
                  </a:cubicBezTo>
                  <a:cubicBezTo>
                    <a:pt x="242561" y="1159383"/>
                    <a:pt x="240537" y="1159383"/>
                    <a:pt x="238108" y="1159788"/>
                  </a:cubicBezTo>
                  <a:cubicBezTo>
                    <a:pt x="222725" y="1161407"/>
                    <a:pt x="202080" y="1162217"/>
                    <a:pt x="181839" y="1161812"/>
                  </a:cubicBezTo>
                  <a:cubicBezTo>
                    <a:pt x="161193" y="1161407"/>
                    <a:pt x="140953" y="1160193"/>
                    <a:pt x="125570" y="1158169"/>
                  </a:cubicBezTo>
                  <a:cubicBezTo>
                    <a:pt x="123141" y="1157764"/>
                    <a:pt x="121117" y="1157764"/>
                    <a:pt x="119093" y="1157359"/>
                  </a:cubicBezTo>
                  <a:cubicBezTo>
                    <a:pt x="118688" y="1156144"/>
                    <a:pt x="118283" y="1154525"/>
                    <a:pt x="117474" y="1153311"/>
                  </a:cubicBezTo>
                  <a:cubicBezTo>
                    <a:pt x="113426" y="1145619"/>
                    <a:pt x="104925" y="1141976"/>
                    <a:pt x="96828" y="1143190"/>
                  </a:cubicBezTo>
                  <a:cubicBezTo>
                    <a:pt x="95614" y="1141571"/>
                    <a:pt x="94399" y="1139547"/>
                    <a:pt x="93185" y="1137523"/>
                  </a:cubicBezTo>
                  <a:cubicBezTo>
                    <a:pt x="84684" y="1124569"/>
                    <a:pt x="73754" y="1107162"/>
                    <a:pt x="64038" y="1089350"/>
                  </a:cubicBezTo>
                  <a:cubicBezTo>
                    <a:pt x="53918" y="1071539"/>
                    <a:pt x="45012" y="1053322"/>
                    <a:pt x="38535" y="1039154"/>
                  </a:cubicBezTo>
                  <a:cubicBezTo>
                    <a:pt x="37321" y="1037129"/>
                    <a:pt x="36511" y="1034701"/>
                    <a:pt x="35702" y="1033081"/>
                  </a:cubicBezTo>
                  <a:cubicBezTo>
                    <a:pt x="40964" y="1027009"/>
                    <a:pt x="42179" y="1017699"/>
                    <a:pt x="38130" y="1010412"/>
                  </a:cubicBezTo>
                  <a:cubicBezTo>
                    <a:pt x="37321" y="1009198"/>
                    <a:pt x="36916" y="1008388"/>
                    <a:pt x="36106" y="1007173"/>
                  </a:cubicBezTo>
                  <a:cubicBezTo>
                    <a:pt x="36916" y="1005149"/>
                    <a:pt x="37726" y="1003125"/>
                    <a:pt x="38940" y="1001101"/>
                  </a:cubicBezTo>
                  <a:cubicBezTo>
                    <a:pt x="45417" y="987338"/>
                    <a:pt x="55133" y="969121"/>
                    <a:pt x="65658" y="951309"/>
                  </a:cubicBezTo>
                  <a:cubicBezTo>
                    <a:pt x="75778" y="933498"/>
                    <a:pt x="87113" y="916495"/>
                    <a:pt x="96423" y="903946"/>
                  </a:cubicBezTo>
                  <a:cubicBezTo>
                    <a:pt x="97638" y="901922"/>
                    <a:pt x="99257" y="900303"/>
                    <a:pt x="100472" y="898684"/>
                  </a:cubicBezTo>
                  <a:cubicBezTo>
                    <a:pt x="105329" y="899898"/>
                    <a:pt x="110187" y="899088"/>
                    <a:pt x="114640" y="896660"/>
                  </a:cubicBezTo>
                  <a:cubicBezTo>
                    <a:pt x="119093" y="894231"/>
                    <a:pt x="122331" y="890183"/>
                    <a:pt x="123546" y="885730"/>
                  </a:cubicBezTo>
                  <a:cubicBezTo>
                    <a:pt x="125570" y="885325"/>
                    <a:pt x="127999" y="885325"/>
                    <a:pt x="130023" y="884920"/>
                  </a:cubicBezTo>
                  <a:cubicBezTo>
                    <a:pt x="145406" y="883706"/>
                    <a:pt x="166051" y="882896"/>
                    <a:pt x="186292" y="882896"/>
                  </a:cubicBezTo>
                  <a:cubicBezTo>
                    <a:pt x="206937" y="882896"/>
                    <a:pt x="227178" y="884515"/>
                    <a:pt x="242561" y="886134"/>
                  </a:cubicBezTo>
                  <a:cubicBezTo>
                    <a:pt x="244990" y="886539"/>
                    <a:pt x="247014" y="886539"/>
                    <a:pt x="249038" y="886944"/>
                  </a:cubicBezTo>
                  <a:cubicBezTo>
                    <a:pt x="249443" y="888159"/>
                    <a:pt x="249847" y="889373"/>
                    <a:pt x="250657" y="890992"/>
                  </a:cubicBezTo>
                  <a:cubicBezTo>
                    <a:pt x="255110" y="898684"/>
                    <a:pt x="263611" y="902327"/>
                    <a:pt x="272112" y="900708"/>
                  </a:cubicBezTo>
                  <a:cubicBezTo>
                    <a:pt x="273326" y="902327"/>
                    <a:pt x="274541" y="904351"/>
                    <a:pt x="275755" y="905970"/>
                  </a:cubicBezTo>
                  <a:cubicBezTo>
                    <a:pt x="283852" y="919329"/>
                    <a:pt x="294782" y="936736"/>
                    <a:pt x="304497" y="954548"/>
                  </a:cubicBezTo>
                  <a:close/>
                  <a:moveTo>
                    <a:pt x="788248" y="682109"/>
                  </a:moveTo>
                  <a:cubicBezTo>
                    <a:pt x="785010" y="686562"/>
                    <a:pt x="781771" y="691015"/>
                    <a:pt x="778937" y="695063"/>
                  </a:cubicBezTo>
                  <a:cubicBezTo>
                    <a:pt x="775699" y="694253"/>
                    <a:pt x="772056" y="693849"/>
                    <a:pt x="768817" y="693849"/>
                  </a:cubicBezTo>
                  <a:cubicBezTo>
                    <a:pt x="746957" y="693849"/>
                    <a:pt x="728741" y="708017"/>
                    <a:pt x="722264" y="727853"/>
                  </a:cubicBezTo>
                  <a:cubicBezTo>
                    <a:pt x="717001" y="728663"/>
                    <a:pt x="711738" y="729067"/>
                    <a:pt x="706071" y="729472"/>
                  </a:cubicBezTo>
                  <a:cubicBezTo>
                    <a:pt x="668424" y="733520"/>
                    <a:pt x="618227" y="735544"/>
                    <a:pt x="568435" y="735139"/>
                  </a:cubicBezTo>
                  <a:cubicBezTo>
                    <a:pt x="518238" y="735139"/>
                    <a:pt x="468446" y="732306"/>
                    <a:pt x="430799" y="728663"/>
                  </a:cubicBezTo>
                  <a:cubicBezTo>
                    <a:pt x="423512" y="727853"/>
                    <a:pt x="417035" y="727448"/>
                    <a:pt x="410963" y="726638"/>
                  </a:cubicBezTo>
                  <a:cubicBezTo>
                    <a:pt x="402462" y="711660"/>
                    <a:pt x="386674" y="701540"/>
                    <a:pt x="368457" y="701540"/>
                  </a:cubicBezTo>
                  <a:cubicBezTo>
                    <a:pt x="366838" y="701540"/>
                    <a:pt x="365219" y="701945"/>
                    <a:pt x="363600" y="701945"/>
                  </a:cubicBezTo>
                  <a:cubicBezTo>
                    <a:pt x="359147" y="695873"/>
                    <a:pt x="353884" y="689396"/>
                    <a:pt x="348622" y="682109"/>
                  </a:cubicBezTo>
                  <a:cubicBezTo>
                    <a:pt x="326357" y="651343"/>
                    <a:pt x="299235" y="609243"/>
                    <a:pt x="274541" y="565523"/>
                  </a:cubicBezTo>
                  <a:cubicBezTo>
                    <a:pt x="249443" y="522208"/>
                    <a:pt x="227178" y="477274"/>
                    <a:pt x="211390" y="442865"/>
                  </a:cubicBezTo>
                  <a:cubicBezTo>
                    <a:pt x="208961" y="437602"/>
                    <a:pt x="206532" y="432744"/>
                    <a:pt x="204508" y="427887"/>
                  </a:cubicBezTo>
                  <a:cubicBezTo>
                    <a:pt x="212200" y="419386"/>
                    <a:pt x="216653" y="408051"/>
                    <a:pt x="216653" y="395907"/>
                  </a:cubicBezTo>
                  <a:cubicBezTo>
                    <a:pt x="216653" y="383357"/>
                    <a:pt x="211795" y="371618"/>
                    <a:pt x="203699" y="363117"/>
                  </a:cubicBezTo>
                  <a:cubicBezTo>
                    <a:pt x="205723" y="358259"/>
                    <a:pt x="207747" y="353401"/>
                    <a:pt x="210176" y="348543"/>
                  </a:cubicBezTo>
                  <a:cubicBezTo>
                    <a:pt x="225559" y="313730"/>
                    <a:pt x="248228" y="269200"/>
                    <a:pt x="272922" y="225885"/>
                  </a:cubicBezTo>
                  <a:cubicBezTo>
                    <a:pt x="298020" y="182570"/>
                    <a:pt x="325547" y="140470"/>
                    <a:pt x="347812" y="110109"/>
                  </a:cubicBezTo>
                  <a:cubicBezTo>
                    <a:pt x="351051" y="105656"/>
                    <a:pt x="354289" y="101203"/>
                    <a:pt x="357123" y="97155"/>
                  </a:cubicBezTo>
                  <a:cubicBezTo>
                    <a:pt x="360361" y="97964"/>
                    <a:pt x="364005" y="98369"/>
                    <a:pt x="367648" y="98369"/>
                  </a:cubicBezTo>
                  <a:cubicBezTo>
                    <a:pt x="388698" y="98369"/>
                    <a:pt x="406510" y="85011"/>
                    <a:pt x="413392" y="66389"/>
                  </a:cubicBezTo>
                  <a:cubicBezTo>
                    <a:pt x="418654" y="65984"/>
                    <a:pt x="424322" y="65579"/>
                    <a:pt x="429989" y="65175"/>
                  </a:cubicBezTo>
                  <a:cubicBezTo>
                    <a:pt x="467636" y="62341"/>
                    <a:pt x="517833" y="59912"/>
                    <a:pt x="567625" y="59912"/>
                  </a:cubicBezTo>
                  <a:cubicBezTo>
                    <a:pt x="617822" y="59912"/>
                    <a:pt x="668019" y="61936"/>
                    <a:pt x="705261" y="65175"/>
                  </a:cubicBezTo>
                  <a:cubicBezTo>
                    <a:pt x="711334" y="65579"/>
                    <a:pt x="716596" y="65984"/>
                    <a:pt x="721859" y="66794"/>
                  </a:cubicBezTo>
                  <a:cubicBezTo>
                    <a:pt x="728741" y="85415"/>
                    <a:pt x="746552" y="99179"/>
                    <a:pt x="767603" y="99179"/>
                  </a:cubicBezTo>
                  <a:cubicBezTo>
                    <a:pt x="770841" y="99179"/>
                    <a:pt x="773675" y="98774"/>
                    <a:pt x="776913" y="98369"/>
                  </a:cubicBezTo>
                  <a:cubicBezTo>
                    <a:pt x="780152" y="102418"/>
                    <a:pt x="782986" y="106870"/>
                    <a:pt x="786629" y="111728"/>
                  </a:cubicBezTo>
                  <a:cubicBezTo>
                    <a:pt x="808489" y="142494"/>
                    <a:pt x="836016" y="184594"/>
                    <a:pt x="861519" y="227504"/>
                  </a:cubicBezTo>
                  <a:cubicBezTo>
                    <a:pt x="887427" y="270415"/>
                    <a:pt x="910501" y="314944"/>
                    <a:pt x="925884" y="349353"/>
                  </a:cubicBezTo>
                  <a:cubicBezTo>
                    <a:pt x="928313" y="354616"/>
                    <a:pt x="930337" y="359473"/>
                    <a:pt x="932361" y="363926"/>
                  </a:cubicBezTo>
                  <a:cubicBezTo>
                    <a:pt x="924265" y="372832"/>
                    <a:pt x="919407" y="384167"/>
                    <a:pt x="919407" y="396716"/>
                  </a:cubicBezTo>
                  <a:cubicBezTo>
                    <a:pt x="919407" y="409265"/>
                    <a:pt x="924265" y="420195"/>
                    <a:pt x="931956" y="429101"/>
                  </a:cubicBezTo>
                  <a:cubicBezTo>
                    <a:pt x="929932" y="433959"/>
                    <a:pt x="927504" y="438817"/>
                    <a:pt x="925480" y="444079"/>
                  </a:cubicBezTo>
                  <a:cubicBezTo>
                    <a:pt x="910097" y="478488"/>
                    <a:pt x="887427" y="523423"/>
                    <a:pt x="862329" y="566738"/>
                  </a:cubicBezTo>
                  <a:cubicBezTo>
                    <a:pt x="837635" y="609648"/>
                    <a:pt x="810513" y="651748"/>
                    <a:pt x="788248" y="682109"/>
                  </a:cubicBezTo>
                  <a:close/>
                  <a:moveTo>
                    <a:pt x="1060282" y="1103519"/>
                  </a:moveTo>
                  <a:cubicBezTo>
                    <a:pt x="1055829" y="1112425"/>
                    <a:pt x="1049352" y="1123759"/>
                    <a:pt x="1042470" y="1134284"/>
                  </a:cubicBezTo>
                  <a:cubicBezTo>
                    <a:pt x="1035588" y="1145214"/>
                    <a:pt x="1027897" y="1155740"/>
                    <a:pt x="1021825" y="1163431"/>
                  </a:cubicBezTo>
                  <a:cubicBezTo>
                    <a:pt x="1021015" y="1164645"/>
                    <a:pt x="1019801" y="1165860"/>
                    <a:pt x="1018991" y="1166669"/>
                  </a:cubicBezTo>
                  <a:cubicBezTo>
                    <a:pt x="1016157" y="1165860"/>
                    <a:pt x="1012919" y="1166265"/>
                    <a:pt x="1010085" y="1167479"/>
                  </a:cubicBezTo>
                  <a:cubicBezTo>
                    <a:pt x="1007252" y="1169099"/>
                    <a:pt x="1005227" y="1171527"/>
                    <a:pt x="1004013" y="1174361"/>
                  </a:cubicBezTo>
                  <a:cubicBezTo>
                    <a:pt x="1002799" y="1174361"/>
                    <a:pt x="1001179" y="1174766"/>
                    <a:pt x="999965" y="1174766"/>
                  </a:cubicBezTo>
                  <a:cubicBezTo>
                    <a:pt x="990250" y="1175575"/>
                    <a:pt x="977296" y="1175575"/>
                    <a:pt x="964341" y="1175171"/>
                  </a:cubicBezTo>
                  <a:cubicBezTo>
                    <a:pt x="951387" y="1174766"/>
                    <a:pt x="938433" y="1173551"/>
                    <a:pt x="928718" y="1171932"/>
                  </a:cubicBezTo>
                  <a:cubicBezTo>
                    <a:pt x="927099" y="1171527"/>
                    <a:pt x="925884" y="1171527"/>
                    <a:pt x="924265" y="1171123"/>
                  </a:cubicBezTo>
                  <a:cubicBezTo>
                    <a:pt x="923860" y="1170313"/>
                    <a:pt x="923860" y="1169503"/>
                    <a:pt x="923456" y="1168694"/>
                  </a:cubicBezTo>
                  <a:cubicBezTo>
                    <a:pt x="921026" y="1163836"/>
                    <a:pt x="915764" y="1161407"/>
                    <a:pt x="910501" y="1162217"/>
                  </a:cubicBezTo>
                  <a:cubicBezTo>
                    <a:pt x="909692" y="1161002"/>
                    <a:pt x="908882" y="1159788"/>
                    <a:pt x="908072" y="1158573"/>
                  </a:cubicBezTo>
                  <a:cubicBezTo>
                    <a:pt x="902810" y="1150477"/>
                    <a:pt x="896333" y="1139142"/>
                    <a:pt x="890261" y="1127808"/>
                  </a:cubicBezTo>
                  <a:cubicBezTo>
                    <a:pt x="884189" y="1116473"/>
                    <a:pt x="878521" y="1104733"/>
                    <a:pt x="874878" y="1095423"/>
                  </a:cubicBezTo>
                  <a:cubicBezTo>
                    <a:pt x="874068" y="1093803"/>
                    <a:pt x="873663" y="1092589"/>
                    <a:pt x="873259" y="1091374"/>
                  </a:cubicBezTo>
                  <a:cubicBezTo>
                    <a:pt x="876902" y="1087731"/>
                    <a:pt x="877712" y="1082064"/>
                    <a:pt x="875283" y="1077206"/>
                  </a:cubicBezTo>
                  <a:cubicBezTo>
                    <a:pt x="874878" y="1076396"/>
                    <a:pt x="874473" y="1075992"/>
                    <a:pt x="873663" y="1075587"/>
                  </a:cubicBezTo>
                  <a:cubicBezTo>
                    <a:pt x="874473" y="1074372"/>
                    <a:pt x="874878" y="1073158"/>
                    <a:pt x="875687" y="1071539"/>
                  </a:cubicBezTo>
                  <a:cubicBezTo>
                    <a:pt x="880141" y="1062633"/>
                    <a:pt x="886213" y="1051298"/>
                    <a:pt x="893095" y="1040368"/>
                  </a:cubicBezTo>
                  <a:cubicBezTo>
                    <a:pt x="899976" y="1029438"/>
                    <a:pt x="907263" y="1018508"/>
                    <a:pt x="913335" y="1010817"/>
                  </a:cubicBezTo>
                  <a:cubicBezTo>
                    <a:pt x="914145" y="1009602"/>
                    <a:pt x="914954" y="1008388"/>
                    <a:pt x="916169" y="1007578"/>
                  </a:cubicBezTo>
                  <a:cubicBezTo>
                    <a:pt x="919002" y="1008388"/>
                    <a:pt x="922241" y="1007983"/>
                    <a:pt x="925075" y="1006769"/>
                  </a:cubicBezTo>
                  <a:cubicBezTo>
                    <a:pt x="927908" y="1005149"/>
                    <a:pt x="929932" y="1002720"/>
                    <a:pt x="930742" y="999887"/>
                  </a:cubicBezTo>
                  <a:cubicBezTo>
                    <a:pt x="931956" y="999887"/>
                    <a:pt x="933576" y="999482"/>
                    <a:pt x="935195" y="999482"/>
                  </a:cubicBezTo>
                  <a:cubicBezTo>
                    <a:pt x="944911" y="999077"/>
                    <a:pt x="957865" y="998672"/>
                    <a:pt x="970818" y="999077"/>
                  </a:cubicBezTo>
                  <a:cubicBezTo>
                    <a:pt x="983772" y="999482"/>
                    <a:pt x="996726" y="1000696"/>
                    <a:pt x="1006442" y="1001911"/>
                  </a:cubicBezTo>
                  <a:cubicBezTo>
                    <a:pt x="1008061" y="1002316"/>
                    <a:pt x="1009276" y="1002316"/>
                    <a:pt x="1010895" y="1002720"/>
                  </a:cubicBezTo>
                  <a:cubicBezTo>
                    <a:pt x="1011300" y="1003530"/>
                    <a:pt x="1011300" y="1004340"/>
                    <a:pt x="1011705" y="1005149"/>
                  </a:cubicBezTo>
                  <a:cubicBezTo>
                    <a:pt x="1014133" y="1010007"/>
                    <a:pt x="1019801" y="1012436"/>
                    <a:pt x="1025063" y="1011626"/>
                  </a:cubicBezTo>
                  <a:cubicBezTo>
                    <a:pt x="1025873" y="1012841"/>
                    <a:pt x="1026683" y="1014055"/>
                    <a:pt x="1027492" y="1015270"/>
                  </a:cubicBezTo>
                  <a:cubicBezTo>
                    <a:pt x="1032755" y="1023366"/>
                    <a:pt x="1039637" y="1034701"/>
                    <a:pt x="1045304" y="1046035"/>
                  </a:cubicBezTo>
                  <a:cubicBezTo>
                    <a:pt x="1051376" y="1057370"/>
                    <a:pt x="1056639" y="1069514"/>
                    <a:pt x="1060282" y="1078420"/>
                  </a:cubicBezTo>
                  <a:cubicBezTo>
                    <a:pt x="1061092" y="1080040"/>
                    <a:pt x="1061497" y="1082064"/>
                    <a:pt x="1062306" y="1083278"/>
                  </a:cubicBezTo>
                  <a:cubicBezTo>
                    <a:pt x="1059877" y="1086922"/>
                    <a:pt x="1059472" y="1091779"/>
                    <a:pt x="1061497" y="1095827"/>
                  </a:cubicBezTo>
                  <a:cubicBezTo>
                    <a:pt x="1061497" y="1096232"/>
                    <a:pt x="1061901" y="1096232"/>
                    <a:pt x="1062306" y="1096637"/>
                  </a:cubicBezTo>
                  <a:cubicBezTo>
                    <a:pt x="1062306" y="1099066"/>
                    <a:pt x="1061497" y="1101090"/>
                    <a:pt x="1060282" y="11035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26"/>
            <p:cNvSpPr/>
            <p:nvPr/>
          </p:nvSpPr>
          <p:spPr>
            <a:xfrm>
              <a:off x="4885900" y="1259472"/>
              <a:ext cx="149396" cy="131639"/>
            </a:xfrm>
            <a:custGeom>
              <a:avLst/>
              <a:gdLst/>
              <a:ahLst/>
              <a:cxnLst/>
              <a:rect l="l" t="t" r="r" b="b"/>
              <a:pathLst>
                <a:path w="98774" h="87034" extrusionOk="0">
                  <a:moveTo>
                    <a:pt x="27932" y="87035"/>
                  </a:moveTo>
                  <a:cubicBezTo>
                    <a:pt x="30766" y="87035"/>
                    <a:pt x="32790" y="85011"/>
                    <a:pt x="33195" y="82582"/>
                  </a:cubicBezTo>
                  <a:cubicBezTo>
                    <a:pt x="33599" y="82582"/>
                    <a:pt x="34409" y="82582"/>
                    <a:pt x="34814" y="82582"/>
                  </a:cubicBezTo>
                  <a:cubicBezTo>
                    <a:pt x="38862" y="82177"/>
                    <a:pt x="44529" y="81772"/>
                    <a:pt x="49792" y="81772"/>
                  </a:cubicBezTo>
                  <a:cubicBezTo>
                    <a:pt x="55459" y="81772"/>
                    <a:pt x="60722" y="81772"/>
                    <a:pt x="64770" y="82582"/>
                  </a:cubicBezTo>
                  <a:cubicBezTo>
                    <a:pt x="65580" y="82582"/>
                    <a:pt x="65984" y="82582"/>
                    <a:pt x="66794" y="82987"/>
                  </a:cubicBezTo>
                  <a:cubicBezTo>
                    <a:pt x="67604" y="85011"/>
                    <a:pt x="69628" y="86630"/>
                    <a:pt x="71652" y="86630"/>
                  </a:cubicBezTo>
                  <a:cubicBezTo>
                    <a:pt x="74486" y="86630"/>
                    <a:pt x="76914" y="84201"/>
                    <a:pt x="76914" y="81367"/>
                  </a:cubicBezTo>
                  <a:cubicBezTo>
                    <a:pt x="76914" y="80153"/>
                    <a:pt x="76510" y="78938"/>
                    <a:pt x="75700" y="77724"/>
                  </a:cubicBezTo>
                  <a:cubicBezTo>
                    <a:pt x="76105" y="77319"/>
                    <a:pt x="76105" y="76510"/>
                    <a:pt x="76510" y="76105"/>
                  </a:cubicBezTo>
                  <a:cubicBezTo>
                    <a:pt x="78129" y="72461"/>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3"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2669" y="84606"/>
                    <a:pt x="25098" y="87035"/>
                    <a:pt x="27932" y="87035"/>
                  </a:cubicBezTo>
                  <a:close/>
                  <a:moveTo>
                    <a:pt x="17812" y="61127"/>
                  </a:move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6"/>
                    <a:pt x="9716"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2" y="10120"/>
                    <a:pt x="72462" y="10120"/>
                  </a:cubicBezTo>
                  <a:cubicBezTo>
                    <a:pt x="72866" y="10525"/>
                    <a:pt x="73271" y="10930"/>
                    <a:pt x="73676" y="11740"/>
                  </a:cubicBezTo>
                  <a:cubicBezTo>
                    <a:pt x="76105" y="14978"/>
                    <a:pt x="78938" y="19836"/>
                    <a:pt x="81772" y="24289"/>
                  </a:cubicBezTo>
                  <a:cubicBezTo>
                    <a:pt x="84606" y="29146"/>
                    <a:pt x="87035" y="34004"/>
                    <a:pt x="88654" y="37648"/>
                  </a:cubicBezTo>
                  <a:cubicBezTo>
                    <a:pt x="89059" y="38052"/>
                    <a:pt x="89059" y="38862"/>
                    <a:pt x="89463" y="39267"/>
                  </a:cubicBezTo>
                  <a:cubicBezTo>
                    <a:pt x="88654" y="40076"/>
                    <a:pt x="87844" y="41291"/>
                    <a:pt x="87844" y="42910"/>
                  </a:cubicBezTo>
                  <a:cubicBezTo>
                    <a:pt x="87844" y="44125"/>
                    <a:pt x="88249" y="45339"/>
                    <a:pt x="89059" y="46553"/>
                  </a:cubicBezTo>
                  <a:cubicBezTo>
                    <a:pt x="88654" y="46958"/>
                    <a:pt x="88654" y="47768"/>
                    <a:pt x="88249" y="48173"/>
                  </a:cubicBezTo>
                  <a:cubicBezTo>
                    <a:pt x="86630" y="51816"/>
                    <a:pt x="84201" y="57079"/>
                    <a:pt x="81367" y="61531"/>
                  </a:cubicBezTo>
                  <a:cubicBezTo>
                    <a:pt x="78534" y="66389"/>
                    <a:pt x="75700" y="70842"/>
                    <a:pt x="73271" y="74485"/>
                  </a:cubicBezTo>
                  <a:cubicBezTo>
                    <a:pt x="72866" y="74890"/>
                    <a:pt x="72462" y="75700"/>
                    <a:pt x="72057" y="76105"/>
                  </a:cubicBezTo>
                  <a:cubicBezTo>
                    <a:pt x="71652" y="76105"/>
                    <a:pt x="71247" y="75700"/>
                    <a:pt x="70842" y="75700"/>
                  </a:cubicBezTo>
                  <a:cubicBezTo>
                    <a:pt x="68413" y="75700"/>
                    <a:pt x="66389" y="77319"/>
                    <a:pt x="65984" y="79343"/>
                  </a:cubicBezTo>
                  <a:cubicBezTo>
                    <a:pt x="65580" y="79343"/>
                    <a:pt x="64770" y="79343"/>
                    <a:pt x="63960" y="79748"/>
                  </a:cubicBezTo>
                  <a:cubicBezTo>
                    <a:pt x="59912" y="80153"/>
                    <a:pt x="54245" y="80558"/>
                    <a:pt x="48982" y="80558"/>
                  </a:cubicBezTo>
                  <a:cubicBezTo>
                    <a:pt x="43315" y="80558"/>
                    <a:pt x="38052" y="80153"/>
                    <a:pt x="34004" y="79748"/>
                  </a:cubicBezTo>
                  <a:cubicBezTo>
                    <a:pt x="33195" y="79748"/>
                    <a:pt x="32385" y="79748"/>
                    <a:pt x="31575" y="79343"/>
                  </a:cubicBezTo>
                  <a:cubicBezTo>
                    <a:pt x="30766" y="77724"/>
                    <a:pt x="29147" y="76510"/>
                    <a:pt x="27122" y="76510"/>
                  </a:cubicBezTo>
                  <a:cubicBezTo>
                    <a:pt x="27122" y="76510"/>
                    <a:pt x="26718" y="76510"/>
                    <a:pt x="26718" y="76510"/>
                  </a:cubicBezTo>
                  <a:cubicBezTo>
                    <a:pt x="26313" y="75700"/>
                    <a:pt x="25503" y="75295"/>
                    <a:pt x="25098" y="74081"/>
                  </a:cubicBezTo>
                  <a:cubicBezTo>
                    <a:pt x="23479" y="70437"/>
                    <a:pt x="20241" y="65984"/>
                    <a:pt x="17812" y="611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26"/>
            <p:cNvSpPr/>
            <p:nvPr/>
          </p:nvSpPr>
          <p:spPr>
            <a:xfrm>
              <a:off x="1508997" y="325798"/>
              <a:ext cx="1031690" cy="1896840"/>
            </a:xfrm>
            <a:custGeom>
              <a:avLst/>
              <a:gdLst/>
              <a:ahLst/>
              <a:cxnLst/>
              <a:rect l="l" t="t" r="r" b="b"/>
              <a:pathLst>
                <a:path w="682109" h="1254109" extrusionOk="0">
                  <a:moveTo>
                    <a:pt x="507635" y="838367"/>
                  </a:moveTo>
                  <a:cubicBezTo>
                    <a:pt x="507635" y="832699"/>
                    <a:pt x="505611" y="827437"/>
                    <a:pt x="501968" y="823793"/>
                  </a:cubicBezTo>
                  <a:cubicBezTo>
                    <a:pt x="502777" y="821769"/>
                    <a:pt x="503992" y="819341"/>
                    <a:pt x="504801" y="816912"/>
                  </a:cubicBezTo>
                  <a:cubicBezTo>
                    <a:pt x="511683" y="801529"/>
                    <a:pt x="522208" y="781288"/>
                    <a:pt x="533543" y="761857"/>
                  </a:cubicBezTo>
                  <a:cubicBezTo>
                    <a:pt x="544878" y="742426"/>
                    <a:pt x="557427" y="723400"/>
                    <a:pt x="567142" y="709636"/>
                  </a:cubicBezTo>
                  <a:cubicBezTo>
                    <a:pt x="568762" y="707612"/>
                    <a:pt x="569976" y="705588"/>
                    <a:pt x="571595" y="703564"/>
                  </a:cubicBezTo>
                  <a:cubicBezTo>
                    <a:pt x="572810" y="703969"/>
                    <a:pt x="574429" y="703969"/>
                    <a:pt x="576048" y="703969"/>
                  </a:cubicBezTo>
                  <a:cubicBezTo>
                    <a:pt x="588193" y="703969"/>
                    <a:pt x="598313" y="694253"/>
                    <a:pt x="598313" y="681704"/>
                  </a:cubicBezTo>
                  <a:cubicBezTo>
                    <a:pt x="598313" y="669560"/>
                    <a:pt x="588597" y="659440"/>
                    <a:pt x="576048" y="659440"/>
                  </a:cubicBezTo>
                  <a:cubicBezTo>
                    <a:pt x="574429" y="659440"/>
                    <a:pt x="572810" y="659440"/>
                    <a:pt x="571190" y="659844"/>
                  </a:cubicBezTo>
                  <a:cubicBezTo>
                    <a:pt x="569976" y="658225"/>
                    <a:pt x="568357" y="656201"/>
                    <a:pt x="566738" y="654177"/>
                  </a:cubicBezTo>
                  <a:cubicBezTo>
                    <a:pt x="556617" y="640413"/>
                    <a:pt x="544473" y="621387"/>
                    <a:pt x="533543" y="601551"/>
                  </a:cubicBezTo>
                  <a:cubicBezTo>
                    <a:pt x="522208" y="582120"/>
                    <a:pt x="512088" y="561880"/>
                    <a:pt x="505206" y="546497"/>
                  </a:cubicBezTo>
                  <a:cubicBezTo>
                    <a:pt x="503992" y="544068"/>
                    <a:pt x="503182" y="542044"/>
                    <a:pt x="501968" y="539615"/>
                  </a:cubicBezTo>
                  <a:cubicBezTo>
                    <a:pt x="505206" y="535567"/>
                    <a:pt x="507230" y="530709"/>
                    <a:pt x="507230" y="525447"/>
                  </a:cubicBezTo>
                  <a:cubicBezTo>
                    <a:pt x="507230" y="518970"/>
                    <a:pt x="504396" y="513302"/>
                    <a:pt x="499943" y="509254"/>
                  </a:cubicBezTo>
                  <a:cubicBezTo>
                    <a:pt x="500348" y="508849"/>
                    <a:pt x="500348" y="508445"/>
                    <a:pt x="500753" y="507635"/>
                  </a:cubicBezTo>
                  <a:cubicBezTo>
                    <a:pt x="506016" y="495086"/>
                    <a:pt x="514112" y="478488"/>
                    <a:pt x="522208" y="461891"/>
                  </a:cubicBezTo>
                  <a:cubicBezTo>
                    <a:pt x="530709" y="445699"/>
                    <a:pt x="539615" y="429506"/>
                    <a:pt x="546902" y="417767"/>
                  </a:cubicBezTo>
                  <a:cubicBezTo>
                    <a:pt x="549735" y="412909"/>
                    <a:pt x="552569" y="408861"/>
                    <a:pt x="554593" y="406027"/>
                  </a:cubicBezTo>
                  <a:cubicBezTo>
                    <a:pt x="558641" y="405217"/>
                    <a:pt x="561475" y="402384"/>
                    <a:pt x="562285" y="398336"/>
                  </a:cubicBezTo>
                  <a:cubicBezTo>
                    <a:pt x="563094" y="398336"/>
                    <a:pt x="564309" y="397931"/>
                    <a:pt x="565118" y="397931"/>
                  </a:cubicBezTo>
                  <a:cubicBezTo>
                    <a:pt x="572810" y="397121"/>
                    <a:pt x="582525" y="396716"/>
                    <a:pt x="592646" y="396716"/>
                  </a:cubicBezTo>
                  <a:cubicBezTo>
                    <a:pt x="602766" y="396716"/>
                    <a:pt x="612481" y="397121"/>
                    <a:pt x="620173" y="397931"/>
                  </a:cubicBezTo>
                  <a:cubicBezTo>
                    <a:pt x="621387" y="397931"/>
                    <a:pt x="622602" y="398336"/>
                    <a:pt x="623411" y="398336"/>
                  </a:cubicBezTo>
                  <a:cubicBezTo>
                    <a:pt x="624626" y="402384"/>
                    <a:pt x="628269" y="405217"/>
                    <a:pt x="632722" y="405217"/>
                  </a:cubicBezTo>
                  <a:cubicBezTo>
                    <a:pt x="637985" y="405217"/>
                    <a:pt x="642437" y="400764"/>
                    <a:pt x="642437" y="395502"/>
                  </a:cubicBezTo>
                  <a:cubicBezTo>
                    <a:pt x="642437" y="393073"/>
                    <a:pt x="641628" y="390644"/>
                    <a:pt x="640009" y="389025"/>
                  </a:cubicBezTo>
                  <a:cubicBezTo>
                    <a:pt x="640413" y="388215"/>
                    <a:pt x="640818" y="387001"/>
                    <a:pt x="641223" y="386191"/>
                  </a:cubicBezTo>
                  <a:cubicBezTo>
                    <a:pt x="644462" y="379309"/>
                    <a:pt x="648914" y="370403"/>
                    <a:pt x="653772" y="361902"/>
                  </a:cubicBezTo>
                  <a:cubicBezTo>
                    <a:pt x="658630" y="353401"/>
                    <a:pt x="664297" y="344900"/>
                    <a:pt x="668750" y="338828"/>
                  </a:cubicBezTo>
                  <a:cubicBezTo>
                    <a:pt x="669560" y="337614"/>
                    <a:pt x="669965" y="336804"/>
                    <a:pt x="670774" y="335994"/>
                  </a:cubicBezTo>
                  <a:cubicBezTo>
                    <a:pt x="671179" y="335994"/>
                    <a:pt x="671989" y="336399"/>
                    <a:pt x="672394" y="336399"/>
                  </a:cubicBezTo>
                  <a:cubicBezTo>
                    <a:pt x="677656" y="336399"/>
                    <a:pt x="682109" y="331946"/>
                    <a:pt x="682109" y="326684"/>
                  </a:cubicBezTo>
                  <a:cubicBezTo>
                    <a:pt x="682109" y="321421"/>
                    <a:pt x="677656" y="316968"/>
                    <a:pt x="672394" y="316968"/>
                  </a:cubicBezTo>
                  <a:cubicBezTo>
                    <a:pt x="671584" y="316968"/>
                    <a:pt x="671179" y="317373"/>
                    <a:pt x="670370" y="317373"/>
                  </a:cubicBezTo>
                  <a:cubicBezTo>
                    <a:pt x="669560" y="316563"/>
                    <a:pt x="669155" y="315754"/>
                    <a:pt x="668345" y="314539"/>
                  </a:cubicBezTo>
                  <a:cubicBezTo>
                    <a:pt x="663893" y="308467"/>
                    <a:pt x="658630" y="299966"/>
                    <a:pt x="653772" y="291060"/>
                  </a:cubicBezTo>
                  <a:cubicBezTo>
                    <a:pt x="648914" y="282154"/>
                    <a:pt x="644462" y="273248"/>
                    <a:pt x="641223" y="266367"/>
                  </a:cubicBezTo>
                  <a:cubicBezTo>
                    <a:pt x="640818" y="265152"/>
                    <a:pt x="640413" y="264343"/>
                    <a:pt x="640009" y="263128"/>
                  </a:cubicBezTo>
                  <a:cubicBezTo>
                    <a:pt x="641628" y="261509"/>
                    <a:pt x="642437" y="259080"/>
                    <a:pt x="642437" y="257056"/>
                  </a:cubicBezTo>
                  <a:cubicBezTo>
                    <a:pt x="642437" y="251793"/>
                    <a:pt x="637985" y="247340"/>
                    <a:pt x="632722" y="247340"/>
                  </a:cubicBezTo>
                  <a:cubicBezTo>
                    <a:pt x="628674" y="247340"/>
                    <a:pt x="625031" y="250174"/>
                    <a:pt x="623411" y="253817"/>
                  </a:cubicBezTo>
                  <a:cubicBezTo>
                    <a:pt x="622197" y="253817"/>
                    <a:pt x="621387" y="254222"/>
                    <a:pt x="620173" y="254222"/>
                  </a:cubicBezTo>
                  <a:cubicBezTo>
                    <a:pt x="612481" y="255032"/>
                    <a:pt x="602766" y="255437"/>
                    <a:pt x="592646" y="255437"/>
                  </a:cubicBezTo>
                  <a:cubicBezTo>
                    <a:pt x="582525" y="255437"/>
                    <a:pt x="572810" y="255032"/>
                    <a:pt x="565118" y="254222"/>
                  </a:cubicBezTo>
                  <a:cubicBezTo>
                    <a:pt x="563904" y="254222"/>
                    <a:pt x="562689" y="254222"/>
                    <a:pt x="561880" y="253817"/>
                  </a:cubicBezTo>
                  <a:cubicBezTo>
                    <a:pt x="560665" y="250984"/>
                    <a:pt x="558236" y="248960"/>
                    <a:pt x="555403" y="247745"/>
                  </a:cubicBezTo>
                  <a:cubicBezTo>
                    <a:pt x="553379" y="245316"/>
                    <a:pt x="550950" y="241673"/>
                    <a:pt x="548116" y="237625"/>
                  </a:cubicBezTo>
                  <a:cubicBezTo>
                    <a:pt x="541639" y="228314"/>
                    <a:pt x="533543" y="215360"/>
                    <a:pt x="526256" y="202001"/>
                  </a:cubicBezTo>
                  <a:cubicBezTo>
                    <a:pt x="518970" y="188643"/>
                    <a:pt x="512088" y="175284"/>
                    <a:pt x="507230" y="164759"/>
                  </a:cubicBezTo>
                  <a:cubicBezTo>
                    <a:pt x="505206" y="159901"/>
                    <a:pt x="503182" y="155853"/>
                    <a:pt x="501968" y="152614"/>
                  </a:cubicBezTo>
                  <a:cubicBezTo>
                    <a:pt x="502372" y="151400"/>
                    <a:pt x="502777" y="150185"/>
                    <a:pt x="502777" y="148566"/>
                  </a:cubicBezTo>
                  <a:cubicBezTo>
                    <a:pt x="502777" y="146137"/>
                    <a:pt x="501968" y="143708"/>
                    <a:pt x="500348" y="142089"/>
                  </a:cubicBezTo>
                  <a:cubicBezTo>
                    <a:pt x="500753" y="141280"/>
                    <a:pt x="501158" y="140065"/>
                    <a:pt x="501563" y="138851"/>
                  </a:cubicBezTo>
                  <a:cubicBezTo>
                    <a:pt x="504801" y="131969"/>
                    <a:pt x="509254" y="123063"/>
                    <a:pt x="514112" y="114562"/>
                  </a:cubicBezTo>
                  <a:cubicBezTo>
                    <a:pt x="518970" y="106061"/>
                    <a:pt x="524637" y="97560"/>
                    <a:pt x="529090" y="91488"/>
                  </a:cubicBezTo>
                  <a:cubicBezTo>
                    <a:pt x="529900" y="90273"/>
                    <a:pt x="530304" y="89464"/>
                    <a:pt x="531114" y="88654"/>
                  </a:cubicBezTo>
                  <a:cubicBezTo>
                    <a:pt x="531519" y="88654"/>
                    <a:pt x="532328" y="89059"/>
                    <a:pt x="532733" y="89059"/>
                  </a:cubicBezTo>
                  <a:cubicBezTo>
                    <a:pt x="537996" y="89059"/>
                    <a:pt x="542449" y="84606"/>
                    <a:pt x="542449" y="79343"/>
                  </a:cubicBezTo>
                  <a:cubicBezTo>
                    <a:pt x="542449" y="74081"/>
                    <a:pt x="537996" y="69628"/>
                    <a:pt x="532733" y="69628"/>
                  </a:cubicBezTo>
                  <a:cubicBezTo>
                    <a:pt x="531924" y="69628"/>
                    <a:pt x="531519" y="70033"/>
                    <a:pt x="530709" y="70033"/>
                  </a:cubicBezTo>
                  <a:cubicBezTo>
                    <a:pt x="529900" y="69223"/>
                    <a:pt x="529495" y="68413"/>
                    <a:pt x="528685" y="67199"/>
                  </a:cubicBezTo>
                  <a:cubicBezTo>
                    <a:pt x="524232" y="61127"/>
                    <a:pt x="518970" y="52626"/>
                    <a:pt x="514112" y="43720"/>
                  </a:cubicBezTo>
                  <a:cubicBezTo>
                    <a:pt x="509254" y="34814"/>
                    <a:pt x="504801" y="25908"/>
                    <a:pt x="501563" y="19026"/>
                  </a:cubicBezTo>
                  <a:cubicBezTo>
                    <a:pt x="501158" y="17812"/>
                    <a:pt x="500753" y="17002"/>
                    <a:pt x="500348" y="15788"/>
                  </a:cubicBezTo>
                  <a:cubicBezTo>
                    <a:pt x="501968" y="14168"/>
                    <a:pt x="502777" y="11740"/>
                    <a:pt x="502777" y="9716"/>
                  </a:cubicBezTo>
                  <a:cubicBezTo>
                    <a:pt x="502777" y="4453"/>
                    <a:pt x="498324" y="0"/>
                    <a:pt x="493062" y="0"/>
                  </a:cubicBezTo>
                  <a:cubicBezTo>
                    <a:pt x="489014" y="0"/>
                    <a:pt x="485370" y="2834"/>
                    <a:pt x="483751" y="6477"/>
                  </a:cubicBezTo>
                  <a:cubicBezTo>
                    <a:pt x="482537" y="6477"/>
                    <a:pt x="481727" y="6882"/>
                    <a:pt x="480512" y="6882"/>
                  </a:cubicBezTo>
                  <a:cubicBezTo>
                    <a:pt x="472821" y="7691"/>
                    <a:pt x="463106" y="8096"/>
                    <a:pt x="452985" y="8096"/>
                  </a:cubicBezTo>
                  <a:cubicBezTo>
                    <a:pt x="442865" y="8096"/>
                    <a:pt x="433149" y="7691"/>
                    <a:pt x="425458" y="6882"/>
                  </a:cubicBezTo>
                  <a:cubicBezTo>
                    <a:pt x="424244" y="6882"/>
                    <a:pt x="423029" y="6882"/>
                    <a:pt x="422219" y="6477"/>
                  </a:cubicBezTo>
                  <a:cubicBezTo>
                    <a:pt x="421005" y="2834"/>
                    <a:pt x="417362" y="0"/>
                    <a:pt x="412909" y="0"/>
                  </a:cubicBezTo>
                  <a:cubicBezTo>
                    <a:pt x="407646" y="0"/>
                    <a:pt x="403193" y="4453"/>
                    <a:pt x="403193" y="9716"/>
                  </a:cubicBezTo>
                  <a:cubicBezTo>
                    <a:pt x="403193" y="12144"/>
                    <a:pt x="404408" y="14573"/>
                    <a:pt x="405622" y="16193"/>
                  </a:cubicBezTo>
                  <a:cubicBezTo>
                    <a:pt x="405217" y="17002"/>
                    <a:pt x="404813" y="18217"/>
                    <a:pt x="404408" y="19026"/>
                  </a:cubicBezTo>
                  <a:cubicBezTo>
                    <a:pt x="401169" y="25908"/>
                    <a:pt x="396716" y="34814"/>
                    <a:pt x="391859" y="43720"/>
                  </a:cubicBezTo>
                  <a:cubicBezTo>
                    <a:pt x="387001" y="52221"/>
                    <a:pt x="381333" y="60722"/>
                    <a:pt x="376880" y="66794"/>
                  </a:cubicBezTo>
                  <a:cubicBezTo>
                    <a:pt x="376071" y="67604"/>
                    <a:pt x="375666" y="68818"/>
                    <a:pt x="374856" y="69628"/>
                  </a:cubicBezTo>
                  <a:cubicBezTo>
                    <a:pt x="374047" y="69628"/>
                    <a:pt x="373642" y="69223"/>
                    <a:pt x="372832" y="69223"/>
                  </a:cubicBezTo>
                  <a:cubicBezTo>
                    <a:pt x="367570" y="69223"/>
                    <a:pt x="363117" y="73676"/>
                    <a:pt x="363117" y="78938"/>
                  </a:cubicBezTo>
                  <a:cubicBezTo>
                    <a:pt x="363117" y="84201"/>
                    <a:pt x="367570" y="88654"/>
                    <a:pt x="372832" y="88654"/>
                  </a:cubicBezTo>
                  <a:cubicBezTo>
                    <a:pt x="373642" y="88654"/>
                    <a:pt x="374047" y="88249"/>
                    <a:pt x="374452" y="88249"/>
                  </a:cubicBezTo>
                  <a:cubicBezTo>
                    <a:pt x="375261" y="89059"/>
                    <a:pt x="375666" y="89868"/>
                    <a:pt x="376476" y="91083"/>
                  </a:cubicBezTo>
                  <a:cubicBezTo>
                    <a:pt x="380929" y="97155"/>
                    <a:pt x="386191" y="105656"/>
                    <a:pt x="391454" y="114157"/>
                  </a:cubicBezTo>
                  <a:cubicBezTo>
                    <a:pt x="396716" y="122658"/>
                    <a:pt x="401169" y="131564"/>
                    <a:pt x="404408" y="138446"/>
                  </a:cubicBezTo>
                  <a:cubicBezTo>
                    <a:pt x="405217" y="140065"/>
                    <a:pt x="405622" y="141280"/>
                    <a:pt x="406027" y="142494"/>
                  </a:cubicBezTo>
                  <a:cubicBezTo>
                    <a:pt x="404003" y="144113"/>
                    <a:pt x="403193" y="146947"/>
                    <a:pt x="403193" y="149376"/>
                  </a:cubicBezTo>
                  <a:cubicBezTo>
                    <a:pt x="403193" y="149781"/>
                    <a:pt x="403598" y="150185"/>
                    <a:pt x="403598" y="150995"/>
                  </a:cubicBezTo>
                  <a:cubicBezTo>
                    <a:pt x="402788" y="152614"/>
                    <a:pt x="401979" y="154234"/>
                    <a:pt x="400764" y="156662"/>
                  </a:cubicBezTo>
                  <a:cubicBezTo>
                    <a:pt x="397931" y="161925"/>
                    <a:pt x="393883" y="168807"/>
                    <a:pt x="389430" y="175689"/>
                  </a:cubicBezTo>
                  <a:cubicBezTo>
                    <a:pt x="384977" y="182166"/>
                    <a:pt x="380119" y="188643"/>
                    <a:pt x="376071" y="193500"/>
                  </a:cubicBezTo>
                  <a:cubicBezTo>
                    <a:pt x="375261" y="194715"/>
                    <a:pt x="374452" y="195524"/>
                    <a:pt x="373642" y="196334"/>
                  </a:cubicBezTo>
                  <a:cubicBezTo>
                    <a:pt x="372023" y="196739"/>
                    <a:pt x="370808" y="197953"/>
                    <a:pt x="369999" y="199168"/>
                  </a:cubicBezTo>
                  <a:cubicBezTo>
                    <a:pt x="369594" y="199168"/>
                    <a:pt x="368784" y="199168"/>
                    <a:pt x="368379" y="199168"/>
                  </a:cubicBezTo>
                  <a:cubicBezTo>
                    <a:pt x="364736" y="199573"/>
                    <a:pt x="359474" y="199573"/>
                    <a:pt x="354616" y="199573"/>
                  </a:cubicBezTo>
                  <a:cubicBezTo>
                    <a:pt x="349758" y="199573"/>
                    <a:pt x="344495" y="199168"/>
                    <a:pt x="340852" y="199168"/>
                  </a:cubicBezTo>
                  <a:cubicBezTo>
                    <a:pt x="340043" y="199168"/>
                    <a:pt x="339638" y="199168"/>
                    <a:pt x="339233" y="199168"/>
                  </a:cubicBezTo>
                  <a:cubicBezTo>
                    <a:pt x="338423" y="197144"/>
                    <a:pt x="336804" y="195929"/>
                    <a:pt x="334780" y="195929"/>
                  </a:cubicBezTo>
                  <a:cubicBezTo>
                    <a:pt x="331946" y="195929"/>
                    <a:pt x="329922" y="197953"/>
                    <a:pt x="329922" y="200787"/>
                  </a:cubicBezTo>
                  <a:cubicBezTo>
                    <a:pt x="329922" y="202001"/>
                    <a:pt x="330327" y="203216"/>
                    <a:pt x="331137" y="204026"/>
                  </a:cubicBezTo>
                  <a:cubicBezTo>
                    <a:pt x="330732" y="204430"/>
                    <a:pt x="330732" y="204835"/>
                    <a:pt x="330327" y="205645"/>
                  </a:cubicBezTo>
                  <a:cubicBezTo>
                    <a:pt x="328708" y="208883"/>
                    <a:pt x="326684" y="213741"/>
                    <a:pt x="323850" y="217789"/>
                  </a:cubicBezTo>
                  <a:cubicBezTo>
                    <a:pt x="321421" y="222242"/>
                    <a:pt x="318587" y="226290"/>
                    <a:pt x="316563" y="229529"/>
                  </a:cubicBezTo>
                  <a:cubicBezTo>
                    <a:pt x="316159" y="229934"/>
                    <a:pt x="315754" y="230338"/>
                    <a:pt x="315349" y="230743"/>
                  </a:cubicBezTo>
                  <a:cubicBezTo>
                    <a:pt x="314944" y="230743"/>
                    <a:pt x="314539" y="230743"/>
                    <a:pt x="314539" y="230743"/>
                  </a:cubicBezTo>
                  <a:cubicBezTo>
                    <a:pt x="311706" y="230743"/>
                    <a:pt x="309682" y="232767"/>
                    <a:pt x="309682" y="235601"/>
                  </a:cubicBezTo>
                  <a:cubicBezTo>
                    <a:pt x="309682" y="238435"/>
                    <a:pt x="311706" y="240459"/>
                    <a:pt x="314539" y="240459"/>
                  </a:cubicBezTo>
                  <a:cubicBezTo>
                    <a:pt x="314944" y="240459"/>
                    <a:pt x="314944" y="240459"/>
                    <a:pt x="315349" y="240459"/>
                  </a:cubicBezTo>
                  <a:cubicBezTo>
                    <a:pt x="315754" y="240863"/>
                    <a:pt x="316159" y="241268"/>
                    <a:pt x="316563" y="241673"/>
                  </a:cubicBezTo>
                  <a:cubicBezTo>
                    <a:pt x="318587" y="244912"/>
                    <a:pt x="321421" y="248960"/>
                    <a:pt x="323850" y="253413"/>
                  </a:cubicBezTo>
                  <a:cubicBezTo>
                    <a:pt x="326279" y="257866"/>
                    <a:pt x="328708" y="262319"/>
                    <a:pt x="330327" y="265557"/>
                  </a:cubicBezTo>
                  <a:cubicBezTo>
                    <a:pt x="330732" y="266367"/>
                    <a:pt x="330732" y="266771"/>
                    <a:pt x="331137" y="267581"/>
                  </a:cubicBezTo>
                  <a:cubicBezTo>
                    <a:pt x="330327" y="268391"/>
                    <a:pt x="329517" y="269605"/>
                    <a:pt x="329517" y="271224"/>
                  </a:cubicBezTo>
                  <a:cubicBezTo>
                    <a:pt x="329517" y="274058"/>
                    <a:pt x="331541" y="276082"/>
                    <a:pt x="334375" y="276082"/>
                  </a:cubicBezTo>
                  <a:cubicBezTo>
                    <a:pt x="336804" y="276082"/>
                    <a:pt x="338828" y="274463"/>
                    <a:pt x="339233" y="272034"/>
                  </a:cubicBezTo>
                  <a:cubicBezTo>
                    <a:pt x="339638" y="272034"/>
                    <a:pt x="340043" y="272034"/>
                    <a:pt x="340852" y="272034"/>
                  </a:cubicBezTo>
                  <a:cubicBezTo>
                    <a:pt x="344495" y="271629"/>
                    <a:pt x="349758" y="271224"/>
                    <a:pt x="354616" y="271224"/>
                  </a:cubicBezTo>
                  <a:cubicBezTo>
                    <a:pt x="359474" y="271224"/>
                    <a:pt x="364736" y="271224"/>
                    <a:pt x="368379" y="271629"/>
                  </a:cubicBezTo>
                  <a:cubicBezTo>
                    <a:pt x="368784" y="271629"/>
                    <a:pt x="369594" y="271629"/>
                    <a:pt x="369999" y="271629"/>
                  </a:cubicBezTo>
                  <a:cubicBezTo>
                    <a:pt x="370808" y="273653"/>
                    <a:pt x="372428" y="274868"/>
                    <a:pt x="374452" y="274868"/>
                  </a:cubicBezTo>
                  <a:cubicBezTo>
                    <a:pt x="377285" y="274868"/>
                    <a:pt x="379309" y="272844"/>
                    <a:pt x="379309" y="270010"/>
                  </a:cubicBezTo>
                  <a:cubicBezTo>
                    <a:pt x="379309" y="268796"/>
                    <a:pt x="378904" y="267581"/>
                    <a:pt x="378095" y="266771"/>
                  </a:cubicBezTo>
                  <a:cubicBezTo>
                    <a:pt x="378500" y="266367"/>
                    <a:pt x="378500" y="265962"/>
                    <a:pt x="378904" y="265152"/>
                  </a:cubicBezTo>
                  <a:cubicBezTo>
                    <a:pt x="380524" y="261914"/>
                    <a:pt x="382548" y="257056"/>
                    <a:pt x="385382" y="253008"/>
                  </a:cubicBezTo>
                  <a:cubicBezTo>
                    <a:pt x="387810" y="248555"/>
                    <a:pt x="390644" y="244507"/>
                    <a:pt x="392668" y="241268"/>
                  </a:cubicBezTo>
                  <a:cubicBezTo>
                    <a:pt x="393073" y="240863"/>
                    <a:pt x="393478" y="240459"/>
                    <a:pt x="393883" y="240054"/>
                  </a:cubicBezTo>
                  <a:cubicBezTo>
                    <a:pt x="394287" y="240054"/>
                    <a:pt x="394287" y="240054"/>
                    <a:pt x="394692" y="240054"/>
                  </a:cubicBezTo>
                  <a:cubicBezTo>
                    <a:pt x="397526" y="240054"/>
                    <a:pt x="399550" y="238030"/>
                    <a:pt x="399550" y="235196"/>
                  </a:cubicBezTo>
                  <a:cubicBezTo>
                    <a:pt x="399550" y="232362"/>
                    <a:pt x="397526" y="230338"/>
                    <a:pt x="394692" y="230338"/>
                  </a:cubicBezTo>
                  <a:cubicBezTo>
                    <a:pt x="394287" y="230338"/>
                    <a:pt x="393883" y="230338"/>
                    <a:pt x="393883" y="230338"/>
                  </a:cubicBezTo>
                  <a:cubicBezTo>
                    <a:pt x="393478" y="229934"/>
                    <a:pt x="393073" y="229529"/>
                    <a:pt x="392668" y="229124"/>
                  </a:cubicBezTo>
                  <a:cubicBezTo>
                    <a:pt x="390644" y="225885"/>
                    <a:pt x="387810" y="221837"/>
                    <a:pt x="385382" y="217384"/>
                  </a:cubicBezTo>
                  <a:cubicBezTo>
                    <a:pt x="382953" y="212931"/>
                    <a:pt x="380524" y="208478"/>
                    <a:pt x="378904" y="205240"/>
                  </a:cubicBezTo>
                  <a:cubicBezTo>
                    <a:pt x="378500" y="204835"/>
                    <a:pt x="378500" y="204026"/>
                    <a:pt x="378095" y="203621"/>
                  </a:cubicBezTo>
                  <a:cubicBezTo>
                    <a:pt x="378500" y="202811"/>
                    <a:pt x="378904" y="202001"/>
                    <a:pt x="379309" y="201192"/>
                  </a:cubicBezTo>
                  <a:cubicBezTo>
                    <a:pt x="380119" y="199977"/>
                    <a:pt x="380524" y="198358"/>
                    <a:pt x="381738" y="196739"/>
                  </a:cubicBezTo>
                  <a:cubicBezTo>
                    <a:pt x="384572" y="191476"/>
                    <a:pt x="388620" y="184595"/>
                    <a:pt x="393073" y="177713"/>
                  </a:cubicBezTo>
                  <a:cubicBezTo>
                    <a:pt x="397526" y="171236"/>
                    <a:pt x="402384" y="164759"/>
                    <a:pt x="406432" y="159901"/>
                  </a:cubicBezTo>
                  <a:cubicBezTo>
                    <a:pt x="407241" y="159091"/>
                    <a:pt x="408051" y="158282"/>
                    <a:pt x="408456" y="157472"/>
                  </a:cubicBezTo>
                  <a:cubicBezTo>
                    <a:pt x="409670" y="158282"/>
                    <a:pt x="411289" y="158687"/>
                    <a:pt x="412909" y="158687"/>
                  </a:cubicBezTo>
                  <a:cubicBezTo>
                    <a:pt x="417767" y="158687"/>
                    <a:pt x="421410" y="155043"/>
                    <a:pt x="422219" y="150590"/>
                  </a:cubicBezTo>
                  <a:cubicBezTo>
                    <a:pt x="423029" y="150590"/>
                    <a:pt x="424244" y="150185"/>
                    <a:pt x="425053" y="150185"/>
                  </a:cubicBezTo>
                  <a:cubicBezTo>
                    <a:pt x="432745" y="149376"/>
                    <a:pt x="442460" y="148971"/>
                    <a:pt x="452580" y="148971"/>
                  </a:cubicBezTo>
                  <a:cubicBezTo>
                    <a:pt x="462701" y="148971"/>
                    <a:pt x="472416" y="149376"/>
                    <a:pt x="480108" y="150185"/>
                  </a:cubicBezTo>
                  <a:cubicBezTo>
                    <a:pt x="481322" y="150185"/>
                    <a:pt x="482537" y="150590"/>
                    <a:pt x="483346" y="150590"/>
                  </a:cubicBezTo>
                  <a:cubicBezTo>
                    <a:pt x="484156" y="152614"/>
                    <a:pt x="485370" y="154638"/>
                    <a:pt x="487394" y="155853"/>
                  </a:cubicBezTo>
                  <a:cubicBezTo>
                    <a:pt x="489418" y="158282"/>
                    <a:pt x="493062" y="163139"/>
                    <a:pt x="497110" y="169212"/>
                  </a:cubicBezTo>
                  <a:cubicBezTo>
                    <a:pt x="503587" y="178522"/>
                    <a:pt x="511683" y="191476"/>
                    <a:pt x="518970" y="204835"/>
                  </a:cubicBezTo>
                  <a:cubicBezTo>
                    <a:pt x="526256" y="218194"/>
                    <a:pt x="533138" y="231958"/>
                    <a:pt x="537996" y="242078"/>
                  </a:cubicBezTo>
                  <a:cubicBezTo>
                    <a:pt x="540020" y="246531"/>
                    <a:pt x="541639" y="250174"/>
                    <a:pt x="542854" y="253413"/>
                  </a:cubicBezTo>
                  <a:cubicBezTo>
                    <a:pt x="542449" y="254222"/>
                    <a:pt x="542449" y="255032"/>
                    <a:pt x="542449" y="256246"/>
                  </a:cubicBezTo>
                  <a:cubicBezTo>
                    <a:pt x="542449" y="258675"/>
                    <a:pt x="543663" y="261104"/>
                    <a:pt x="544878" y="262723"/>
                  </a:cubicBezTo>
                  <a:cubicBezTo>
                    <a:pt x="544473" y="263533"/>
                    <a:pt x="544068" y="264747"/>
                    <a:pt x="543663" y="265557"/>
                  </a:cubicBezTo>
                  <a:cubicBezTo>
                    <a:pt x="540425" y="272439"/>
                    <a:pt x="535972" y="281345"/>
                    <a:pt x="531114" y="290251"/>
                  </a:cubicBezTo>
                  <a:cubicBezTo>
                    <a:pt x="526256" y="298752"/>
                    <a:pt x="520589" y="307253"/>
                    <a:pt x="516136" y="313325"/>
                  </a:cubicBezTo>
                  <a:cubicBezTo>
                    <a:pt x="515326" y="314135"/>
                    <a:pt x="514922" y="315349"/>
                    <a:pt x="514112" y="316159"/>
                  </a:cubicBezTo>
                  <a:cubicBezTo>
                    <a:pt x="513302" y="316159"/>
                    <a:pt x="512897" y="315754"/>
                    <a:pt x="512088" y="315754"/>
                  </a:cubicBezTo>
                  <a:cubicBezTo>
                    <a:pt x="506825" y="315754"/>
                    <a:pt x="502372" y="320207"/>
                    <a:pt x="502372" y="325469"/>
                  </a:cubicBezTo>
                  <a:cubicBezTo>
                    <a:pt x="502372" y="330732"/>
                    <a:pt x="506825" y="335185"/>
                    <a:pt x="512088" y="335185"/>
                  </a:cubicBezTo>
                  <a:cubicBezTo>
                    <a:pt x="512897" y="335185"/>
                    <a:pt x="513302" y="334780"/>
                    <a:pt x="513707" y="334780"/>
                  </a:cubicBezTo>
                  <a:cubicBezTo>
                    <a:pt x="514517" y="335590"/>
                    <a:pt x="514922" y="336399"/>
                    <a:pt x="515731" y="337614"/>
                  </a:cubicBezTo>
                  <a:cubicBezTo>
                    <a:pt x="520184" y="343686"/>
                    <a:pt x="525447" y="352187"/>
                    <a:pt x="530709" y="360688"/>
                  </a:cubicBezTo>
                  <a:cubicBezTo>
                    <a:pt x="535972" y="369189"/>
                    <a:pt x="540425" y="378095"/>
                    <a:pt x="543663" y="384977"/>
                  </a:cubicBezTo>
                  <a:cubicBezTo>
                    <a:pt x="544473" y="386596"/>
                    <a:pt x="544878" y="387810"/>
                    <a:pt x="545282" y="389025"/>
                  </a:cubicBezTo>
                  <a:cubicBezTo>
                    <a:pt x="543258" y="390644"/>
                    <a:pt x="542449" y="393478"/>
                    <a:pt x="542449" y="395907"/>
                  </a:cubicBezTo>
                  <a:cubicBezTo>
                    <a:pt x="542449" y="396716"/>
                    <a:pt x="542854" y="397121"/>
                    <a:pt x="542854" y="397526"/>
                  </a:cubicBezTo>
                  <a:cubicBezTo>
                    <a:pt x="541234" y="401169"/>
                    <a:pt x="539615" y="406432"/>
                    <a:pt x="536781" y="412099"/>
                  </a:cubicBezTo>
                  <a:cubicBezTo>
                    <a:pt x="531519" y="424648"/>
                    <a:pt x="523423" y="441246"/>
                    <a:pt x="514922" y="457843"/>
                  </a:cubicBezTo>
                  <a:cubicBezTo>
                    <a:pt x="506420" y="474035"/>
                    <a:pt x="497515" y="490228"/>
                    <a:pt x="490228" y="501968"/>
                  </a:cubicBezTo>
                  <a:cubicBezTo>
                    <a:pt x="489823" y="502372"/>
                    <a:pt x="489823" y="502777"/>
                    <a:pt x="489418" y="503182"/>
                  </a:cubicBezTo>
                  <a:cubicBezTo>
                    <a:pt x="487799" y="502777"/>
                    <a:pt x="486180" y="502777"/>
                    <a:pt x="484561" y="502777"/>
                  </a:cubicBezTo>
                  <a:cubicBezTo>
                    <a:pt x="474845" y="502777"/>
                    <a:pt x="467154" y="508849"/>
                    <a:pt x="463915" y="517350"/>
                  </a:cubicBezTo>
                  <a:cubicBezTo>
                    <a:pt x="461486" y="517755"/>
                    <a:pt x="459057" y="517755"/>
                    <a:pt x="456224" y="518160"/>
                  </a:cubicBezTo>
                  <a:cubicBezTo>
                    <a:pt x="439222" y="519374"/>
                    <a:pt x="416552" y="520589"/>
                    <a:pt x="394287" y="520589"/>
                  </a:cubicBezTo>
                  <a:cubicBezTo>
                    <a:pt x="371618" y="520589"/>
                    <a:pt x="349353" y="519779"/>
                    <a:pt x="332351" y="518160"/>
                  </a:cubicBezTo>
                  <a:cubicBezTo>
                    <a:pt x="329517" y="517755"/>
                    <a:pt x="327089" y="517755"/>
                    <a:pt x="324660" y="517350"/>
                  </a:cubicBezTo>
                  <a:cubicBezTo>
                    <a:pt x="321421" y="508849"/>
                    <a:pt x="313325" y="502777"/>
                    <a:pt x="304014" y="502777"/>
                  </a:cubicBezTo>
                  <a:cubicBezTo>
                    <a:pt x="291870" y="502777"/>
                    <a:pt x="281750" y="512493"/>
                    <a:pt x="281750" y="525042"/>
                  </a:cubicBezTo>
                  <a:cubicBezTo>
                    <a:pt x="281750" y="530709"/>
                    <a:pt x="283774" y="535972"/>
                    <a:pt x="287417" y="540020"/>
                  </a:cubicBezTo>
                  <a:cubicBezTo>
                    <a:pt x="286607" y="542044"/>
                    <a:pt x="285393" y="544473"/>
                    <a:pt x="284583" y="546497"/>
                  </a:cubicBezTo>
                  <a:cubicBezTo>
                    <a:pt x="277701" y="561880"/>
                    <a:pt x="267581" y="582120"/>
                    <a:pt x="256246" y="601956"/>
                  </a:cubicBezTo>
                  <a:cubicBezTo>
                    <a:pt x="244912" y="621387"/>
                    <a:pt x="232767" y="640413"/>
                    <a:pt x="222647" y="654177"/>
                  </a:cubicBezTo>
                  <a:cubicBezTo>
                    <a:pt x="221028" y="656201"/>
                    <a:pt x="219813" y="658225"/>
                    <a:pt x="218194" y="659844"/>
                  </a:cubicBezTo>
                  <a:cubicBezTo>
                    <a:pt x="216575" y="659440"/>
                    <a:pt x="214955" y="659440"/>
                    <a:pt x="213336" y="659440"/>
                  </a:cubicBezTo>
                  <a:cubicBezTo>
                    <a:pt x="201192" y="659440"/>
                    <a:pt x="191072" y="669155"/>
                    <a:pt x="191072" y="681704"/>
                  </a:cubicBezTo>
                  <a:cubicBezTo>
                    <a:pt x="191072" y="693849"/>
                    <a:pt x="200787" y="703969"/>
                    <a:pt x="213336" y="703969"/>
                  </a:cubicBezTo>
                  <a:cubicBezTo>
                    <a:pt x="214955" y="703969"/>
                    <a:pt x="216170" y="703969"/>
                    <a:pt x="217384" y="703564"/>
                  </a:cubicBezTo>
                  <a:cubicBezTo>
                    <a:pt x="218599" y="705588"/>
                    <a:pt x="220218" y="707207"/>
                    <a:pt x="221837" y="709636"/>
                  </a:cubicBezTo>
                  <a:cubicBezTo>
                    <a:pt x="231553" y="723400"/>
                    <a:pt x="244102" y="742426"/>
                    <a:pt x="255437" y="761857"/>
                  </a:cubicBezTo>
                  <a:cubicBezTo>
                    <a:pt x="266771" y="781288"/>
                    <a:pt x="277297" y="801529"/>
                    <a:pt x="284178" y="816912"/>
                  </a:cubicBezTo>
                  <a:cubicBezTo>
                    <a:pt x="285798" y="820150"/>
                    <a:pt x="287012" y="822984"/>
                    <a:pt x="288227" y="825818"/>
                  </a:cubicBezTo>
                  <a:cubicBezTo>
                    <a:pt x="284178" y="829866"/>
                    <a:pt x="281345" y="835533"/>
                    <a:pt x="281345" y="841605"/>
                  </a:cubicBezTo>
                  <a:cubicBezTo>
                    <a:pt x="281345" y="847273"/>
                    <a:pt x="283369" y="852130"/>
                    <a:pt x="287012" y="856178"/>
                  </a:cubicBezTo>
                  <a:cubicBezTo>
                    <a:pt x="284583" y="861441"/>
                    <a:pt x="281345" y="867108"/>
                    <a:pt x="278106" y="873990"/>
                  </a:cubicBezTo>
                  <a:cubicBezTo>
                    <a:pt x="272844" y="884111"/>
                    <a:pt x="266367" y="896255"/>
                    <a:pt x="259485" y="908804"/>
                  </a:cubicBezTo>
                  <a:cubicBezTo>
                    <a:pt x="252603" y="921353"/>
                    <a:pt x="244912" y="934712"/>
                    <a:pt x="237220" y="948071"/>
                  </a:cubicBezTo>
                  <a:cubicBezTo>
                    <a:pt x="229529" y="961430"/>
                    <a:pt x="221837" y="974789"/>
                    <a:pt x="214146" y="986933"/>
                  </a:cubicBezTo>
                  <a:cubicBezTo>
                    <a:pt x="206859" y="999482"/>
                    <a:pt x="199168" y="1010817"/>
                    <a:pt x="193096" y="1020532"/>
                  </a:cubicBezTo>
                  <a:cubicBezTo>
                    <a:pt x="189452" y="1026200"/>
                    <a:pt x="186214" y="1031057"/>
                    <a:pt x="183380" y="1035510"/>
                  </a:cubicBezTo>
                  <a:cubicBezTo>
                    <a:pt x="181761" y="1035106"/>
                    <a:pt x="180142" y="1034701"/>
                    <a:pt x="178522" y="1034701"/>
                  </a:cubicBezTo>
                  <a:cubicBezTo>
                    <a:pt x="172855" y="1034701"/>
                    <a:pt x="167592" y="1038344"/>
                    <a:pt x="165973" y="1043607"/>
                  </a:cubicBezTo>
                  <a:cubicBezTo>
                    <a:pt x="164354" y="1043607"/>
                    <a:pt x="163139" y="1044011"/>
                    <a:pt x="161520" y="1044011"/>
                  </a:cubicBezTo>
                  <a:cubicBezTo>
                    <a:pt x="150995" y="1044821"/>
                    <a:pt x="137231" y="1045226"/>
                    <a:pt x="123468" y="1045226"/>
                  </a:cubicBezTo>
                  <a:cubicBezTo>
                    <a:pt x="109704" y="1045226"/>
                    <a:pt x="95941" y="1044821"/>
                    <a:pt x="85415" y="1043607"/>
                  </a:cubicBezTo>
                  <a:cubicBezTo>
                    <a:pt x="83796" y="1043607"/>
                    <a:pt x="82177" y="1043202"/>
                    <a:pt x="80963" y="1043202"/>
                  </a:cubicBezTo>
                  <a:cubicBezTo>
                    <a:pt x="78938" y="1037939"/>
                    <a:pt x="74081" y="1034296"/>
                    <a:pt x="68413" y="1034296"/>
                  </a:cubicBezTo>
                  <a:cubicBezTo>
                    <a:pt x="61127" y="1034296"/>
                    <a:pt x="55055" y="1040368"/>
                    <a:pt x="55055" y="1047655"/>
                  </a:cubicBezTo>
                  <a:cubicBezTo>
                    <a:pt x="55055" y="1051298"/>
                    <a:pt x="56269" y="1054132"/>
                    <a:pt x="58698" y="1056561"/>
                  </a:cubicBezTo>
                  <a:cubicBezTo>
                    <a:pt x="58293" y="1057775"/>
                    <a:pt x="57483" y="1059394"/>
                    <a:pt x="57079" y="1060609"/>
                  </a:cubicBezTo>
                  <a:cubicBezTo>
                    <a:pt x="53030" y="1070324"/>
                    <a:pt x="46553" y="1082469"/>
                    <a:pt x="39672" y="1094613"/>
                  </a:cubicBezTo>
                  <a:cubicBezTo>
                    <a:pt x="32790" y="1106757"/>
                    <a:pt x="25098" y="1118092"/>
                    <a:pt x="19026" y="1126593"/>
                  </a:cubicBezTo>
                  <a:cubicBezTo>
                    <a:pt x="18217" y="1127808"/>
                    <a:pt x="17407" y="1129022"/>
                    <a:pt x="16193" y="1130237"/>
                  </a:cubicBezTo>
                  <a:cubicBezTo>
                    <a:pt x="15383" y="1130237"/>
                    <a:pt x="14168" y="1129832"/>
                    <a:pt x="13359" y="1129832"/>
                  </a:cubicBezTo>
                  <a:cubicBezTo>
                    <a:pt x="6072" y="1129832"/>
                    <a:pt x="0" y="1135904"/>
                    <a:pt x="0" y="1143191"/>
                  </a:cubicBezTo>
                  <a:cubicBezTo>
                    <a:pt x="0" y="1150477"/>
                    <a:pt x="6072" y="1156549"/>
                    <a:pt x="13359" y="1156549"/>
                  </a:cubicBezTo>
                  <a:cubicBezTo>
                    <a:pt x="14168" y="1156549"/>
                    <a:pt x="14978" y="1156549"/>
                    <a:pt x="15788" y="1156145"/>
                  </a:cubicBezTo>
                  <a:cubicBezTo>
                    <a:pt x="16597" y="1157359"/>
                    <a:pt x="17407" y="1158573"/>
                    <a:pt x="18621" y="1159788"/>
                  </a:cubicBezTo>
                  <a:cubicBezTo>
                    <a:pt x="24694" y="1168289"/>
                    <a:pt x="32385" y="1179624"/>
                    <a:pt x="39267" y="1191768"/>
                  </a:cubicBezTo>
                  <a:cubicBezTo>
                    <a:pt x="46149" y="1203508"/>
                    <a:pt x="52626" y="1216057"/>
                    <a:pt x="57079" y="1225367"/>
                  </a:cubicBezTo>
                  <a:cubicBezTo>
                    <a:pt x="57888" y="1227392"/>
                    <a:pt x="58698" y="1229011"/>
                    <a:pt x="59507" y="1231035"/>
                  </a:cubicBezTo>
                  <a:cubicBezTo>
                    <a:pt x="57079" y="1233464"/>
                    <a:pt x="55459" y="1237107"/>
                    <a:pt x="55459" y="1240750"/>
                  </a:cubicBezTo>
                  <a:cubicBezTo>
                    <a:pt x="55459" y="1248037"/>
                    <a:pt x="61532" y="1254109"/>
                    <a:pt x="68818" y="1254109"/>
                  </a:cubicBezTo>
                  <a:cubicBezTo>
                    <a:pt x="75700" y="1254109"/>
                    <a:pt x="80963" y="1249251"/>
                    <a:pt x="82177" y="1242774"/>
                  </a:cubicBezTo>
                  <a:cubicBezTo>
                    <a:pt x="83391" y="1242774"/>
                    <a:pt x="84606" y="1242370"/>
                    <a:pt x="86225" y="1242370"/>
                  </a:cubicBezTo>
                  <a:cubicBezTo>
                    <a:pt x="96750" y="1241560"/>
                    <a:pt x="110514" y="1240750"/>
                    <a:pt x="124277" y="1240346"/>
                  </a:cubicBezTo>
                  <a:cubicBezTo>
                    <a:pt x="138041" y="1240346"/>
                    <a:pt x="151805" y="1240750"/>
                    <a:pt x="162330" y="1241965"/>
                  </a:cubicBezTo>
                  <a:cubicBezTo>
                    <a:pt x="163949" y="1241965"/>
                    <a:pt x="165568" y="1242370"/>
                    <a:pt x="166783" y="1242370"/>
                  </a:cubicBezTo>
                  <a:cubicBezTo>
                    <a:pt x="168402" y="1247632"/>
                    <a:pt x="173665" y="1251680"/>
                    <a:pt x="179737" y="1251680"/>
                  </a:cubicBezTo>
                  <a:cubicBezTo>
                    <a:pt x="187023" y="1251680"/>
                    <a:pt x="193096" y="1245608"/>
                    <a:pt x="193096" y="1238322"/>
                  </a:cubicBezTo>
                  <a:cubicBezTo>
                    <a:pt x="193096" y="1234678"/>
                    <a:pt x="191881" y="1231844"/>
                    <a:pt x="189452" y="1229416"/>
                  </a:cubicBezTo>
                  <a:cubicBezTo>
                    <a:pt x="189857" y="1228201"/>
                    <a:pt x="190667" y="1226582"/>
                    <a:pt x="191072" y="1225367"/>
                  </a:cubicBezTo>
                  <a:cubicBezTo>
                    <a:pt x="195120" y="1215652"/>
                    <a:pt x="201597" y="1203508"/>
                    <a:pt x="208478" y="1191768"/>
                  </a:cubicBezTo>
                  <a:cubicBezTo>
                    <a:pt x="215360" y="1179624"/>
                    <a:pt x="223052" y="1168289"/>
                    <a:pt x="229124" y="1159788"/>
                  </a:cubicBezTo>
                  <a:cubicBezTo>
                    <a:pt x="229934" y="1158573"/>
                    <a:pt x="230743" y="1157359"/>
                    <a:pt x="231958" y="1156145"/>
                  </a:cubicBezTo>
                  <a:cubicBezTo>
                    <a:pt x="232767" y="1156145"/>
                    <a:pt x="233577" y="1156549"/>
                    <a:pt x="234791" y="1156549"/>
                  </a:cubicBezTo>
                  <a:cubicBezTo>
                    <a:pt x="242078" y="1156549"/>
                    <a:pt x="248150" y="1150477"/>
                    <a:pt x="248150" y="1143191"/>
                  </a:cubicBezTo>
                  <a:cubicBezTo>
                    <a:pt x="248150" y="1135904"/>
                    <a:pt x="242078" y="1129832"/>
                    <a:pt x="234791" y="1129832"/>
                  </a:cubicBezTo>
                  <a:cubicBezTo>
                    <a:pt x="233982" y="1129832"/>
                    <a:pt x="232767" y="1129832"/>
                    <a:pt x="231958" y="1130237"/>
                  </a:cubicBezTo>
                  <a:cubicBezTo>
                    <a:pt x="231148" y="1129022"/>
                    <a:pt x="230338" y="1127808"/>
                    <a:pt x="229124" y="1126593"/>
                  </a:cubicBezTo>
                  <a:cubicBezTo>
                    <a:pt x="223052" y="1118092"/>
                    <a:pt x="215765" y="1106353"/>
                    <a:pt x="208883" y="1094208"/>
                  </a:cubicBezTo>
                  <a:cubicBezTo>
                    <a:pt x="202001" y="1082064"/>
                    <a:pt x="195929" y="1069919"/>
                    <a:pt x="191476" y="1060204"/>
                  </a:cubicBezTo>
                  <a:cubicBezTo>
                    <a:pt x="190667" y="1058585"/>
                    <a:pt x="190262" y="1057370"/>
                    <a:pt x="189452" y="1056156"/>
                  </a:cubicBezTo>
                  <a:cubicBezTo>
                    <a:pt x="191476" y="1053727"/>
                    <a:pt x="192691" y="1050893"/>
                    <a:pt x="192691" y="1047250"/>
                  </a:cubicBezTo>
                  <a:cubicBezTo>
                    <a:pt x="192691" y="1046845"/>
                    <a:pt x="192691" y="1046440"/>
                    <a:pt x="192691" y="1046036"/>
                  </a:cubicBezTo>
                  <a:cubicBezTo>
                    <a:pt x="195524" y="1040368"/>
                    <a:pt x="199168" y="1033486"/>
                    <a:pt x="203216" y="1024985"/>
                  </a:cubicBezTo>
                  <a:cubicBezTo>
                    <a:pt x="208478" y="1014865"/>
                    <a:pt x="214955" y="1002721"/>
                    <a:pt x="221837" y="990171"/>
                  </a:cubicBezTo>
                  <a:cubicBezTo>
                    <a:pt x="228719" y="977622"/>
                    <a:pt x="236410" y="964263"/>
                    <a:pt x="244102" y="950905"/>
                  </a:cubicBezTo>
                  <a:cubicBezTo>
                    <a:pt x="251793" y="937546"/>
                    <a:pt x="259485" y="924187"/>
                    <a:pt x="267176" y="912043"/>
                  </a:cubicBezTo>
                  <a:cubicBezTo>
                    <a:pt x="274463" y="899493"/>
                    <a:pt x="282154" y="888159"/>
                    <a:pt x="288227" y="878443"/>
                  </a:cubicBezTo>
                  <a:cubicBezTo>
                    <a:pt x="292275" y="871966"/>
                    <a:pt x="295918" y="866704"/>
                    <a:pt x="298752" y="861846"/>
                  </a:cubicBezTo>
                  <a:cubicBezTo>
                    <a:pt x="300371" y="862251"/>
                    <a:pt x="302395" y="862655"/>
                    <a:pt x="304419" y="862655"/>
                  </a:cubicBezTo>
                  <a:cubicBezTo>
                    <a:pt x="315349" y="862655"/>
                    <a:pt x="324255" y="854559"/>
                    <a:pt x="326279" y="844034"/>
                  </a:cubicBezTo>
                  <a:cubicBezTo>
                    <a:pt x="328303" y="843629"/>
                    <a:pt x="330327" y="843629"/>
                    <a:pt x="332756" y="843224"/>
                  </a:cubicBezTo>
                  <a:cubicBezTo>
                    <a:pt x="349758" y="841605"/>
                    <a:pt x="372428" y="840391"/>
                    <a:pt x="394692" y="840391"/>
                  </a:cubicBezTo>
                  <a:cubicBezTo>
                    <a:pt x="417362" y="839986"/>
                    <a:pt x="439626" y="841200"/>
                    <a:pt x="456629" y="842820"/>
                  </a:cubicBezTo>
                  <a:cubicBezTo>
                    <a:pt x="459057" y="843224"/>
                    <a:pt x="461486" y="843224"/>
                    <a:pt x="463915" y="843629"/>
                  </a:cubicBezTo>
                  <a:cubicBezTo>
                    <a:pt x="466749" y="852535"/>
                    <a:pt x="474845" y="859012"/>
                    <a:pt x="484965" y="859012"/>
                  </a:cubicBezTo>
                  <a:cubicBezTo>
                    <a:pt x="497515" y="860227"/>
                    <a:pt x="507635" y="850511"/>
                    <a:pt x="507635" y="838367"/>
                  </a:cubicBezTo>
                  <a:close/>
                  <a:moveTo>
                    <a:pt x="384167" y="218599"/>
                  </a:moveTo>
                  <a:cubicBezTo>
                    <a:pt x="386596" y="223052"/>
                    <a:pt x="389025" y="227505"/>
                    <a:pt x="390644" y="230743"/>
                  </a:cubicBezTo>
                  <a:cubicBezTo>
                    <a:pt x="391049" y="231148"/>
                    <a:pt x="391049" y="231958"/>
                    <a:pt x="391454" y="232362"/>
                  </a:cubicBezTo>
                  <a:cubicBezTo>
                    <a:pt x="390644" y="233172"/>
                    <a:pt x="390239" y="234386"/>
                    <a:pt x="390239" y="235601"/>
                  </a:cubicBezTo>
                  <a:cubicBezTo>
                    <a:pt x="390239" y="236815"/>
                    <a:pt x="390644" y="238030"/>
                    <a:pt x="391454" y="238839"/>
                  </a:cubicBezTo>
                  <a:cubicBezTo>
                    <a:pt x="391049" y="239244"/>
                    <a:pt x="391049" y="239649"/>
                    <a:pt x="390644" y="240459"/>
                  </a:cubicBezTo>
                  <a:cubicBezTo>
                    <a:pt x="389025" y="244102"/>
                    <a:pt x="387001" y="248555"/>
                    <a:pt x="384167" y="252603"/>
                  </a:cubicBezTo>
                  <a:cubicBezTo>
                    <a:pt x="381738" y="257056"/>
                    <a:pt x="378904" y="261104"/>
                    <a:pt x="376880" y="264343"/>
                  </a:cubicBezTo>
                  <a:cubicBezTo>
                    <a:pt x="376476" y="264747"/>
                    <a:pt x="376071" y="265152"/>
                    <a:pt x="375666" y="265557"/>
                  </a:cubicBezTo>
                  <a:cubicBezTo>
                    <a:pt x="375261" y="265557"/>
                    <a:pt x="374856" y="265557"/>
                    <a:pt x="374856" y="265557"/>
                  </a:cubicBezTo>
                  <a:cubicBezTo>
                    <a:pt x="372832" y="265557"/>
                    <a:pt x="370808" y="267176"/>
                    <a:pt x="370403" y="268796"/>
                  </a:cubicBezTo>
                  <a:cubicBezTo>
                    <a:pt x="369999" y="268796"/>
                    <a:pt x="369189" y="268796"/>
                    <a:pt x="368784" y="268796"/>
                  </a:cubicBezTo>
                  <a:cubicBezTo>
                    <a:pt x="365141" y="269200"/>
                    <a:pt x="359878" y="269605"/>
                    <a:pt x="355021" y="269200"/>
                  </a:cubicBezTo>
                  <a:cubicBezTo>
                    <a:pt x="350163" y="269200"/>
                    <a:pt x="344900" y="268796"/>
                    <a:pt x="341257" y="268391"/>
                  </a:cubicBezTo>
                  <a:cubicBezTo>
                    <a:pt x="340447" y="268391"/>
                    <a:pt x="339638" y="268391"/>
                    <a:pt x="339233" y="267986"/>
                  </a:cubicBezTo>
                  <a:cubicBezTo>
                    <a:pt x="338423" y="266367"/>
                    <a:pt x="336804" y="265557"/>
                    <a:pt x="335185" y="265557"/>
                  </a:cubicBezTo>
                  <a:cubicBezTo>
                    <a:pt x="335185" y="265557"/>
                    <a:pt x="334780" y="265557"/>
                    <a:pt x="334780" y="265557"/>
                  </a:cubicBezTo>
                  <a:cubicBezTo>
                    <a:pt x="334375" y="265152"/>
                    <a:pt x="333970" y="264343"/>
                    <a:pt x="333161" y="263533"/>
                  </a:cubicBezTo>
                  <a:cubicBezTo>
                    <a:pt x="331137" y="260294"/>
                    <a:pt x="328303" y="256246"/>
                    <a:pt x="325874" y="251793"/>
                  </a:cubicBezTo>
                  <a:cubicBezTo>
                    <a:pt x="323445" y="247340"/>
                    <a:pt x="321016" y="242888"/>
                    <a:pt x="319397" y="239649"/>
                  </a:cubicBezTo>
                  <a:cubicBezTo>
                    <a:pt x="318992" y="239244"/>
                    <a:pt x="318992" y="238435"/>
                    <a:pt x="318587" y="238030"/>
                  </a:cubicBezTo>
                  <a:cubicBezTo>
                    <a:pt x="319397" y="237220"/>
                    <a:pt x="319802" y="236006"/>
                    <a:pt x="319802" y="234791"/>
                  </a:cubicBezTo>
                  <a:cubicBezTo>
                    <a:pt x="319802" y="233577"/>
                    <a:pt x="319397" y="232362"/>
                    <a:pt x="318587" y="231553"/>
                  </a:cubicBezTo>
                  <a:cubicBezTo>
                    <a:pt x="318992" y="231148"/>
                    <a:pt x="318992" y="230743"/>
                    <a:pt x="319397" y="229934"/>
                  </a:cubicBezTo>
                  <a:cubicBezTo>
                    <a:pt x="321016" y="226290"/>
                    <a:pt x="323040" y="221837"/>
                    <a:pt x="325874" y="217789"/>
                  </a:cubicBezTo>
                  <a:cubicBezTo>
                    <a:pt x="328303" y="213336"/>
                    <a:pt x="331137" y="209288"/>
                    <a:pt x="333161" y="206050"/>
                  </a:cubicBezTo>
                  <a:cubicBezTo>
                    <a:pt x="333566" y="205645"/>
                    <a:pt x="333970" y="205240"/>
                    <a:pt x="334375" y="204835"/>
                  </a:cubicBezTo>
                  <a:cubicBezTo>
                    <a:pt x="334780" y="204835"/>
                    <a:pt x="335185" y="204835"/>
                    <a:pt x="335185" y="204835"/>
                  </a:cubicBezTo>
                  <a:cubicBezTo>
                    <a:pt x="337209" y="204835"/>
                    <a:pt x="339233" y="203621"/>
                    <a:pt x="339638" y="201597"/>
                  </a:cubicBezTo>
                  <a:cubicBezTo>
                    <a:pt x="340043" y="201597"/>
                    <a:pt x="340852" y="201597"/>
                    <a:pt x="341257" y="201597"/>
                  </a:cubicBezTo>
                  <a:cubicBezTo>
                    <a:pt x="344900" y="201192"/>
                    <a:pt x="350163" y="201192"/>
                    <a:pt x="355021" y="201192"/>
                  </a:cubicBezTo>
                  <a:cubicBezTo>
                    <a:pt x="359878" y="201192"/>
                    <a:pt x="365141" y="201192"/>
                    <a:pt x="368784" y="201597"/>
                  </a:cubicBezTo>
                  <a:cubicBezTo>
                    <a:pt x="369594" y="201597"/>
                    <a:pt x="369999" y="201597"/>
                    <a:pt x="370403" y="201597"/>
                  </a:cubicBezTo>
                  <a:cubicBezTo>
                    <a:pt x="371213" y="203621"/>
                    <a:pt x="372832" y="204835"/>
                    <a:pt x="374856" y="204835"/>
                  </a:cubicBezTo>
                  <a:cubicBezTo>
                    <a:pt x="375261" y="204835"/>
                    <a:pt x="375261" y="204835"/>
                    <a:pt x="375666" y="204835"/>
                  </a:cubicBezTo>
                  <a:cubicBezTo>
                    <a:pt x="376071" y="205240"/>
                    <a:pt x="376476" y="205645"/>
                    <a:pt x="376880" y="206050"/>
                  </a:cubicBezTo>
                  <a:cubicBezTo>
                    <a:pt x="378904" y="210098"/>
                    <a:pt x="381333" y="214551"/>
                    <a:pt x="384167" y="218599"/>
                  </a:cubicBezTo>
                  <a:close/>
                  <a:moveTo>
                    <a:pt x="497515" y="136017"/>
                  </a:moveTo>
                  <a:cubicBezTo>
                    <a:pt x="496705" y="137231"/>
                    <a:pt x="496300" y="138041"/>
                    <a:pt x="495491" y="138851"/>
                  </a:cubicBezTo>
                  <a:cubicBezTo>
                    <a:pt x="494681" y="138851"/>
                    <a:pt x="494276" y="138446"/>
                    <a:pt x="493466" y="138446"/>
                  </a:cubicBezTo>
                  <a:cubicBezTo>
                    <a:pt x="489014" y="138446"/>
                    <a:pt x="485775" y="141280"/>
                    <a:pt x="484156" y="145328"/>
                  </a:cubicBezTo>
                  <a:cubicBezTo>
                    <a:pt x="482941" y="145328"/>
                    <a:pt x="482132" y="145733"/>
                    <a:pt x="480917" y="145733"/>
                  </a:cubicBezTo>
                  <a:cubicBezTo>
                    <a:pt x="473226" y="146542"/>
                    <a:pt x="463510" y="146947"/>
                    <a:pt x="453390" y="146947"/>
                  </a:cubicBezTo>
                  <a:cubicBezTo>
                    <a:pt x="443270" y="146947"/>
                    <a:pt x="433554" y="146542"/>
                    <a:pt x="425863" y="145733"/>
                  </a:cubicBezTo>
                  <a:cubicBezTo>
                    <a:pt x="424244" y="145733"/>
                    <a:pt x="423029" y="145328"/>
                    <a:pt x="421815" y="145328"/>
                  </a:cubicBezTo>
                  <a:cubicBezTo>
                    <a:pt x="420195" y="142494"/>
                    <a:pt x="416957" y="140470"/>
                    <a:pt x="413314" y="140470"/>
                  </a:cubicBezTo>
                  <a:cubicBezTo>
                    <a:pt x="412909" y="140470"/>
                    <a:pt x="412909" y="140470"/>
                    <a:pt x="412504" y="140470"/>
                  </a:cubicBezTo>
                  <a:cubicBezTo>
                    <a:pt x="411694" y="139256"/>
                    <a:pt x="410480" y="138041"/>
                    <a:pt x="409670" y="136422"/>
                  </a:cubicBezTo>
                  <a:cubicBezTo>
                    <a:pt x="405217" y="130350"/>
                    <a:pt x="399955" y="121849"/>
                    <a:pt x="395097" y="113348"/>
                  </a:cubicBezTo>
                  <a:cubicBezTo>
                    <a:pt x="390239" y="104846"/>
                    <a:pt x="385786" y="95536"/>
                    <a:pt x="382548" y="88654"/>
                  </a:cubicBezTo>
                  <a:cubicBezTo>
                    <a:pt x="382143" y="87440"/>
                    <a:pt x="381738" y="86630"/>
                    <a:pt x="381333" y="85415"/>
                  </a:cubicBezTo>
                  <a:cubicBezTo>
                    <a:pt x="382953" y="83796"/>
                    <a:pt x="383762" y="81367"/>
                    <a:pt x="383762" y="78938"/>
                  </a:cubicBezTo>
                  <a:cubicBezTo>
                    <a:pt x="383762" y="76510"/>
                    <a:pt x="382548" y="74081"/>
                    <a:pt x="381333" y="72461"/>
                  </a:cubicBezTo>
                  <a:cubicBezTo>
                    <a:pt x="381738" y="71652"/>
                    <a:pt x="382143" y="70437"/>
                    <a:pt x="382548" y="69628"/>
                  </a:cubicBezTo>
                  <a:cubicBezTo>
                    <a:pt x="385382" y="62746"/>
                    <a:pt x="390239" y="53840"/>
                    <a:pt x="395097" y="44934"/>
                  </a:cubicBezTo>
                  <a:cubicBezTo>
                    <a:pt x="399955" y="36433"/>
                    <a:pt x="405622" y="27932"/>
                    <a:pt x="410075" y="21860"/>
                  </a:cubicBezTo>
                  <a:cubicBezTo>
                    <a:pt x="410885" y="21050"/>
                    <a:pt x="411289" y="19836"/>
                    <a:pt x="412099" y="19026"/>
                  </a:cubicBezTo>
                  <a:cubicBezTo>
                    <a:pt x="412909" y="19026"/>
                    <a:pt x="413314" y="19431"/>
                    <a:pt x="414123" y="19431"/>
                  </a:cubicBezTo>
                  <a:cubicBezTo>
                    <a:pt x="418171" y="19431"/>
                    <a:pt x="421815" y="16597"/>
                    <a:pt x="423434" y="12954"/>
                  </a:cubicBezTo>
                  <a:cubicBezTo>
                    <a:pt x="424648" y="12954"/>
                    <a:pt x="425458" y="12549"/>
                    <a:pt x="426672" y="12549"/>
                  </a:cubicBezTo>
                  <a:cubicBezTo>
                    <a:pt x="434364" y="12144"/>
                    <a:pt x="444079" y="11335"/>
                    <a:pt x="454200" y="11335"/>
                  </a:cubicBezTo>
                  <a:cubicBezTo>
                    <a:pt x="464320" y="11335"/>
                    <a:pt x="474035" y="11740"/>
                    <a:pt x="481727" y="12549"/>
                  </a:cubicBezTo>
                  <a:cubicBezTo>
                    <a:pt x="482941" y="12549"/>
                    <a:pt x="484156" y="12549"/>
                    <a:pt x="484965" y="12954"/>
                  </a:cubicBezTo>
                  <a:cubicBezTo>
                    <a:pt x="486180" y="16597"/>
                    <a:pt x="489823" y="19431"/>
                    <a:pt x="494276" y="19431"/>
                  </a:cubicBezTo>
                  <a:cubicBezTo>
                    <a:pt x="494681" y="19431"/>
                    <a:pt x="495491" y="19026"/>
                    <a:pt x="495895" y="19026"/>
                  </a:cubicBezTo>
                  <a:cubicBezTo>
                    <a:pt x="496705" y="19836"/>
                    <a:pt x="497110" y="20645"/>
                    <a:pt x="497919" y="21860"/>
                  </a:cubicBezTo>
                  <a:cubicBezTo>
                    <a:pt x="502372" y="27932"/>
                    <a:pt x="507635" y="36433"/>
                    <a:pt x="512897" y="44934"/>
                  </a:cubicBezTo>
                  <a:cubicBezTo>
                    <a:pt x="518160" y="53435"/>
                    <a:pt x="522613" y="62341"/>
                    <a:pt x="525851" y="69223"/>
                  </a:cubicBezTo>
                  <a:cubicBezTo>
                    <a:pt x="526256" y="70437"/>
                    <a:pt x="526661" y="71247"/>
                    <a:pt x="527066" y="72057"/>
                  </a:cubicBezTo>
                  <a:cubicBezTo>
                    <a:pt x="525447" y="73676"/>
                    <a:pt x="524637" y="76105"/>
                    <a:pt x="524637" y="78534"/>
                  </a:cubicBezTo>
                  <a:cubicBezTo>
                    <a:pt x="524637" y="80963"/>
                    <a:pt x="525447" y="82987"/>
                    <a:pt x="527066" y="85011"/>
                  </a:cubicBezTo>
                  <a:cubicBezTo>
                    <a:pt x="526661" y="85820"/>
                    <a:pt x="526256" y="87035"/>
                    <a:pt x="525851" y="88249"/>
                  </a:cubicBezTo>
                  <a:cubicBezTo>
                    <a:pt x="522613" y="95131"/>
                    <a:pt x="518160" y="104037"/>
                    <a:pt x="513302" y="112943"/>
                  </a:cubicBezTo>
                  <a:cubicBezTo>
                    <a:pt x="507230" y="121444"/>
                    <a:pt x="501968" y="129945"/>
                    <a:pt x="497515" y="136017"/>
                  </a:cubicBezTo>
                  <a:close/>
                  <a:moveTo>
                    <a:pt x="534353" y="359878"/>
                  </a:moveTo>
                  <a:cubicBezTo>
                    <a:pt x="529495" y="351377"/>
                    <a:pt x="525042" y="342067"/>
                    <a:pt x="521803" y="335185"/>
                  </a:cubicBezTo>
                  <a:cubicBezTo>
                    <a:pt x="521399" y="333970"/>
                    <a:pt x="520994" y="333161"/>
                    <a:pt x="520589" y="331946"/>
                  </a:cubicBezTo>
                  <a:cubicBezTo>
                    <a:pt x="522208" y="330327"/>
                    <a:pt x="523018" y="327898"/>
                    <a:pt x="523018" y="325469"/>
                  </a:cubicBezTo>
                  <a:cubicBezTo>
                    <a:pt x="523018" y="323040"/>
                    <a:pt x="521803" y="320612"/>
                    <a:pt x="520589" y="318992"/>
                  </a:cubicBezTo>
                  <a:cubicBezTo>
                    <a:pt x="520994" y="318183"/>
                    <a:pt x="521399" y="316968"/>
                    <a:pt x="521803" y="316159"/>
                  </a:cubicBezTo>
                  <a:cubicBezTo>
                    <a:pt x="524637" y="309277"/>
                    <a:pt x="529495" y="300371"/>
                    <a:pt x="534353" y="291465"/>
                  </a:cubicBezTo>
                  <a:cubicBezTo>
                    <a:pt x="539210" y="282964"/>
                    <a:pt x="544878" y="274463"/>
                    <a:pt x="549331" y="268391"/>
                  </a:cubicBezTo>
                  <a:cubicBezTo>
                    <a:pt x="550140" y="267581"/>
                    <a:pt x="550545" y="266367"/>
                    <a:pt x="551355" y="265557"/>
                  </a:cubicBezTo>
                  <a:cubicBezTo>
                    <a:pt x="552164" y="265557"/>
                    <a:pt x="552569" y="265962"/>
                    <a:pt x="553379" y="265962"/>
                  </a:cubicBezTo>
                  <a:cubicBezTo>
                    <a:pt x="557427" y="265962"/>
                    <a:pt x="561070" y="263128"/>
                    <a:pt x="562689" y="259485"/>
                  </a:cubicBezTo>
                  <a:cubicBezTo>
                    <a:pt x="563904" y="259485"/>
                    <a:pt x="564713" y="259080"/>
                    <a:pt x="565928" y="259080"/>
                  </a:cubicBezTo>
                  <a:cubicBezTo>
                    <a:pt x="573619" y="258675"/>
                    <a:pt x="583335" y="257866"/>
                    <a:pt x="593455" y="257866"/>
                  </a:cubicBezTo>
                  <a:cubicBezTo>
                    <a:pt x="603575" y="257866"/>
                    <a:pt x="613291" y="258270"/>
                    <a:pt x="620982" y="259080"/>
                  </a:cubicBezTo>
                  <a:cubicBezTo>
                    <a:pt x="622197" y="259080"/>
                    <a:pt x="623411" y="259485"/>
                    <a:pt x="624221" y="259485"/>
                  </a:cubicBezTo>
                  <a:cubicBezTo>
                    <a:pt x="625435" y="263128"/>
                    <a:pt x="629079" y="265962"/>
                    <a:pt x="633532" y="265962"/>
                  </a:cubicBezTo>
                  <a:cubicBezTo>
                    <a:pt x="633936" y="265962"/>
                    <a:pt x="634746" y="265557"/>
                    <a:pt x="635151" y="265557"/>
                  </a:cubicBezTo>
                  <a:cubicBezTo>
                    <a:pt x="635960" y="266367"/>
                    <a:pt x="636365" y="267176"/>
                    <a:pt x="637175" y="268391"/>
                  </a:cubicBezTo>
                  <a:cubicBezTo>
                    <a:pt x="641628" y="274463"/>
                    <a:pt x="646890" y="282964"/>
                    <a:pt x="652153" y="291465"/>
                  </a:cubicBezTo>
                  <a:cubicBezTo>
                    <a:pt x="657416" y="299966"/>
                    <a:pt x="661868" y="308872"/>
                    <a:pt x="665107" y="315754"/>
                  </a:cubicBezTo>
                  <a:cubicBezTo>
                    <a:pt x="665512" y="316968"/>
                    <a:pt x="665917" y="317778"/>
                    <a:pt x="666321" y="318587"/>
                  </a:cubicBezTo>
                  <a:cubicBezTo>
                    <a:pt x="664702" y="320207"/>
                    <a:pt x="663893" y="322636"/>
                    <a:pt x="663893" y="325064"/>
                  </a:cubicBezTo>
                  <a:cubicBezTo>
                    <a:pt x="663893" y="327493"/>
                    <a:pt x="664702" y="329517"/>
                    <a:pt x="666321" y="331541"/>
                  </a:cubicBezTo>
                  <a:cubicBezTo>
                    <a:pt x="665917" y="332351"/>
                    <a:pt x="665512" y="333566"/>
                    <a:pt x="665107" y="334780"/>
                  </a:cubicBezTo>
                  <a:cubicBezTo>
                    <a:pt x="661868" y="341662"/>
                    <a:pt x="657416" y="350568"/>
                    <a:pt x="652558" y="359474"/>
                  </a:cubicBezTo>
                  <a:cubicBezTo>
                    <a:pt x="647700" y="367975"/>
                    <a:pt x="642033" y="376476"/>
                    <a:pt x="637580" y="382548"/>
                  </a:cubicBezTo>
                  <a:cubicBezTo>
                    <a:pt x="636770" y="383762"/>
                    <a:pt x="636365" y="384572"/>
                    <a:pt x="635556" y="385382"/>
                  </a:cubicBezTo>
                  <a:cubicBezTo>
                    <a:pt x="634746" y="385382"/>
                    <a:pt x="634341" y="384977"/>
                    <a:pt x="633532" y="384977"/>
                  </a:cubicBezTo>
                  <a:cubicBezTo>
                    <a:pt x="629079" y="384977"/>
                    <a:pt x="625840" y="387810"/>
                    <a:pt x="624221" y="391858"/>
                  </a:cubicBezTo>
                  <a:cubicBezTo>
                    <a:pt x="623006" y="391858"/>
                    <a:pt x="622197" y="392263"/>
                    <a:pt x="620982" y="392263"/>
                  </a:cubicBezTo>
                  <a:cubicBezTo>
                    <a:pt x="613291" y="393073"/>
                    <a:pt x="603575" y="393478"/>
                    <a:pt x="593455" y="393478"/>
                  </a:cubicBezTo>
                  <a:cubicBezTo>
                    <a:pt x="583335" y="393478"/>
                    <a:pt x="573619" y="393073"/>
                    <a:pt x="565928" y="392263"/>
                  </a:cubicBezTo>
                  <a:cubicBezTo>
                    <a:pt x="564309" y="392263"/>
                    <a:pt x="563094" y="391858"/>
                    <a:pt x="561880" y="391858"/>
                  </a:cubicBezTo>
                  <a:cubicBezTo>
                    <a:pt x="560261" y="389025"/>
                    <a:pt x="557022" y="387001"/>
                    <a:pt x="553379" y="387001"/>
                  </a:cubicBezTo>
                  <a:cubicBezTo>
                    <a:pt x="552974" y="387001"/>
                    <a:pt x="552974" y="387001"/>
                    <a:pt x="552569" y="387001"/>
                  </a:cubicBezTo>
                  <a:cubicBezTo>
                    <a:pt x="551759" y="385786"/>
                    <a:pt x="550545" y="384572"/>
                    <a:pt x="549735" y="382953"/>
                  </a:cubicBezTo>
                  <a:cubicBezTo>
                    <a:pt x="544473" y="376880"/>
                    <a:pt x="539210" y="368379"/>
                    <a:pt x="534353" y="359878"/>
                  </a:cubicBezTo>
                  <a:close/>
                  <a:moveTo>
                    <a:pt x="205645" y="1097447"/>
                  </a:moveTo>
                  <a:cubicBezTo>
                    <a:pt x="212931" y="1109186"/>
                    <a:pt x="219004" y="1121736"/>
                    <a:pt x="223457" y="1131046"/>
                  </a:cubicBezTo>
                  <a:cubicBezTo>
                    <a:pt x="224266" y="1132665"/>
                    <a:pt x="224671" y="1133880"/>
                    <a:pt x="225076" y="1135094"/>
                  </a:cubicBezTo>
                  <a:cubicBezTo>
                    <a:pt x="223052" y="1137523"/>
                    <a:pt x="221432" y="1140762"/>
                    <a:pt x="221432" y="1144000"/>
                  </a:cubicBezTo>
                  <a:cubicBezTo>
                    <a:pt x="221432" y="1147239"/>
                    <a:pt x="222647" y="1150477"/>
                    <a:pt x="224671" y="1152906"/>
                  </a:cubicBezTo>
                  <a:cubicBezTo>
                    <a:pt x="224266" y="1154121"/>
                    <a:pt x="223457" y="1155740"/>
                    <a:pt x="222647" y="1156954"/>
                  </a:cubicBezTo>
                  <a:cubicBezTo>
                    <a:pt x="218194" y="1166265"/>
                    <a:pt x="212122" y="1178814"/>
                    <a:pt x="205240" y="1190958"/>
                  </a:cubicBezTo>
                  <a:cubicBezTo>
                    <a:pt x="198358" y="1203103"/>
                    <a:pt x="191072" y="1214438"/>
                    <a:pt x="184595" y="1222939"/>
                  </a:cubicBezTo>
                  <a:cubicBezTo>
                    <a:pt x="183785" y="1224153"/>
                    <a:pt x="182975" y="1225367"/>
                    <a:pt x="181761" y="1226582"/>
                  </a:cubicBezTo>
                  <a:cubicBezTo>
                    <a:pt x="180951" y="1226582"/>
                    <a:pt x="179737" y="1226177"/>
                    <a:pt x="178927" y="1226177"/>
                  </a:cubicBezTo>
                  <a:cubicBezTo>
                    <a:pt x="172855" y="1226177"/>
                    <a:pt x="167997" y="1230225"/>
                    <a:pt x="165973" y="1235488"/>
                  </a:cubicBezTo>
                  <a:cubicBezTo>
                    <a:pt x="164759" y="1235488"/>
                    <a:pt x="163139" y="1235893"/>
                    <a:pt x="161520" y="1235893"/>
                  </a:cubicBezTo>
                  <a:cubicBezTo>
                    <a:pt x="150995" y="1237107"/>
                    <a:pt x="137231" y="1237512"/>
                    <a:pt x="123468" y="1237512"/>
                  </a:cubicBezTo>
                  <a:cubicBezTo>
                    <a:pt x="109704" y="1237512"/>
                    <a:pt x="95941" y="1236702"/>
                    <a:pt x="85415" y="1235488"/>
                  </a:cubicBezTo>
                  <a:cubicBezTo>
                    <a:pt x="83391" y="1235488"/>
                    <a:pt x="81772" y="1235083"/>
                    <a:pt x="79748" y="1235083"/>
                  </a:cubicBezTo>
                  <a:cubicBezTo>
                    <a:pt x="77319" y="1231035"/>
                    <a:pt x="72866" y="1228201"/>
                    <a:pt x="68009" y="1228201"/>
                  </a:cubicBezTo>
                  <a:cubicBezTo>
                    <a:pt x="67604" y="1228201"/>
                    <a:pt x="67199" y="1228201"/>
                    <a:pt x="66794" y="1228201"/>
                  </a:cubicBezTo>
                  <a:cubicBezTo>
                    <a:pt x="65580" y="1226582"/>
                    <a:pt x="64365" y="1224558"/>
                    <a:pt x="62746" y="1222534"/>
                  </a:cubicBezTo>
                  <a:cubicBezTo>
                    <a:pt x="56674" y="1214033"/>
                    <a:pt x="48982" y="1202293"/>
                    <a:pt x="42505" y="1190554"/>
                  </a:cubicBezTo>
                  <a:cubicBezTo>
                    <a:pt x="35623" y="1178409"/>
                    <a:pt x="29551" y="1166265"/>
                    <a:pt x="25098" y="1156549"/>
                  </a:cubicBezTo>
                  <a:cubicBezTo>
                    <a:pt x="24289" y="1154930"/>
                    <a:pt x="23884" y="1153716"/>
                    <a:pt x="23074" y="1152501"/>
                  </a:cubicBezTo>
                  <a:cubicBezTo>
                    <a:pt x="25098" y="1150072"/>
                    <a:pt x="26313" y="1147239"/>
                    <a:pt x="26313" y="1143595"/>
                  </a:cubicBezTo>
                  <a:cubicBezTo>
                    <a:pt x="26313" y="1139952"/>
                    <a:pt x="25098" y="1137118"/>
                    <a:pt x="22670" y="1134689"/>
                  </a:cubicBezTo>
                  <a:cubicBezTo>
                    <a:pt x="23074" y="1133475"/>
                    <a:pt x="23884" y="1131856"/>
                    <a:pt x="24289" y="1130641"/>
                  </a:cubicBezTo>
                  <a:cubicBezTo>
                    <a:pt x="28337" y="1120926"/>
                    <a:pt x="34814" y="1108782"/>
                    <a:pt x="41696" y="1096637"/>
                  </a:cubicBezTo>
                  <a:cubicBezTo>
                    <a:pt x="48578" y="1084493"/>
                    <a:pt x="56269" y="1073158"/>
                    <a:pt x="62341" y="1064657"/>
                  </a:cubicBezTo>
                  <a:cubicBezTo>
                    <a:pt x="63151" y="1063442"/>
                    <a:pt x="63960" y="1062228"/>
                    <a:pt x="65175" y="1061014"/>
                  </a:cubicBezTo>
                  <a:cubicBezTo>
                    <a:pt x="65984" y="1061014"/>
                    <a:pt x="67199" y="1061418"/>
                    <a:pt x="68009" y="1061418"/>
                  </a:cubicBezTo>
                  <a:cubicBezTo>
                    <a:pt x="73676" y="1061418"/>
                    <a:pt x="78938" y="1057775"/>
                    <a:pt x="80558" y="1052513"/>
                  </a:cubicBezTo>
                  <a:cubicBezTo>
                    <a:pt x="82177" y="1052513"/>
                    <a:pt x="83391" y="1052108"/>
                    <a:pt x="85011" y="1052108"/>
                  </a:cubicBezTo>
                  <a:cubicBezTo>
                    <a:pt x="95536" y="1051298"/>
                    <a:pt x="109299" y="1050893"/>
                    <a:pt x="123063" y="1050489"/>
                  </a:cubicBezTo>
                  <a:cubicBezTo>
                    <a:pt x="136827" y="1050489"/>
                    <a:pt x="150590" y="1050893"/>
                    <a:pt x="161115" y="1051703"/>
                  </a:cubicBezTo>
                  <a:cubicBezTo>
                    <a:pt x="162735" y="1051703"/>
                    <a:pt x="164354" y="1052108"/>
                    <a:pt x="165568" y="1052108"/>
                  </a:cubicBezTo>
                  <a:cubicBezTo>
                    <a:pt x="167592" y="1057370"/>
                    <a:pt x="172450" y="1061014"/>
                    <a:pt x="178118" y="1061014"/>
                  </a:cubicBezTo>
                  <a:cubicBezTo>
                    <a:pt x="178927" y="1061014"/>
                    <a:pt x="179737" y="1061014"/>
                    <a:pt x="180546" y="1060609"/>
                  </a:cubicBezTo>
                  <a:cubicBezTo>
                    <a:pt x="181356" y="1061823"/>
                    <a:pt x="182166" y="1063038"/>
                    <a:pt x="183380" y="1064252"/>
                  </a:cubicBezTo>
                  <a:cubicBezTo>
                    <a:pt x="191072" y="1073968"/>
                    <a:pt x="198763" y="1085302"/>
                    <a:pt x="205645" y="1097447"/>
                  </a:cubicBezTo>
                  <a:close/>
                  <a:moveTo>
                    <a:pt x="489823" y="816507"/>
                  </a:moveTo>
                  <a:cubicBezTo>
                    <a:pt x="488204" y="816102"/>
                    <a:pt x="486989" y="816102"/>
                    <a:pt x="485370" y="816102"/>
                  </a:cubicBezTo>
                  <a:cubicBezTo>
                    <a:pt x="475655" y="816102"/>
                    <a:pt x="467154" y="822579"/>
                    <a:pt x="464320" y="831485"/>
                  </a:cubicBezTo>
                  <a:cubicBezTo>
                    <a:pt x="461891" y="831890"/>
                    <a:pt x="459462" y="831890"/>
                    <a:pt x="457033" y="832295"/>
                  </a:cubicBezTo>
                  <a:cubicBezTo>
                    <a:pt x="440031" y="833914"/>
                    <a:pt x="417362" y="835128"/>
                    <a:pt x="395097" y="834723"/>
                  </a:cubicBezTo>
                  <a:cubicBezTo>
                    <a:pt x="372428" y="834723"/>
                    <a:pt x="350163" y="833509"/>
                    <a:pt x="333161" y="831890"/>
                  </a:cubicBezTo>
                  <a:cubicBezTo>
                    <a:pt x="329922" y="831485"/>
                    <a:pt x="327089" y="831080"/>
                    <a:pt x="324255" y="831080"/>
                  </a:cubicBezTo>
                  <a:cubicBezTo>
                    <a:pt x="320612" y="824198"/>
                    <a:pt x="313325" y="819745"/>
                    <a:pt x="305229" y="819745"/>
                  </a:cubicBezTo>
                  <a:cubicBezTo>
                    <a:pt x="304419" y="819745"/>
                    <a:pt x="303609" y="819745"/>
                    <a:pt x="303205" y="820150"/>
                  </a:cubicBezTo>
                  <a:cubicBezTo>
                    <a:pt x="301181" y="817316"/>
                    <a:pt x="298752" y="814483"/>
                    <a:pt x="296728" y="811244"/>
                  </a:cubicBezTo>
                  <a:cubicBezTo>
                    <a:pt x="286607" y="797481"/>
                    <a:pt x="274463" y="778454"/>
                    <a:pt x="263533" y="758619"/>
                  </a:cubicBezTo>
                  <a:cubicBezTo>
                    <a:pt x="252198" y="739188"/>
                    <a:pt x="242078" y="718947"/>
                    <a:pt x="235196" y="703564"/>
                  </a:cubicBezTo>
                  <a:cubicBezTo>
                    <a:pt x="233982" y="701135"/>
                    <a:pt x="233172" y="699111"/>
                    <a:pt x="232362" y="696682"/>
                  </a:cubicBezTo>
                  <a:cubicBezTo>
                    <a:pt x="235601" y="692634"/>
                    <a:pt x="238030" y="687776"/>
                    <a:pt x="238030" y="682109"/>
                  </a:cubicBezTo>
                  <a:cubicBezTo>
                    <a:pt x="238030" y="676442"/>
                    <a:pt x="235601" y="671179"/>
                    <a:pt x="232362" y="667131"/>
                  </a:cubicBezTo>
                  <a:cubicBezTo>
                    <a:pt x="233172" y="665107"/>
                    <a:pt x="234386" y="662678"/>
                    <a:pt x="235196" y="660654"/>
                  </a:cubicBezTo>
                  <a:cubicBezTo>
                    <a:pt x="242078" y="645271"/>
                    <a:pt x="252198" y="625031"/>
                    <a:pt x="263533" y="605195"/>
                  </a:cubicBezTo>
                  <a:cubicBezTo>
                    <a:pt x="274868" y="585764"/>
                    <a:pt x="287012" y="566738"/>
                    <a:pt x="297132" y="552974"/>
                  </a:cubicBezTo>
                  <a:cubicBezTo>
                    <a:pt x="298752" y="550950"/>
                    <a:pt x="299966" y="548926"/>
                    <a:pt x="301585" y="547307"/>
                  </a:cubicBezTo>
                  <a:cubicBezTo>
                    <a:pt x="303205" y="547711"/>
                    <a:pt x="304824" y="547711"/>
                    <a:pt x="306443" y="547711"/>
                  </a:cubicBezTo>
                  <a:cubicBezTo>
                    <a:pt x="315754" y="547711"/>
                    <a:pt x="323850" y="541639"/>
                    <a:pt x="327089" y="533138"/>
                  </a:cubicBezTo>
                  <a:cubicBezTo>
                    <a:pt x="329517" y="532733"/>
                    <a:pt x="331946" y="532733"/>
                    <a:pt x="334780" y="532328"/>
                  </a:cubicBezTo>
                  <a:cubicBezTo>
                    <a:pt x="351782" y="531114"/>
                    <a:pt x="374452" y="529900"/>
                    <a:pt x="396716" y="529900"/>
                  </a:cubicBezTo>
                  <a:cubicBezTo>
                    <a:pt x="419386" y="529900"/>
                    <a:pt x="441650" y="530709"/>
                    <a:pt x="458653" y="532328"/>
                  </a:cubicBezTo>
                  <a:cubicBezTo>
                    <a:pt x="461486" y="532733"/>
                    <a:pt x="463915" y="532733"/>
                    <a:pt x="466344" y="533138"/>
                  </a:cubicBezTo>
                  <a:cubicBezTo>
                    <a:pt x="469583" y="541639"/>
                    <a:pt x="477679" y="547711"/>
                    <a:pt x="486989" y="547711"/>
                  </a:cubicBezTo>
                  <a:cubicBezTo>
                    <a:pt x="488204" y="547711"/>
                    <a:pt x="489823" y="547711"/>
                    <a:pt x="491038" y="547307"/>
                  </a:cubicBezTo>
                  <a:cubicBezTo>
                    <a:pt x="492252" y="549331"/>
                    <a:pt x="493871" y="551355"/>
                    <a:pt x="495491" y="553379"/>
                  </a:cubicBezTo>
                  <a:cubicBezTo>
                    <a:pt x="505206" y="567142"/>
                    <a:pt x="517755" y="586169"/>
                    <a:pt x="529090" y="605600"/>
                  </a:cubicBezTo>
                  <a:cubicBezTo>
                    <a:pt x="540830" y="625031"/>
                    <a:pt x="551355" y="644866"/>
                    <a:pt x="558236" y="660654"/>
                  </a:cubicBezTo>
                  <a:cubicBezTo>
                    <a:pt x="559451" y="663083"/>
                    <a:pt x="560261" y="665107"/>
                    <a:pt x="561070" y="667131"/>
                  </a:cubicBezTo>
                  <a:cubicBezTo>
                    <a:pt x="557427" y="671179"/>
                    <a:pt x="555403" y="676037"/>
                    <a:pt x="555403" y="682109"/>
                  </a:cubicBezTo>
                  <a:cubicBezTo>
                    <a:pt x="555403" y="687776"/>
                    <a:pt x="557427" y="692634"/>
                    <a:pt x="561070" y="696682"/>
                  </a:cubicBezTo>
                  <a:cubicBezTo>
                    <a:pt x="560261" y="698706"/>
                    <a:pt x="559046" y="701135"/>
                    <a:pt x="558236" y="703564"/>
                  </a:cubicBezTo>
                  <a:cubicBezTo>
                    <a:pt x="551355" y="718947"/>
                    <a:pt x="541234" y="739188"/>
                    <a:pt x="529900" y="758619"/>
                  </a:cubicBezTo>
                  <a:cubicBezTo>
                    <a:pt x="518565" y="778050"/>
                    <a:pt x="506420" y="797076"/>
                    <a:pt x="496300" y="810839"/>
                  </a:cubicBezTo>
                  <a:cubicBezTo>
                    <a:pt x="492657" y="812864"/>
                    <a:pt x="491442" y="814888"/>
                    <a:pt x="489823" y="8165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26"/>
            <p:cNvSpPr/>
            <p:nvPr/>
          </p:nvSpPr>
          <p:spPr>
            <a:xfrm>
              <a:off x="4963706" y="3758462"/>
              <a:ext cx="1403003" cy="1231904"/>
            </a:xfrm>
            <a:custGeom>
              <a:avLst/>
              <a:gdLst/>
              <a:ahLst/>
              <a:cxnLst/>
              <a:rect l="l" t="t" r="r" b="b"/>
              <a:pathLst>
                <a:path w="927605" h="814482" extrusionOk="0">
                  <a:moveTo>
                    <a:pt x="610862" y="785741"/>
                  </a:moveTo>
                  <a:cubicBezTo>
                    <a:pt x="614910" y="776430"/>
                    <a:pt x="621387" y="764286"/>
                    <a:pt x="628269" y="752546"/>
                  </a:cubicBezTo>
                  <a:cubicBezTo>
                    <a:pt x="635151" y="740807"/>
                    <a:pt x="642438" y="729472"/>
                    <a:pt x="648510" y="720971"/>
                  </a:cubicBezTo>
                  <a:cubicBezTo>
                    <a:pt x="649319" y="719757"/>
                    <a:pt x="650129" y="718542"/>
                    <a:pt x="650938" y="717328"/>
                  </a:cubicBezTo>
                  <a:cubicBezTo>
                    <a:pt x="651748" y="717328"/>
                    <a:pt x="652558" y="717733"/>
                    <a:pt x="653367" y="717733"/>
                  </a:cubicBezTo>
                  <a:cubicBezTo>
                    <a:pt x="660654" y="717733"/>
                    <a:pt x="666726" y="711660"/>
                    <a:pt x="666726" y="704374"/>
                  </a:cubicBezTo>
                  <a:cubicBezTo>
                    <a:pt x="666726" y="697087"/>
                    <a:pt x="660654" y="691015"/>
                    <a:pt x="653367" y="691015"/>
                  </a:cubicBezTo>
                  <a:cubicBezTo>
                    <a:pt x="652558" y="691015"/>
                    <a:pt x="651343" y="691015"/>
                    <a:pt x="650534" y="691420"/>
                  </a:cubicBezTo>
                  <a:cubicBezTo>
                    <a:pt x="649724" y="690205"/>
                    <a:pt x="648914" y="689396"/>
                    <a:pt x="648105" y="687776"/>
                  </a:cubicBezTo>
                  <a:cubicBezTo>
                    <a:pt x="642033" y="679680"/>
                    <a:pt x="634746" y="667941"/>
                    <a:pt x="628269" y="656201"/>
                  </a:cubicBezTo>
                  <a:cubicBezTo>
                    <a:pt x="621387" y="644461"/>
                    <a:pt x="615315" y="632317"/>
                    <a:pt x="611267" y="623006"/>
                  </a:cubicBezTo>
                  <a:cubicBezTo>
                    <a:pt x="610457" y="621387"/>
                    <a:pt x="610053" y="620173"/>
                    <a:pt x="609243" y="618958"/>
                  </a:cubicBezTo>
                  <a:cubicBezTo>
                    <a:pt x="611267" y="616529"/>
                    <a:pt x="612481" y="613696"/>
                    <a:pt x="612481" y="610457"/>
                  </a:cubicBezTo>
                  <a:cubicBezTo>
                    <a:pt x="612481" y="608028"/>
                    <a:pt x="611672" y="606004"/>
                    <a:pt x="610862" y="603980"/>
                  </a:cubicBezTo>
                  <a:cubicBezTo>
                    <a:pt x="611267" y="603171"/>
                    <a:pt x="611672" y="602766"/>
                    <a:pt x="612077" y="601956"/>
                  </a:cubicBezTo>
                  <a:cubicBezTo>
                    <a:pt x="616125" y="594265"/>
                    <a:pt x="621387" y="582930"/>
                    <a:pt x="627864" y="569976"/>
                  </a:cubicBezTo>
                  <a:cubicBezTo>
                    <a:pt x="634746" y="557022"/>
                    <a:pt x="642438" y="541639"/>
                    <a:pt x="651343" y="525042"/>
                  </a:cubicBezTo>
                  <a:cubicBezTo>
                    <a:pt x="659844" y="508849"/>
                    <a:pt x="669560" y="491442"/>
                    <a:pt x="678871" y="474035"/>
                  </a:cubicBezTo>
                  <a:cubicBezTo>
                    <a:pt x="688586" y="457033"/>
                    <a:pt x="697897" y="439626"/>
                    <a:pt x="707208" y="423434"/>
                  </a:cubicBezTo>
                  <a:cubicBezTo>
                    <a:pt x="716518" y="407241"/>
                    <a:pt x="725424" y="392668"/>
                    <a:pt x="732711" y="379714"/>
                  </a:cubicBezTo>
                  <a:cubicBezTo>
                    <a:pt x="741212" y="365546"/>
                    <a:pt x="748093" y="354616"/>
                    <a:pt x="752546" y="347329"/>
                  </a:cubicBezTo>
                  <a:cubicBezTo>
                    <a:pt x="754570" y="347329"/>
                    <a:pt x="756594" y="346924"/>
                    <a:pt x="758619" y="345710"/>
                  </a:cubicBezTo>
                  <a:cubicBezTo>
                    <a:pt x="761452" y="344091"/>
                    <a:pt x="763476" y="341257"/>
                    <a:pt x="764286" y="338423"/>
                  </a:cubicBezTo>
                  <a:cubicBezTo>
                    <a:pt x="765905" y="338423"/>
                    <a:pt x="767120" y="338018"/>
                    <a:pt x="768739" y="338018"/>
                  </a:cubicBezTo>
                  <a:cubicBezTo>
                    <a:pt x="778859" y="336804"/>
                    <a:pt x="792623" y="335994"/>
                    <a:pt x="805982" y="335994"/>
                  </a:cubicBezTo>
                  <a:cubicBezTo>
                    <a:pt x="819745" y="335589"/>
                    <a:pt x="833104" y="335994"/>
                    <a:pt x="843224" y="337209"/>
                  </a:cubicBezTo>
                  <a:cubicBezTo>
                    <a:pt x="844844" y="337209"/>
                    <a:pt x="846463" y="337613"/>
                    <a:pt x="847677" y="337613"/>
                  </a:cubicBezTo>
                  <a:cubicBezTo>
                    <a:pt x="848082" y="338423"/>
                    <a:pt x="848082" y="339233"/>
                    <a:pt x="848487" y="340043"/>
                  </a:cubicBezTo>
                  <a:cubicBezTo>
                    <a:pt x="852130" y="346519"/>
                    <a:pt x="860227" y="348543"/>
                    <a:pt x="866703" y="344900"/>
                  </a:cubicBezTo>
                  <a:cubicBezTo>
                    <a:pt x="873181" y="341257"/>
                    <a:pt x="875205" y="333161"/>
                    <a:pt x="871561" y="326684"/>
                  </a:cubicBezTo>
                  <a:cubicBezTo>
                    <a:pt x="871157" y="325874"/>
                    <a:pt x="870347" y="325469"/>
                    <a:pt x="869942" y="324659"/>
                  </a:cubicBezTo>
                  <a:cubicBezTo>
                    <a:pt x="870347" y="323445"/>
                    <a:pt x="871157" y="321826"/>
                    <a:pt x="871966" y="320207"/>
                  </a:cubicBezTo>
                  <a:cubicBezTo>
                    <a:pt x="876014" y="310896"/>
                    <a:pt x="882086" y="298752"/>
                    <a:pt x="888968" y="286607"/>
                  </a:cubicBezTo>
                  <a:cubicBezTo>
                    <a:pt x="895445" y="274868"/>
                    <a:pt x="902732" y="263128"/>
                    <a:pt x="908804" y="255032"/>
                  </a:cubicBezTo>
                  <a:cubicBezTo>
                    <a:pt x="909614" y="253817"/>
                    <a:pt x="910423" y="252603"/>
                    <a:pt x="911638" y="251388"/>
                  </a:cubicBezTo>
                  <a:cubicBezTo>
                    <a:pt x="914876" y="251793"/>
                    <a:pt x="918115" y="251793"/>
                    <a:pt x="920948" y="249769"/>
                  </a:cubicBezTo>
                  <a:cubicBezTo>
                    <a:pt x="927425" y="246126"/>
                    <a:pt x="929449" y="238030"/>
                    <a:pt x="925806" y="231553"/>
                  </a:cubicBezTo>
                  <a:cubicBezTo>
                    <a:pt x="922973" y="226290"/>
                    <a:pt x="916900" y="224266"/>
                    <a:pt x="911638" y="225480"/>
                  </a:cubicBezTo>
                  <a:cubicBezTo>
                    <a:pt x="910828" y="224266"/>
                    <a:pt x="910018" y="223052"/>
                    <a:pt x="908804" y="221837"/>
                  </a:cubicBezTo>
                  <a:cubicBezTo>
                    <a:pt x="902732" y="213741"/>
                    <a:pt x="895445" y="202406"/>
                    <a:pt x="888563" y="190262"/>
                  </a:cubicBezTo>
                  <a:cubicBezTo>
                    <a:pt x="881682" y="178522"/>
                    <a:pt x="875609" y="166378"/>
                    <a:pt x="871157" y="157067"/>
                  </a:cubicBezTo>
                  <a:cubicBezTo>
                    <a:pt x="870347" y="155853"/>
                    <a:pt x="869942" y="154638"/>
                    <a:pt x="869537" y="153424"/>
                  </a:cubicBezTo>
                  <a:cubicBezTo>
                    <a:pt x="874395" y="149376"/>
                    <a:pt x="876014" y="142494"/>
                    <a:pt x="872371" y="136827"/>
                  </a:cubicBezTo>
                  <a:cubicBezTo>
                    <a:pt x="868728" y="130349"/>
                    <a:pt x="860631" y="128325"/>
                    <a:pt x="854154" y="131969"/>
                  </a:cubicBezTo>
                  <a:cubicBezTo>
                    <a:pt x="850916" y="133993"/>
                    <a:pt x="848892" y="136827"/>
                    <a:pt x="848082" y="140470"/>
                  </a:cubicBezTo>
                  <a:cubicBezTo>
                    <a:pt x="846463" y="140875"/>
                    <a:pt x="844439" y="140875"/>
                    <a:pt x="842010" y="141279"/>
                  </a:cubicBezTo>
                  <a:cubicBezTo>
                    <a:pt x="831890" y="142494"/>
                    <a:pt x="818126" y="143303"/>
                    <a:pt x="804767" y="143303"/>
                  </a:cubicBezTo>
                  <a:cubicBezTo>
                    <a:pt x="791004" y="143303"/>
                    <a:pt x="777645" y="142899"/>
                    <a:pt x="767524" y="141684"/>
                  </a:cubicBezTo>
                  <a:cubicBezTo>
                    <a:pt x="765905" y="141684"/>
                    <a:pt x="764286" y="141279"/>
                    <a:pt x="762667" y="141279"/>
                  </a:cubicBezTo>
                  <a:cubicBezTo>
                    <a:pt x="762262" y="140470"/>
                    <a:pt x="762262" y="139660"/>
                    <a:pt x="761857" y="138851"/>
                  </a:cubicBezTo>
                  <a:cubicBezTo>
                    <a:pt x="758214" y="132373"/>
                    <a:pt x="750118" y="130349"/>
                    <a:pt x="743641" y="133993"/>
                  </a:cubicBezTo>
                  <a:cubicBezTo>
                    <a:pt x="737163" y="137636"/>
                    <a:pt x="735139" y="145733"/>
                    <a:pt x="738783" y="152209"/>
                  </a:cubicBezTo>
                  <a:cubicBezTo>
                    <a:pt x="739188" y="153019"/>
                    <a:pt x="739997" y="153424"/>
                    <a:pt x="740807" y="154233"/>
                  </a:cubicBezTo>
                  <a:cubicBezTo>
                    <a:pt x="740402" y="155448"/>
                    <a:pt x="739593" y="157067"/>
                    <a:pt x="739188" y="158686"/>
                  </a:cubicBezTo>
                  <a:cubicBezTo>
                    <a:pt x="735139" y="167997"/>
                    <a:pt x="729067" y="180142"/>
                    <a:pt x="722590" y="192286"/>
                  </a:cubicBezTo>
                  <a:cubicBezTo>
                    <a:pt x="715708" y="204025"/>
                    <a:pt x="708422" y="215765"/>
                    <a:pt x="702754" y="223861"/>
                  </a:cubicBezTo>
                  <a:cubicBezTo>
                    <a:pt x="701945" y="225076"/>
                    <a:pt x="701135" y="226290"/>
                    <a:pt x="699921" y="227504"/>
                  </a:cubicBezTo>
                  <a:cubicBezTo>
                    <a:pt x="696682" y="226695"/>
                    <a:pt x="693444" y="227100"/>
                    <a:pt x="690610" y="229124"/>
                  </a:cubicBezTo>
                  <a:cubicBezTo>
                    <a:pt x="688181" y="230338"/>
                    <a:pt x="686967" y="232362"/>
                    <a:pt x="685752" y="234386"/>
                  </a:cubicBezTo>
                  <a:cubicBezTo>
                    <a:pt x="682109" y="234791"/>
                    <a:pt x="677251" y="235601"/>
                    <a:pt x="671989" y="236006"/>
                  </a:cubicBezTo>
                  <a:cubicBezTo>
                    <a:pt x="657011" y="237625"/>
                    <a:pt x="636770" y="239244"/>
                    <a:pt x="616934" y="240054"/>
                  </a:cubicBezTo>
                  <a:cubicBezTo>
                    <a:pt x="596694" y="240863"/>
                    <a:pt x="576858" y="240863"/>
                    <a:pt x="561475" y="240458"/>
                  </a:cubicBezTo>
                  <a:cubicBezTo>
                    <a:pt x="559856" y="240458"/>
                    <a:pt x="558641" y="240458"/>
                    <a:pt x="557427" y="240458"/>
                  </a:cubicBezTo>
                  <a:cubicBezTo>
                    <a:pt x="554998" y="226290"/>
                    <a:pt x="542449" y="215360"/>
                    <a:pt x="527471" y="215360"/>
                  </a:cubicBezTo>
                  <a:cubicBezTo>
                    <a:pt x="525042" y="215360"/>
                    <a:pt x="523018" y="215765"/>
                    <a:pt x="520994" y="216170"/>
                  </a:cubicBezTo>
                  <a:cubicBezTo>
                    <a:pt x="518970" y="213741"/>
                    <a:pt x="517350" y="210907"/>
                    <a:pt x="514922" y="208073"/>
                  </a:cubicBezTo>
                  <a:cubicBezTo>
                    <a:pt x="501158" y="189047"/>
                    <a:pt x="484561" y="162734"/>
                    <a:pt x="469583" y="135612"/>
                  </a:cubicBezTo>
                  <a:cubicBezTo>
                    <a:pt x="454200" y="108490"/>
                    <a:pt x="440031" y="80963"/>
                    <a:pt x="430316" y="59507"/>
                  </a:cubicBezTo>
                  <a:cubicBezTo>
                    <a:pt x="428696" y="56269"/>
                    <a:pt x="427482" y="53030"/>
                    <a:pt x="426268" y="50197"/>
                  </a:cubicBezTo>
                  <a:cubicBezTo>
                    <a:pt x="430720" y="44934"/>
                    <a:pt x="433554" y="38052"/>
                    <a:pt x="433554" y="30361"/>
                  </a:cubicBezTo>
                  <a:cubicBezTo>
                    <a:pt x="433554" y="13359"/>
                    <a:pt x="419791" y="0"/>
                    <a:pt x="403193" y="0"/>
                  </a:cubicBezTo>
                  <a:cubicBezTo>
                    <a:pt x="390239" y="0"/>
                    <a:pt x="378904" y="8501"/>
                    <a:pt x="374856" y="19836"/>
                  </a:cubicBezTo>
                  <a:cubicBezTo>
                    <a:pt x="371618" y="20241"/>
                    <a:pt x="368379" y="20241"/>
                    <a:pt x="364331" y="20645"/>
                  </a:cubicBezTo>
                  <a:cubicBezTo>
                    <a:pt x="340852" y="22669"/>
                    <a:pt x="310086" y="23884"/>
                    <a:pt x="278916" y="23884"/>
                  </a:cubicBezTo>
                  <a:cubicBezTo>
                    <a:pt x="247745" y="23884"/>
                    <a:pt x="216575" y="22669"/>
                    <a:pt x="193500" y="20645"/>
                  </a:cubicBezTo>
                  <a:cubicBezTo>
                    <a:pt x="189857" y="20241"/>
                    <a:pt x="186214" y="20241"/>
                    <a:pt x="182975" y="19836"/>
                  </a:cubicBezTo>
                  <a:cubicBezTo>
                    <a:pt x="178522" y="8096"/>
                    <a:pt x="167592" y="0"/>
                    <a:pt x="154638" y="0"/>
                  </a:cubicBezTo>
                  <a:cubicBezTo>
                    <a:pt x="137636" y="0"/>
                    <a:pt x="124277" y="13763"/>
                    <a:pt x="124277" y="30361"/>
                  </a:cubicBezTo>
                  <a:cubicBezTo>
                    <a:pt x="124277" y="38052"/>
                    <a:pt x="127516" y="45339"/>
                    <a:pt x="132374" y="50602"/>
                  </a:cubicBezTo>
                  <a:cubicBezTo>
                    <a:pt x="131159" y="53435"/>
                    <a:pt x="129945" y="56674"/>
                    <a:pt x="128326" y="59912"/>
                  </a:cubicBezTo>
                  <a:cubicBezTo>
                    <a:pt x="119015" y="81367"/>
                    <a:pt x="104846" y="109299"/>
                    <a:pt x="89463" y="136017"/>
                  </a:cubicBezTo>
                  <a:cubicBezTo>
                    <a:pt x="74081" y="162734"/>
                    <a:pt x="57078" y="189047"/>
                    <a:pt x="42910" y="208073"/>
                  </a:cubicBezTo>
                  <a:cubicBezTo>
                    <a:pt x="40886" y="210907"/>
                    <a:pt x="38862" y="213336"/>
                    <a:pt x="36838" y="216170"/>
                  </a:cubicBezTo>
                  <a:cubicBezTo>
                    <a:pt x="34814" y="215765"/>
                    <a:pt x="32385" y="215360"/>
                    <a:pt x="30361" y="215360"/>
                  </a:cubicBezTo>
                  <a:cubicBezTo>
                    <a:pt x="13359" y="215360"/>
                    <a:pt x="0" y="229124"/>
                    <a:pt x="0" y="245721"/>
                  </a:cubicBezTo>
                  <a:cubicBezTo>
                    <a:pt x="0" y="262723"/>
                    <a:pt x="13763" y="276082"/>
                    <a:pt x="30361" y="276082"/>
                  </a:cubicBezTo>
                  <a:cubicBezTo>
                    <a:pt x="32385" y="276082"/>
                    <a:pt x="34409" y="275677"/>
                    <a:pt x="36028" y="275677"/>
                  </a:cubicBezTo>
                  <a:cubicBezTo>
                    <a:pt x="38052" y="278106"/>
                    <a:pt x="40076" y="280940"/>
                    <a:pt x="42100" y="283773"/>
                  </a:cubicBezTo>
                  <a:cubicBezTo>
                    <a:pt x="55864" y="302800"/>
                    <a:pt x="72866" y="328708"/>
                    <a:pt x="88249" y="355830"/>
                  </a:cubicBezTo>
                  <a:cubicBezTo>
                    <a:pt x="104037" y="382548"/>
                    <a:pt x="118205" y="410075"/>
                    <a:pt x="127921" y="431530"/>
                  </a:cubicBezTo>
                  <a:cubicBezTo>
                    <a:pt x="129945" y="435983"/>
                    <a:pt x="131564" y="440031"/>
                    <a:pt x="133183" y="444079"/>
                  </a:cubicBezTo>
                  <a:cubicBezTo>
                    <a:pt x="127516" y="449747"/>
                    <a:pt x="123873" y="457438"/>
                    <a:pt x="123873" y="465939"/>
                  </a:cubicBezTo>
                  <a:cubicBezTo>
                    <a:pt x="123873" y="482941"/>
                    <a:pt x="137636" y="496300"/>
                    <a:pt x="154233" y="496300"/>
                  </a:cubicBezTo>
                  <a:cubicBezTo>
                    <a:pt x="169212" y="496300"/>
                    <a:pt x="181761" y="485370"/>
                    <a:pt x="184190" y="470797"/>
                  </a:cubicBezTo>
                  <a:cubicBezTo>
                    <a:pt x="187023" y="470392"/>
                    <a:pt x="189857" y="470392"/>
                    <a:pt x="193096" y="469987"/>
                  </a:cubicBezTo>
                  <a:cubicBezTo>
                    <a:pt x="216575" y="467558"/>
                    <a:pt x="247340" y="465939"/>
                    <a:pt x="278511" y="465939"/>
                  </a:cubicBezTo>
                  <a:cubicBezTo>
                    <a:pt x="309682" y="465534"/>
                    <a:pt x="340447" y="467153"/>
                    <a:pt x="363926" y="469583"/>
                  </a:cubicBezTo>
                  <a:cubicBezTo>
                    <a:pt x="367570" y="469987"/>
                    <a:pt x="370808" y="470392"/>
                    <a:pt x="374047" y="470797"/>
                  </a:cubicBezTo>
                  <a:cubicBezTo>
                    <a:pt x="378095" y="482941"/>
                    <a:pt x="389430" y="491847"/>
                    <a:pt x="402788" y="491847"/>
                  </a:cubicBezTo>
                  <a:cubicBezTo>
                    <a:pt x="408456" y="491847"/>
                    <a:pt x="413718" y="490228"/>
                    <a:pt x="418171" y="487394"/>
                  </a:cubicBezTo>
                  <a:cubicBezTo>
                    <a:pt x="419386" y="489013"/>
                    <a:pt x="420600" y="491038"/>
                    <a:pt x="421815" y="493062"/>
                  </a:cubicBezTo>
                  <a:cubicBezTo>
                    <a:pt x="429911" y="506016"/>
                    <a:pt x="440031" y="523423"/>
                    <a:pt x="449342" y="540829"/>
                  </a:cubicBezTo>
                  <a:cubicBezTo>
                    <a:pt x="458653" y="558641"/>
                    <a:pt x="467558" y="576453"/>
                    <a:pt x="474035" y="590621"/>
                  </a:cubicBezTo>
                  <a:cubicBezTo>
                    <a:pt x="476059" y="595479"/>
                    <a:pt x="478083" y="599527"/>
                    <a:pt x="479298" y="603171"/>
                  </a:cubicBezTo>
                  <a:cubicBezTo>
                    <a:pt x="478083" y="605195"/>
                    <a:pt x="477274" y="607623"/>
                    <a:pt x="477274" y="610457"/>
                  </a:cubicBezTo>
                  <a:cubicBezTo>
                    <a:pt x="477274" y="613696"/>
                    <a:pt x="478488" y="616934"/>
                    <a:pt x="480917" y="619363"/>
                  </a:cubicBezTo>
                  <a:cubicBezTo>
                    <a:pt x="480513" y="620578"/>
                    <a:pt x="479703" y="621792"/>
                    <a:pt x="479298" y="623411"/>
                  </a:cubicBezTo>
                  <a:cubicBezTo>
                    <a:pt x="475250" y="632722"/>
                    <a:pt x="469178" y="644866"/>
                    <a:pt x="462296" y="656606"/>
                  </a:cubicBezTo>
                  <a:cubicBezTo>
                    <a:pt x="455414" y="668345"/>
                    <a:pt x="448128" y="679680"/>
                    <a:pt x="442055" y="688181"/>
                  </a:cubicBezTo>
                  <a:cubicBezTo>
                    <a:pt x="441246" y="689396"/>
                    <a:pt x="440436" y="690610"/>
                    <a:pt x="439626" y="691824"/>
                  </a:cubicBezTo>
                  <a:cubicBezTo>
                    <a:pt x="438817" y="691824"/>
                    <a:pt x="437602" y="691420"/>
                    <a:pt x="436793" y="691420"/>
                  </a:cubicBezTo>
                  <a:cubicBezTo>
                    <a:pt x="429506" y="691420"/>
                    <a:pt x="423434" y="697492"/>
                    <a:pt x="423434" y="704778"/>
                  </a:cubicBezTo>
                  <a:cubicBezTo>
                    <a:pt x="423434" y="712065"/>
                    <a:pt x="429506" y="718137"/>
                    <a:pt x="436793" y="718137"/>
                  </a:cubicBezTo>
                  <a:cubicBezTo>
                    <a:pt x="437602" y="718137"/>
                    <a:pt x="438412" y="718137"/>
                    <a:pt x="439222" y="717733"/>
                  </a:cubicBezTo>
                  <a:cubicBezTo>
                    <a:pt x="440031" y="718947"/>
                    <a:pt x="440841" y="720161"/>
                    <a:pt x="441650" y="721376"/>
                  </a:cubicBezTo>
                  <a:cubicBezTo>
                    <a:pt x="447723" y="729877"/>
                    <a:pt x="455009" y="741212"/>
                    <a:pt x="461891" y="752951"/>
                  </a:cubicBezTo>
                  <a:cubicBezTo>
                    <a:pt x="468773" y="764691"/>
                    <a:pt x="475250" y="776835"/>
                    <a:pt x="479298" y="786146"/>
                  </a:cubicBezTo>
                  <a:cubicBezTo>
                    <a:pt x="480108" y="788170"/>
                    <a:pt x="480917" y="789789"/>
                    <a:pt x="481727" y="791408"/>
                  </a:cubicBezTo>
                  <a:cubicBezTo>
                    <a:pt x="479298" y="793837"/>
                    <a:pt x="477679" y="797076"/>
                    <a:pt x="477679" y="801124"/>
                  </a:cubicBezTo>
                  <a:cubicBezTo>
                    <a:pt x="477679" y="808410"/>
                    <a:pt x="483751" y="814483"/>
                    <a:pt x="491038" y="814483"/>
                  </a:cubicBezTo>
                  <a:cubicBezTo>
                    <a:pt x="497514" y="814483"/>
                    <a:pt x="503182" y="809625"/>
                    <a:pt x="503992" y="803148"/>
                  </a:cubicBezTo>
                  <a:cubicBezTo>
                    <a:pt x="505206" y="803148"/>
                    <a:pt x="506420" y="802743"/>
                    <a:pt x="508040" y="802743"/>
                  </a:cubicBezTo>
                  <a:cubicBezTo>
                    <a:pt x="518160" y="801933"/>
                    <a:pt x="531924" y="801124"/>
                    <a:pt x="545283" y="801124"/>
                  </a:cubicBezTo>
                  <a:cubicBezTo>
                    <a:pt x="559046" y="801124"/>
                    <a:pt x="572405" y="801529"/>
                    <a:pt x="582525" y="802743"/>
                  </a:cubicBezTo>
                  <a:cubicBezTo>
                    <a:pt x="584144" y="802743"/>
                    <a:pt x="585359" y="803148"/>
                    <a:pt x="586978" y="803148"/>
                  </a:cubicBezTo>
                  <a:cubicBezTo>
                    <a:pt x="588597" y="808410"/>
                    <a:pt x="593860" y="812459"/>
                    <a:pt x="599527" y="812459"/>
                  </a:cubicBezTo>
                  <a:cubicBezTo>
                    <a:pt x="606814" y="812459"/>
                    <a:pt x="612886" y="806386"/>
                    <a:pt x="612886" y="799100"/>
                  </a:cubicBezTo>
                  <a:cubicBezTo>
                    <a:pt x="612886" y="795861"/>
                    <a:pt x="611672" y="792623"/>
                    <a:pt x="609648" y="790194"/>
                  </a:cubicBezTo>
                  <a:cubicBezTo>
                    <a:pt x="609648" y="788575"/>
                    <a:pt x="610457" y="786955"/>
                    <a:pt x="610862" y="785741"/>
                  </a:cubicBezTo>
                  <a:close/>
                  <a:moveTo>
                    <a:pt x="708422" y="227504"/>
                  </a:moveTo>
                  <a:cubicBezTo>
                    <a:pt x="712470" y="218194"/>
                    <a:pt x="718542" y="206049"/>
                    <a:pt x="725019" y="193905"/>
                  </a:cubicBezTo>
                  <a:cubicBezTo>
                    <a:pt x="731901" y="182166"/>
                    <a:pt x="739188" y="170426"/>
                    <a:pt x="744855" y="162330"/>
                  </a:cubicBezTo>
                  <a:cubicBezTo>
                    <a:pt x="745665" y="161115"/>
                    <a:pt x="746474" y="159901"/>
                    <a:pt x="747689" y="158686"/>
                  </a:cubicBezTo>
                  <a:cubicBezTo>
                    <a:pt x="750927" y="159496"/>
                    <a:pt x="754166" y="159091"/>
                    <a:pt x="756999" y="157067"/>
                  </a:cubicBezTo>
                  <a:cubicBezTo>
                    <a:pt x="759833" y="155448"/>
                    <a:pt x="761857" y="152614"/>
                    <a:pt x="762667" y="149781"/>
                  </a:cubicBezTo>
                  <a:cubicBezTo>
                    <a:pt x="764286" y="149781"/>
                    <a:pt x="765500" y="149376"/>
                    <a:pt x="767120" y="149376"/>
                  </a:cubicBezTo>
                  <a:cubicBezTo>
                    <a:pt x="777240" y="148161"/>
                    <a:pt x="791004" y="147352"/>
                    <a:pt x="804363" y="147352"/>
                  </a:cubicBezTo>
                  <a:cubicBezTo>
                    <a:pt x="818126" y="146947"/>
                    <a:pt x="831485" y="147757"/>
                    <a:pt x="841605" y="148566"/>
                  </a:cubicBezTo>
                  <a:cubicBezTo>
                    <a:pt x="844034" y="148971"/>
                    <a:pt x="846463" y="148971"/>
                    <a:pt x="848487" y="149376"/>
                  </a:cubicBezTo>
                  <a:cubicBezTo>
                    <a:pt x="848487" y="149781"/>
                    <a:pt x="848487" y="150185"/>
                    <a:pt x="848892" y="150590"/>
                  </a:cubicBezTo>
                  <a:cubicBezTo>
                    <a:pt x="851321" y="154638"/>
                    <a:pt x="855774" y="157067"/>
                    <a:pt x="860631" y="157067"/>
                  </a:cubicBezTo>
                  <a:cubicBezTo>
                    <a:pt x="861846" y="158282"/>
                    <a:pt x="862655" y="159901"/>
                    <a:pt x="863870" y="161520"/>
                  </a:cubicBezTo>
                  <a:cubicBezTo>
                    <a:pt x="869942" y="169616"/>
                    <a:pt x="877633" y="180951"/>
                    <a:pt x="884515" y="192691"/>
                  </a:cubicBezTo>
                  <a:cubicBezTo>
                    <a:pt x="891397" y="204430"/>
                    <a:pt x="897874" y="216170"/>
                    <a:pt x="902327" y="225885"/>
                  </a:cubicBezTo>
                  <a:cubicBezTo>
                    <a:pt x="903137" y="227504"/>
                    <a:pt x="903542" y="228719"/>
                    <a:pt x="904351" y="229933"/>
                  </a:cubicBezTo>
                  <a:cubicBezTo>
                    <a:pt x="900708" y="233982"/>
                    <a:pt x="899898" y="240458"/>
                    <a:pt x="902732" y="245316"/>
                  </a:cubicBezTo>
                  <a:cubicBezTo>
                    <a:pt x="903137" y="246126"/>
                    <a:pt x="903946" y="246531"/>
                    <a:pt x="904351" y="247340"/>
                  </a:cubicBezTo>
                  <a:cubicBezTo>
                    <a:pt x="903946" y="248555"/>
                    <a:pt x="903137" y="250174"/>
                    <a:pt x="902732" y="251793"/>
                  </a:cubicBezTo>
                  <a:cubicBezTo>
                    <a:pt x="898684" y="261104"/>
                    <a:pt x="892612" y="273248"/>
                    <a:pt x="885730" y="284988"/>
                  </a:cubicBezTo>
                  <a:cubicBezTo>
                    <a:pt x="878848" y="296728"/>
                    <a:pt x="871561" y="308467"/>
                    <a:pt x="865894" y="316563"/>
                  </a:cubicBezTo>
                  <a:cubicBezTo>
                    <a:pt x="865084" y="317778"/>
                    <a:pt x="864275" y="318992"/>
                    <a:pt x="863060" y="320207"/>
                  </a:cubicBezTo>
                  <a:cubicBezTo>
                    <a:pt x="859822" y="319802"/>
                    <a:pt x="856583" y="319802"/>
                    <a:pt x="853749" y="321826"/>
                  </a:cubicBezTo>
                  <a:cubicBezTo>
                    <a:pt x="850916" y="323445"/>
                    <a:pt x="848892" y="326279"/>
                    <a:pt x="848082" y="329517"/>
                  </a:cubicBezTo>
                  <a:cubicBezTo>
                    <a:pt x="846868" y="329517"/>
                    <a:pt x="845248" y="329922"/>
                    <a:pt x="843629" y="329922"/>
                  </a:cubicBezTo>
                  <a:cubicBezTo>
                    <a:pt x="833509" y="331137"/>
                    <a:pt x="819745" y="331946"/>
                    <a:pt x="806387" y="331541"/>
                  </a:cubicBezTo>
                  <a:cubicBezTo>
                    <a:pt x="792623" y="331541"/>
                    <a:pt x="779264" y="331137"/>
                    <a:pt x="769144" y="329922"/>
                  </a:cubicBezTo>
                  <a:cubicBezTo>
                    <a:pt x="767524" y="329922"/>
                    <a:pt x="765905" y="329517"/>
                    <a:pt x="764286" y="329517"/>
                  </a:cubicBezTo>
                  <a:cubicBezTo>
                    <a:pt x="763881" y="328708"/>
                    <a:pt x="763881" y="327898"/>
                    <a:pt x="763476" y="327088"/>
                  </a:cubicBezTo>
                  <a:cubicBezTo>
                    <a:pt x="760643" y="322231"/>
                    <a:pt x="754975" y="319802"/>
                    <a:pt x="749713" y="321016"/>
                  </a:cubicBezTo>
                  <a:cubicBezTo>
                    <a:pt x="748903" y="319802"/>
                    <a:pt x="748093" y="318587"/>
                    <a:pt x="746879" y="317373"/>
                  </a:cubicBezTo>
                  <a:cubicBezTo>
                    <a:pt x="740807" y="308872"/>
                    <a:pt x="733520" y="297537"/>
                    <a:pt x="726638" y="285798"/>
                  </a:cubicBezTo>
                  <a:cubicBezTo>
                    <a:pt x="719757" y="274058"/>
                    <a:pt x="713280" y="261913"/>
                    <a:pt x="708827" y="253008"/>
                  </a:cubicBezTo>
                  <a:cubicBezTo>
                    <a:pt x="708017" y="251388"/>
                    <a:pt x="707612" y="250174"/>
                    <a:pt x="706803" y="248960"/>
                  </a:cubicBezTo>
                  <a:cubicBezTo>
                    <a:pt x="710041" y="244912"/>
                    <a:pt x="710851" y="238839"/>
                    <a:pt x="708017" y="233982"/>
                  </a:cubicBezTo>
                  <a:cubicBezTo>
                    <a:pt x="707612" y="233172"/>
                    <a:pt x="706803" y="232767"/>
                    <a:pt x="706398" y="231958"/>
                  </a:cubicBezTo>
                  <a:cubicBezTo>
                    <a:pt x="707208" y="230338"/>
                    <a:pt x="707612" y="229124"/>
                    <a:pt x="708422" y="227504"/>
                  </a:cubicBezTo>
                  <a:close/>
                  <a:moveTo>
                    <a:pt x="414933" y="423434"/>
                  </a:moveTo>
                  <a:cubicBezTo>
                    <a:pt x="412909" y="426268"/>
                    <a:pt x="410885" y="429101"/>
                    <a:pt x="408861" y="431530"/>
                  </a:cubicBezTo>
                  <a:cubicBezTo>
                    <a:pt x="406837" y="431125"/>
                    <a:pt x="404813" y="430720"/>
                    <a:pt x="402383" y="430720"/>
                  </a:cubicBezTo>
                  <a:cubicBezTo>
                    <a:pt x="389025" y="430720"/>
                    <a:pt x="377690" y="439626"/>
                    <a:pt x="373642" y="451771"/>
                  </a:cubicBezTo>
                  <a:cubicBezTo>
                    <a:pt x="370403" y="452175"/>
                    <a:pt x="367165" y="452580"/>
                    <a:pt x="363522" y="452985"/>
                  </a:cubicBezTo>
                  <a:cubicBezTo>
                    <a:pt x="340043" y="455414"/>
                    <a:pt x="309277" y="457033"/>
                    <a:pt x="278106" y="456628"/>
                  </a:cubicBezTo>
                  <a:cubicBezTo>
                    <a:pt x="246936" y="456628"/>
                    <a:pt x="215765" y="454604"/>
                    <a:pt x="192691" y="452580"/>
                  </a:cubicBezTo>
                  <a:cubicBezTo>
                    <a:pt x="188238" y="452175"/>
                    <a:pt x="184190" y="451771"/>
                    <a:pt x="180142" y="451366"/>
                  </a:cubicBezTo>
                  <a:cubicBezTo>
                    <a:pt x="174879" y="442055"/>
                    <a:pt x="165163" y="435578"/>
                    <a:pt x="153829" y="435578"/>
                  </a:cubicBezTo>
                  <a:cubicBezTo>
                    <a:pt x="152614" y="435578"/>
                    <a:pt x="151805" y="435983"/>
                    <a:pt x="150590" y="435983"/>
                  </a:cubicBezTo>
                  <a:cubicBezTo>
                    <a:pt x="147757" y="432340"/>
                    <a:pt x="144518" y="428292"/>
                    <a:pt x="141279" y="423434"/>
                  </a:cubicBezTo>
                  <a:cubicBezTo>
                    <a:pt x="127516" y="404408"/>
                    <a:pt x="110918" y="378095"/>
                    <a:pt x="95536" y="351377"/>
                  </a:cubicBezTo>
                  <a:cubicBezTo>
                    <a:pt x="80153" y="324255"/>
                    <a:pt x="65984" y="296728"/>
                    <a:pt x="56269" y="275273"/>
                  </a:cubicBezTo>
                  <a:cubicBezTo>
                    <a:pt x="54650" y="272034"/>
                    <a:pt x="53435" y="268795"/>
                    <a:pt x="52221" y="265962"/>
                  </a:cubicBezTo>
                  <a:cubicBezTo>
                    <a:pt x="56674" y="260699"/>
                    <a:pt x="59912" y="253817"/>
                    <a:pt x="59912" y="246126"/>
                  </a:cubicBezTo>
                  <a:cubicBezTo>
                    <a:pt x="59912" y="238434"/>
                    <a:pt x="56674" y="231148"/>
                    <a:pt x="51816" y="225885"/>
                  </a:cubicBezTo>
                  <a:cubicBezTo>
                    <a:pt x="53030" y="223052"/>
                    <a:pt x="54245" y="219813"/>
                    <a:pt x="55864" y="216575"/>
                  </a:cubicBezTo>
                  <a:cubicBezTo>
                    <a:pt x="65175" y="195119"/>
                    <a:pt x="79343" y="167188"/>
                    <a:pt x="94726" y="140470"/>
                  </a:cubicBezTo>
                  <a:cubicBezTo>
                    <a:pt x="110514" y="113752"/>
                    <a:pt x="127516" y="87439"/>
                    <a:pt x="141279" y="68818"/>
                  </a:cubicBezTo>
                  <a:cubicBezTo>
                    <a:pt x="143303" y="65984"/>
                    <a:pt x="145328" y="63151"/>
                    <a:pt x="147352" y="60722"/>
                  </a:cubicBezTo>
                  <a:cubicBezTo>
                    <a:pt x="149376" y="61127"/>
                    <a:pt x="151400" y="61531"/>
                    <a:pt x="153829" y="61531"/>
                  </a:cubicBezTo>
                  <a:cubicBezTo>
                    <a:pt x="166783" y="61531"/>
                    <a:pt x="178118" y="53030"/>
                    <a:pt x="182166" y="41696"/>
                  </a:cubicBezTo>
                  <a:cubicBezTo>
                    <a:pt x="185404" y="41291"/>
                    <a:pt x="189047" y="41291"/>
                    <a:pt x="192691" y="40886"/>
                  </a:cubicBezTo>
                  <a:cubicBezTo>
                    <a:pt x="216170" y="38862"/>
                    <a:pt x="246936" y="37648"/>
                    <a:pt x="278106" y="37648"/>
                  </a:cubicBezTo>
                  <a:cubicBezTo>
                    <a:pt x="309277" y="37648"/>
                    <a:pt x="340043" y="38862"/>
                    <a:pt x="363522" y="40886"/>
                  </a:cubicBezTo>
                  <a:cubicBezTo>
                    <a:pt x="367165" y="41291"/>
                    <a:pt x="370808" y="41291"/>
                    <a:pt x="374047" y="41696"/>
                  </a:cubicBezTo>
                  <a:cubicBezTo>
                    <a:pt x="378500" y="53435"/>
                    <a:pt x="389430" y="61531"/>
                    <a:pt x="402383" y="61531"/>
                  </a:cubicBezTo>
                  <a:cubicBezTo>
                    <a:pt x="404408" y="61531"/>
                    <a:pt x="406027" y="61127"/>
                    <a:pt x="408051" y="61127"/>
                  </a:cubicBezTo>
                  <a:cubicBezTo>
                    <a:pt x="410075" y="63555"/>
                    <a:pt x="412099" y="66389"/>
                    <a:pt x="414123" y="69223"/>
                  </a:cubicBezTo>
                  <a:cubicBezTo>
                    <a:pt x="427887" y="88249"/>
                    <a:pt x="444889" y="114157"/>
                    <a:pt x="460272" y="141279"/>
                  </a:cubicBezTo>
                  <a:cubicBezTo>
                    <a:pt x="476059" y="167997"/>
                    <a:pt x="490633" y="195524"/>
                    <a:pt x="500348" y="216979"/>
                  </a:cubicBezTo>
                  <a:cubicBezTo>
                    <a:pt x="501968" y="220218"/>
                    <a:pt x="503182" y="223052"/>
                    <a:pt x="504396" y="226290"/>
                  </a:cubicBezTo>
                  <a:cubicBezTo>
                    <a:pt x="499538" y="231553"/>
                    <a:pt x="496300" y="238839"/>
                    <a:pt x="496300" y="246531"/>
                  </a:cubicBezTo>
                  <a:cubicBezTo>
                    <a:pt x="496300" y="254222"/>
                    <a:pt x="499134" y="261104"/>
                    <a:pt x="503992" y="266367"/>
                  </a:cubicBezTo>
                  <a:cubicBezTo>
                    <a:pt x="502777" y="269200"/>
                    <a:pt x="501563" y="272439"/>
                    <a:pt x="499943" y="275677"/>
                  </a:cubicBezTo>
                  <a:cubicBezTo>
                    <a:pt x="490228" y="297132"/>
                    <a:pt x="476464" y="324659"/>
                    <a:pt x="460677" y="351782"/>
                  </a:cubicBezTo>
                  <a:cubicBezTo>
                    <a:pt x="445294" y="378500"/>
                    <a:pt x="428696" y="404408"/>
                    <a:pt x="414933" y="423434"/>
                  </a:cubicBezTo>
                  <a:close/>
                  <a:moveTo>
                    <a:pt x="455819" y="537591"/>
                  </a:moveTo>
                  <a:cubicBezTo>
                    <a:pt x="446508" y="519779"/>
                    <a:pt x="437602" y="501968"/>
                    <a:pt x="431125" y="487799"/>
                  </a:cubicBezTo>
                  <a:cubicBezTo>
                    <a:pt x="429506" y="484560"/>
                    <a:pt x="428292" y="481727"/>
                    <a:pt x="427077" y="478893"/>
                  </a:cubicBezTo>
                  <a:cubicBezTo>
                    <a:pt x="430720" y="474035"/>
                    <a:pt x="432744" y="467963"/>
                    <a:pt x="432744" y="461486"/>
                  </a:cubicBezTo>
                  <a:cubicBezTo>
                    <a:pt x="432744" y="453795"/>
                    <a:pt x="429911" y="446508"/>
                    <a:pt x="425053" y="441246"/>
                  </a:cubicBezTo>
                  <a:cubicBezTo>
                    <a:pt x="426268" y="438412"/>
                    <a:pt x="427482" y="435173"/>
                    <a:pt x="429101" y="431935"/>
                  </a:cubicBezTo>
                  <a:cubicBezTo>
                    <a:pt x="438412" y="410480"/>
                    <a:pt x="452985" y="382953"/>
                    <a:pt x="468368" y="355830"/>
                  </a:cubicBezTo>
                  <a:cubicBezTo>
                    <a:pt x="483751" y="329113"/>
                    <a:pt x="501158" y="302800"/>
                    <a:pt x="514517" y="283773"/>
                  </a:cubicBezTo>
                  <a:cubicBezTo>
                    <a:pt x="516541" y="280940"/>
                    <a:pt x="518565" y="278106"/>
                    <a:pt x="520589" y="275677"/>
                  </a:cubicBezTo>
                  <a:cubicBezTo>
                    <a:pt x="522613" y="276082"/>
                    <a:pt x="524637" y="276082"/>
                    <a:pt x="526661" y="276082"/>
                  </a:cubicBezTo>
                  <a:cubicBezTo>
                    <a:pt x="541234" y="276082"/>
                    <a:pt x="553379" y="265557"/>
                    <a:pt x="556212" y="251793"/>
                  </a:cubicBezTo>
                  <a:cubicBezTo>
                    <a:pt x="557832" y="251793"/>
                    <a:pt x="559451" y="251388"/>
                    <a:pt x="561070" y="251388"/>
                  </a:cubicBezTo>
                  <a:cubicBezTo>
                    <a:pt x="576048" y="249769"/>
                    <a:pt x="596289" y="248150"/>
                    <a:pt x="616125" y="247340"/>
                  </a:cubicBezTo>
                  <a:cubicBezTo>
                    <a:pt x="636365" y="246531"/>
                    <a:pt x="656201" y="246126"/>
                    <a:pt x="671584" y="246936"/>
                  </a:cubicBezTo>
                  <a:cubicBezTo>
                    <a:pt x="676847" y="246936"/>
                    <a:pt x="681299" y="247340"/>
                    <a:pt x="685348" y="247340"/>
                  </a:cubicBezTo>
                  <a:cubicBezTo>
                    <a:pt x="688181" y="252198"/>
                    <a:pt x="693849" y="254222"/>
                    <a:pt x="698706" y="253413"/>
                  </a:cubicBezTo>
                  <a:cubicBezTo>
                    <a:pt x="699516" y="254627"/>
                    <a:pt x="700326" y="255841"/>
                    <a:pt x="701540" y="257056"/>
                  </a:cubicBezTo>
                  <a:cubicBezTo>
                    <a:pt x="707612" y="265557"/>
                    <a:pt x="714899" y="276892"/>
                    <a:pt x="721781" y="288631"/>
                  </a:cubicBezTo>
                  <a:cubicBezTo>
                    <a:pt x="728663" y="300371"/>
                    <a:pt x="735139" y="312110"/>
                    <a:pt x="739593" y="321421"/>
                  </a:cubicBezTo>
                  <a:cubicBezTo>
                    <a:pt x="740402" y="323040"/>
                    <a:pt x="740807" y="324255"/>
                    <a:pt x="741617" y="325469"/>
                  </a:cubicBezTo>
                  <a:cubicBezTo>
                    <a:pt x="738378" y="329517"/>
                    <a:pt x="737568" y="335185"/>
                    <a:pt x="740402" y="340043"/>
                  </a:cubicBezTo>
                  <a:cubicBezTo>
                    <a:pt x="736759" y="347734"/>
                    <a:pt x="730687" y="359473"/>
                    <a:pt x="723400" y="374047"/>
                  </a:cubicBezTo>
                  <a:cubicBezTo>
                    <a:pt x="716518" y="387001"/>
                    <a:pt x="708827" y="402788"/>
                    <a:pt x="699921" y="418981"/>
                  </a:cubicBezTo>
                  <a:cubicBezTo>
                    <a:pt x="691420" y="435173"/>
                    <a:pt x="681704" y="452580"/>
                    <a:pt x="672393" y="469987"/>
                  </a:cubicBezTo>
                  <a:cubicBezTo>
                    <a:pt x="662678" y="486989"/>
                    <a:pt x="652963" y="504396"/>
                    <a:pt x="644057" y="520184"/>
                  </a:cubicBezTo>
                  <a:cubicBezTo>
                    <a:pt x="634746" y="536377"/>
                    <a:pt x="625840" y="550950"/>
                    <a:pt x="618553" y="563904"/>
                  </a:cubicBezTo>
                  <a:cubicBezTo>
                    <a:pt x="610862" y="576453"/>
                    <a:pt x="604385" y="586978"/>
                    <a:pt x="599932" y="594265"/>
                  </a:cubicBezTo>
                  <a:cubicBezTo>
                    <a:pt x="599527" y="595074"/>
                    <a:pt x="599123" y="595479"/>
                    <a:pt x="598718" y="596289"/>
                  </a:cubicBezTo>
                  <a:cubicBezTo>
                    <a:pt x="593455" y="596694"/>
                    <a:pt x="589002" y="599932"/>
                    <a:pt x="586978" y="604790"/>
                  </a:cubicBezTo>
                  <a:cubicBezTo>
                    <a:pt x="585359" y="604790"/>
                    <a:pt x="584144" y="605195"/>
                    <a:pt x="582525" y="605195"/>
                  </a:cubicBezTo>
                  <a:cubicBezTo>
                    <a:pt x="572405" y="606004"/>
                    <a:pt x="558641" y="606409"/>
                    <a:pt x="545283" y="606409"/>
                  </a:cubicBezTo>
                  <a:cubicBezTo>
                    <a:pt x="531519" y="606409"/>
                    <a:pt x="518160" y="606004"/>
                    <a:pt x="508040" y="605195"/>
                  </a:cubicBezTo>
                  <a:cubicBezTo>
                    <a:pt x="506420" y="605195"/>
                    <a:pt x="504801" y="604790"/>
                    <a:pt x="503587" y="604790"/>
                  </a:cubicBezTo>
                  <a:cubicBezTo>
                    <a:pt x="501563" y="599932"/>
                    <a:pt x="497110" y="596289"/>
                    <a:pt x="491442" y="596289"/>
                  </a:cubicBezTo>
                  <a:cubicBezTo>
                    <a:pt x="489418" y="593050"/>
                    <a:pt x="486989" y="589407"/>
                    <a:pt x="484156" y="584954"/>
                  </a:cubicBezTo>
                  <a:cubicBezTo>
                    <a:pt x="475250" y="572810"/>
                    <a:pt x="465129" y="554998"/>
                    <a:pt x="455819" y="537591"/>
                  </a:cubicBezTo>
                  <a:close/>
                  <a:moveTo>
                    <a:pt x="604790" y="782098"/>
                  </a:moveTo>
                  <a:cubicBezTo>
                    <a:pt x="603980" y="783312"/>
                    <a:pt x="603171" y="784527"/>
                    <a:pt x="602361" y="785741"/>
                  </a:cubicBezTo>
                  <a:cubicBezTo>
                    <a:pt x="601551" y="785741"/>
                    <a:pt x="600742" y="785336"/>
                    <a:pt x="599527" y="785336"/>
                  </a:cubicBezTo>
                  <a:cubicBezTo>
                    <a:pt x="593455" y="785336"/>
                    <a:pt x="588597" y="789384"/>
                    <a:pt x="586978" y="794647"/>
                  </a:cubicBezTo>
                  <a:cubicBezTo>
                    <a:pt x="585764" y="794647"/>
                    <a:pt x="584144" y="795052"/>
                    <a:pt x="582525" y="795052"/>
                  </a:cubicBezTo>
                  <a:cubicBezTo>
                    <a:pt x="572405" y="796266"/>
                    <a:pt x="558641" y="796671"/>
                    <a:pt x="545283" y="796671"/>
                  </a:cubicBezTo>
                  <a:cubicBezTo>
                    <a:pt x="531519" y="796671"/>
                    <a:pt x="518160" y="795861"/>
                    <a:pt x="508040" y="795052"/>
                  </a:cubicBezTo>
                  <a:cubicBezTo>
                    <a:pt x="506016" y="795052"/>
                    <a:pt x="504396" y="794647"/>
                    <a:pt x="502777" y="794647"/>
                  </a:cubicBezTo>
                  <a:cubicBezTo>
                    <a:pt x="500348" y="790599"/>
                    <a:pt x="496300" y="787765"/>
                    <a:pt x="491038" y="787765"/>
                  </a:cubicBezTo>
                  <a:cubicBezTo>
                    <a:pt x="490633" y="787765"/>
                    <a:pt x="490228" y="787765"/>
                    <a:pt x="489823" y="787765"/>
                  </a:cubicBezTo>
                  <a:cubicBezTo>
                    <a:pt x="488609" y="786146"/>
                    <a:pt x="487394" y="784527"/>
                    <a:pt x="485775" y="782503"/>
                  </a:cubicBezTo>
                  <a:cubicBezTo>
                    <a:pt x="479703" y="774406"/>
                    <a:pt x="472416" y="762667"/>
                    <a:pt x="465534" y="750927"/>
                  </a:cubicBezTo>
                  <a:cubicBezTo>
                    <a:pt x="458653" y="739188"/>
                    <a:pt x="452580" y="727043"/>
                    <a:pt x="448532" y="717733"/>
                  </a:cubicBezTo>
                  <a:cubicBezTo>
                    <a:pt x="447723" y="716113"/>
                    <a:pt x="447318" y="714899"/>
                    <a:pt x="446508" y="713684"/>
                  </a:cubicBezTo>
                  <a:cubicBezTo>
                    <a:pt x="448532" y="711255"/>
                    <a:pt x="449747" y="708422"/>
                    <a:pt x="449747" y="704778"/>
                  </a:cubicBezTo>
                  <a:cubicBezTo>
                    <a:pt x="449747" y="701135"/>
                    <a:pt x="448532" y="698302"/>
                    <a:pt x="446103" y="695873"/>
                  </a:cubicBezTo>
                  <a:cubicBezTo>
                    <a:pt x="446508" y="694658"/>
                    <a:pt x="447318" y="693444"/>
                    <a:pt x="447723" y="691824"/>
                  </a:cubicBezTo>
                  <a:cubicBezTo>
                    <a:pt x="451771" y="682514"/>
                    <a:pt x="457843" y="670369"/>
                    <a:pt x="464725" y="658630"/>
                  </a:cubicBezTo>
                  <a:cubicBezTo>
                    <a:pt x="471607" y="646890"/>
                    <a:pt x="478893" y="635556"/>
                    <a:pt x="484965" y="627054"/>
                  </a:cubicBezTo>
                  <a:cubicBezTo>
                    <a:pt x="485775" y="625840"/>
                    <a:pt x="486585" y="624626"/>
                    <a:pt x="487394" y="623411"/>
                  </a:cubicBezTo>
                  <a:cubicBezTo>
                    <a:pt x="488204" y="623411"/>
                    <a:pt x="489418" y="623816"/>
                    <a:pt x="490228" y="623816"/>
                  </a:cubicBezTo>
                  <a:cubicBezTo>
                    <a:pt x="495895" y="623816"/>
                    <a:pt x="500753" y="620173"/>
                    <a:pt x="502777" y="614910"/>
                  </a:cubicBezTo>
                  <a:cubicBezTo>
                    <a:pt x="504396" y="614910"/>
                    <a:pt x="505611" y="614505"/>
                    <a:pt x="507230" y="614505"/>
                  </a:cubicBezTo>
                  <a:cubicBezTo>
                    <a:pt x="517350" y="613696"/>
                    <a:pt x="531114" y="613291"/>
                    <a:pt x="544473" y="613291"/>
                  </a:cubicBezTo>
                  <a:cubicBezTo>
                    <a:pt x="558236" y="613291"/>
                    <a:pt x="571595" y="613696"/>
                    <a:pt x="581716" y="614505"/>
                  </a:cubicBezTo>
                  <a:cubicBezTo>
                    <a:pt x="583335" y="614505"/>
                    <a:pt x="584954" y="614910"/>
                    <a:pt x="586168" y="614910"/>
                  </a:cubicBezTo>
                  <a:cubicBezTo>
                    <a:pt x="588193" y="620173"/>
                    <a:pt x="593050" y="623816"/>
                    <a:pt x="598718" y="623816"/>
                  </a:cubicBezTo>
                  <a:cubicBezTo>
                    <a:pt x="599527" y="623816"/>
                    <a:pt x="600337" y="623816"/>
                    <a:pt x="601147" y="623411"/>
                  </a:cubicBezTo>
                  <a:cubicBezTo>
                    <a:pt x="601956" y="624626"/>
                    <a:pt x="602766" y="625840"/>
                    <a:pt x="603575" y="627054"/>
                  </a:cubicBezTo>
                  <a:cubicBezTo>
                    <a:pt x="609648" y="635556"/>
                    <a:pt x="616934" y="646890"/>
                    <a:pt x="623816" y="658630"/>
                  </a:cubicBezTo>
                  <a:cubicBezTo>
                    <a:pt x="630698" y="670369"/>
                    <a:pt x="637175" y="682514"/>
                    <a:pt x="641223" y="691824"/>
                  </a:cubicBezTo>
                  <a:cubicBezTo>
                    <a:pt x="642033" y="693039"/>
                    <a:pt x="642438" y="694658"/>
                    <a:pt x="642842" y="695873"/>
                  </a:cubicBezTo>
                  <a:cubicBezTo>
                    <a:pt x="640818" y="698302"/>
                    <a:pt x="639199" y="701540"/>
                    <a:pt x="639199" y="704778"/>
                  </a:cubicBezTo>
                  <a:cubicBezTo>
                    <a:pt x="639199" y="708017"/>
                    <a:pt x="640413" y="711255"/>
                    <a:pt x="642438" y="713684"/>
                  </a:cubicBezTo>
                  <a:cubicBezTo>
                    <a:pt x="642033" y="714899"/>
                    <a:pt x="641223" y="716113"/>
                    <a:pt x="640818" y="717733"/>
                  </a:cubicBezTo>
                  <a:cubicBezTo>
                    <a:pt x="636770" y="727043"/>
                    <a:pt x="630293" y="739188"/>
                    <a:pt x="623816" y="750927"/>
                  </a:cubicBezTo>
                  <a:cubicBezTo>
                    <a:pt x="618149" y="762262"/>
                    <a:pt x="610862" y="773597"/>
                    <a:pt x="604790" y="7820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86"/>
        <p:cNvGrpSpPr/>
        <p:nvPr/>
      </p:nvGrpSpPr>
      <p:grpSpPr>
        <a:xfrm>
          <a:off x="0" y="0"/>
          <a:ext cx="0" cy="0"/>
          <a:chOff x="0" y="0"/>
          <a:chExt cx="0" cy="0"/>
        </a:xfrm>
      </p:grpSpPr>
      <p:pic>
        <p:nvPicPr>
          <p:cNvPr id="287" name="Google Shape;287;p27"/>
          <p:cNvPicPr preferRelativeResize="0"/>
          <p:nvPr/>
        </p:nvPicPr>
        <p:blipFill rotWithShape="1">
          <a:blip r:embed="rId2">
            <a:alphaModFix/>
          </a:blip>
          <a:srcRect l="19704" t="19704" r="19704" b="19704"/>
          <a:stretch/>
        </p:blipFill>
        <p:spPr>
          <a:xfrm>
            <a:off x="6808506" y="1884550"/>
            <a:ext cx="3774400" cy="3774400"/>
          </a:xfrm>
          <a:prstGeom prst="rect">
            <a:avLst/>
          </a:prstGeom>
          <a:noFill/>
          <a:ln>
            <a:noFill/>
          </a:ln>
        </p:spPr>
      </p:pic>
      <p:grpSp>
        <p:nvGrpSpPr>
          <p:cNvPr id="288" name="Google Shape;288;p27"/>
          <p:cNvGrpSpPr/>
          <p:nvPr/>
        </p:nvGrpSpPr>
        <p:grpSpPr>
          <a:xfrm>
            <a:off x="5735510" y="1453565"/>
            <a:ext cx="5532308" cy="4797981"/>
            <a:chOff x="5735510" y="1453565"/>
            <a:chExt cx="5532308" cy="4797981"/>
          </a:xfrm>
        </p:grpSpPr>
        <p:sp>
          <p:nvSpPr>
            <p:cNvPr id="289" name="Google Shape;289;p27"/>
            <p:cNvSpPr/>
            <p:nvPr/>
          </p:nvSpPr>
          <p:spPr>
            <a:xfrm rot="4715876">
              <a:off x="8416061" y="3099191"/>
              <a:ext cx="251043" cy="222264"/>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27"/>
            <p:cNvSpPr/>
            <p:nvPr/>
          </p:nvSpPr>
          <p:spPr>
            <a:xfrm rot="4715876">
              <a:off x="8423028" y="2701415"/>
              <a:ext cx="2853596" cy="2317587"/>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27"/>
            <p:cNvSpPr/>
            <p:nvPr/>
          </p:nvSpPr>
          <p:spPr>
            <a:xfrm rot="4715876">
              <a:off x="7968174" y="4345352"/>
              <a:ext cx="1061729" cy="1277872"/>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27"/>
            <p:cNvSpPr/>
            <p:nvPr/>
          </p:nvSpPr>
          <p:spPr>
            <a:xfrm rot="4715876">
              <a:off x="7196065" y="3239042"/>
              <a:ext cx="1017644" cy="1262075"/>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27"/>
            <p:cNvSpPr/>
            <p:nvPr/>
          </p:nvSpPr>
          <p:spPr>
            <a:xfrm rot="4715876">
              <a:off x="8902911" y="3600168"/>
              <a:ext cx="369216" cy="329418"/>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27"/>
            <p:cNvSpPr/>
            <p:nvPr/>
          </p:nvSpPr>
          <p:spPr>
            <a:xfrm rot="4715876">
              <a:off x="8761737" y="2662507"/>
              <a:ext cx="147731" cy="131644"/>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27"/>
            <p:cNvSpPr/>
            <p:nvPr/>
          </p:nvSpPr>
          <p:spPr>
            <a:xfrm rot="4715876">
              <a:off x="8056065" y="3153007"/>
              <a:ext cx="149401" cy="131644"/>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27"/>
            <p:cNvSpPr/>
            <p:nvPr/>
          </p:nvSpPr>
          <p:spPr>
            <a:xfrm rot="4715876">
              <a:off x="8262242" y="3384748"/>
              <a:ext cx="1350736" cy="1229500"/>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27"/>
            <p:cNvSpPr/>
            <p:nvPr/>
          </p:nvSpPr>
          <p:spPr>
            <a:xfrm rot="4715876">
              <a:off x="5960868" y="4368973"/>
              <a:ext cx="1639587" cy="1801729"/>
            </a:xfrm>
            <a:custGeom>
              <a:avLst/>
              <a:gdLst/>
              <a:ahLst/>
              <a:cxnLst/>
              <a:rect l="l" t="t" r="r" b="b"/>
              <a:pathLst>
                <a:path w="1083985" h="1191182" extrusionOk="0">
                  <a:moveTo>
                    <a:pt x="1069997" y="1078825"/>
                  </a:moveTo>
                  <a:cubicBezTo>
                    <a:pt x="1069188" y="1077611"/>
                    <a:pt x="1068378" y="1076801"/>
                    <a:pt x="1067973" y="1075587"/>
                  </a:cubicBezTo>
                  <a:cubicBezTo>
                    <a:pt x="1062711" y="1067490"/>
                    <a:pt x="1055829" y="1056156"/>
                    <a:pt x="1049757" y="1044821"/>
                  </a:cubicBezTo>
                  <a:cubicBezTo>
                    <a:pt x="1043685" y="1033486"/>
                    <a:pt x="1038017" y="1021747"/>
                    <a:pt x="1034374" y="1012436"/>
                  </a:cubicBezTo>
                  <a:cubicBezTo>
                    <a:pt x="1033969" y="1010817"/>
                    <a:pt x="1033160" y="1009602"/>
                    <a:pt x="1032755" y="1008388"/>
                  </a:cubicBezTo>
                  <a:cubicBezTo>
                    <a:pt x="1036398" y="1004744"/>
                    <a:pt x="1037612" y="998672"/>
                    <a:pt x="1034779" y="993815"/>
                  </a:cubicBezTo>
                  <a:cubicBezTo>
                    <a:pt x="1031540" y="987743"/>
                    <a:pt x="1023849" y="985314"/>
                    <a:pt x="1017777" y="988552"/>
                  </a:cubicBezTo>
                  <a:cubicBezTo>
                    <a:pt x="1014943" y="990171"/>
                    <a:pt x="1012919" y="992600"/>
                    <a:pt x="1011705" y="995434"/>
                  </a:cubicBezTo>
                  <a:cubicBezTo>
                    <a:pt x="1010490" y="995434"/>
                    <a:pt x="1008871" y="995839"/>
                    <a:pt x="1007252" y="995839"/>
                  </a:cubicBezTo>
                  <a:cubicBezTo>
                    <a:pt x="997536" y="996648"/>
                    <a:pt x="984582" y="996648"/>
                    <a:pt x="971628" y="995839"/>
                  </a:cubicBezTo>
                  <a:cubicBezTo>
                    <a:pt x="958674" y="995434"/>
                    <a:pt x="945720" y="994219"/>
                    <a:pt x="936005" y="992600"/>
                  </a:cubicBezTo>
                  <a:cubicBezTo>
                    <a:pt x="934385" y="992195"/>
                    <a:pt x="933171" y="992195"/>
                    <a:pt x="931552" y="991791"/>
                  </a:cubicBezTo>
                  <a:cubicBezTo>
                    <a:pt x="931147" y="990981"/>
                    <a:pt x="931147" y="990171"/>
                    <a:pt x="930742" y="989362"/>
                  </a:cubicBezTo>
                  <a:cubicBezTo>
                    <a:pt x="928313" y="984504"/>
                    <a:pt x="923456" y="982075"/>
                    <a:pt x="918193" y="982480"/>
                  </a:cubicBezTo>
                  <a:cubicBezTo>
                    <a:pt x="913740" y="976003"/>
                    <a:pt x="908477" y="967502"/>
                    <a:pt x="902810" y="958191"/>
                  </a:cubicBezTo>
                  <a:cubicBezTo>
                    <a:pt x="895119" y="945642"/>
                    <a:pt x="886213" y="931473"/>
                    <a:pt x="876902" y="915686"/>
                  </a:cubicBezTo>
                  <a:cubicBezTo>
                    <a:pt x="867591" y="900303"/>
                    <a:pt x="857876" y="883301"/>
                    <a:pt x="848160" y="866703"/>
                  </a:cubicBezTo>
                  <a:cubicBezTo>
                    <a:pt x="838445" y="849701"/>
                    <a:pt x="828729" y="833104"/>
                    <a:pt x="820228" y="817316"/>
                  </a:cubicBezTo>
                  <a:cubicBezTo>
                    <a:pt x="812942" y="803958"/>
                    <a:pt x="806060" y="791408"/>
                    <a:pt x="799988" y="780478"/>
                  </a:cubicBezTo>
                  <a:cubicBezTo>
                    <a:pt x="810513" y="771573"/>
                    <a:pt x="817395" y="758214"/>
                    <a:pt x="817395" y="743236"/>
                  </a:cubicBezTo>
                  <a:cubicBezTo>
                    <a:pt x="817395" y="730687"/>
                    <a:pt x="812537" y="719352"/>
                    <a:pt x="804845" y="710446"/>
                  </a:cubicBezTo>
                  <a:cubicBezTo>
                    <a:pt x="806869" y="705588"/>
                    <a:pt x="808893" y="700730"/>
                    <a:pt x="811322" y="695468"/>
                  </a:cubicBezTo>
                  <a:cubicBezTo>
                    <a:pt x="826705" y="661059"/>
                    <a:pt x="849780" y="616529"/>
                    <a:pt x="874878" y="573214"/>
                  </a:cubicBezTo>
                  <a:cubicBezTo>
                    <a:pt x="899976" y="529899"/>
                    <a:pt x="927504" y="487799"/>
                    <a:pt x="949768" y="457033"/>
                  </a:cubicBezTo>
                  <a:cubicBezTo>
                    <a:pt x="953007" y="452175"/>
                    <a:pt x="956245" y="448127"/>
                    <a:pt x="959079" y="444079"/>
                  </a:cubicBezTo>
                  <a:cubicBezTo>
                    <a:pt x="962317" y="444889"/>
                    <a:pt x="965556" y="444889"/>
                    <a:pt x="968794" y="444889"/>
                  </a:cubicBezTo>
                  <a:cubicBezTo>
                    <a:pt x="995917" y="444889"/>
                    <a:pt x="1017777" y="423029"/>
                    <a:pt x="1017777" y="395907"/>
                  </a:cubicBezTo>
                  <a:cubicBezTo>
                    <a:pt x="1017777" y="368784"/>
                    <a:pt x="995917" y="346924"/>
                    <a:pt x="968794" y="346924"/>
                  </a:cubicBezTo>
                  <a:cubicBezTo>
                    <a:pt x="965151" y="346924"/>
                    <a:pt x="961508" y="347329"/>
                    <a:pt x="958269" y="348139"/>
                  </a:cubicBezTo>
                  <a:cubicBezTo>
                    <a:pt x="955031" y="344091"/>
                    <a:pt x="952197" y="340043"/>
                    <a:pt x="948959" y="335185"/>
                  </a:cubicBezTo>
                  <a:cubicBezTo>
                    <a:pt x="926694" y="304824"/>
                    <a:pt x="899976" y="262318"/>
                    <a:pt x="875687" y="218599"/>
                  </a:cubicBezTo>
                  <a:cubicBezTo>
                    <a:pt x="850994" y="174879"/>
                    <a:pt x="828325" y="130349"/>
                    <a:pt x="812537" y="95940"/>
                  </a:cubicBezTo>
                  <a:cubicBezTo>
                    <a:pt x="810108" y="90678"/>
                    <a:pt x="807679" y="85415"/>
                    <a:pt x="805655" y="80963"/>
                  </a:cubicBezTo>
                  <a:cubicBezTo>
                    <a:pt x="812942" y="72461"/>
                    <a:pt x="817799" y="61127"/>
                    <a:pt x="817799" y="48982"/>
                  </a:cubicBezTo>
                  <a:cubicBezTo>
                    <a:pt x="817799" y="21860"/>
                    <a:pt x="795940" y="0"/>
                    <a:pt x="768817" y="0"/>
                  </a:cubicBezTo>
                  <a:cubicBezTo>
                    <a:pt x="747767" y="0"/>
                    <a:pt x="729955" y="13359"/>
                    <a:pt x="723073" y="32385"/>
                  </a:cubicBezTo>
                  <a:cubicBezTo>
                    <a:pt x="717811" y="32790"/>
                    <a:pt x="712143" y="33194"/>
                    <a:pt x="706476" y="34004"/>
                  </a:cubicBezTo>
                  <a:cubicBezTo>
                    <a:pt x="668828" y="37243"/>
                    <a:pt x="618632" y="38862"/>
                    <a:pt x="568840" y="39267"/>
                  </a:cubicBezTo>
                  <a:cubicBezTo>
                    <a:pt x="518643" y="39267"/>
                    <a:pt x="468851" y="37243"/>
                    <a:pt x="431203" y="34004"/>
                  </a:cubicBezTo>
                  <a:cubicBezTo>
                    <a:pt x="425131" y="33599"/>
                    <a:pt x="419869" y="33194"/>
                    <a:pt x="414606" y="32385"/>
                  </a:cubicBezTo>
                  <a:cubicBezTo>
                    <a:pt x="407724" y="13763"/>
                    <a:pt x="389913" y="405"/>
                    <a:pt x="368862" y="405"/>
                  </a:cubicBezTo>
                  <a:cubicBezTo>
                    <a:pt x="341740" y="405"/>
                    <a:pt x="319880" y="22265"/>
                    <a:pt x="319880" y="49387"/>
                  </a:cubicBezTo>
                  <a:cubicBezTo>
                    <a:pt x="319880" y="61936"/>
                    <a:pt x="324738" y="73676"/>
                    <a:pt x="332834" y="82177"/>
                  </a:cubicBezTo>
                  <a:cubicBezTo>
                    <a:pt x="330810" y="87035"/>
                    <a:pt x="328786" y="91892"/>
                    <a:pt x="326357" y="97155"/>
                  </a:cubicBezTo>
                  <a:cubicBezTo>
                    <a:pt x="310974" y="131969"/>
                    <a:pt x="288305" y="176498"/>
                    <a:pt x="263611" y="219813"/>
                  </a:cubicBezTo>
                  <a:cubicBezTo>
                    <a:pt x="238513" y="263128"/>
                    <a:pt x="210985" y="305228"/>
                    <a:pt x="188721" y="335589"/>
                  </a:cubicBezTo>
                  <a:cubicBezTo>
                    <a:pt x="185482" y="340043"/>
                    <a:pt x="182244" y="344495"/>
                    <a:pt x="179005" y="348543"/>
                  </a:cubicBezTo>
                  <a:cubicBezTo>
                    <a:pt x="175767" y="347734"/>
                    <a:pt x="172123" y="347329"/>
                    <a:pt x="168480" y="347329"/>
                  </a:cubicBezTo>
                  <a:cubicBezTo>
                    <a:pt x="141358" y="347329"/>
                    <a:pt x="119498" y="369189"/>
                    <a:pt x="119498" y="396311"/>
                  </a:cubicBezTo>
                  <a:cubicBezTo>
                    <a:pt x="119498" y="423434"/>
                    <a:pt x="141358" y="445294"/>
                    <a:pt x="168480" y="445294"/>
                  </a:cubicBezTo>
                  <a:cubicBezTo>
                    <a:pt x="171719" y="445294"/>
                    <a:pt x="174957" y="444889"/>
                    <a:pt x="177791" y="444484"/>
                  </a:cubicBezTo>
                  <a:cubicBezTo>
                    <a:pt x="181029" y="448532"/>
                    <a:pt x="183863" y="452985"/>
                    <a:pt x="187506" y="457843"/>
                  </a:cubicBezTo>
                  <a:cubicBezTo>
                    <a:pt x="209366" y="488609"/>
                    <a:pt x="236893" y="530304"/>
                    <a:pt x="261992" y="574024"/>
                  </a:cubicBezTo>
                  <a:cubicBezTo>
                    <a:pt x="287495" y="617339"/>
                    <a:pt x="310569" y="661868"/>
                    <a:pt x="325952" y="696278"/>
                  </a:cubicBezTo>
                  <a:cubicBezTo>
                    <a:pt x="329191" y="703564"/>
                    <a:pt x="332024" y="710041"/>
                    <a:pt x="334858" y="716113"/>
                  </a:cubicBezTo>
                  <a:cubicBezTo>
                    <a:pt x="325547" y="725019"/>
                    <a:pt x="319880" y="737568"/>
                    <a:pt x="319880" y="751332"/>
                  </a:cubicBezTo>
                  <a:cubicBezTo>
                    <a:pt x="319880" y="762667"/>
                    <a:pt x="323928" y="773192"/>
                    <a:pt x="330405" y="781693"/>
                  </a:cubicBezTo>
                  <a:cubicBezTo>
                    <a:pt x="330000" y="782503"/>
                    <a:pt x="329596" y="783312"/>
                    <a:pt x="328786" y="784527"/>
                  </a:cubicBezTo>
                  <a:cubicBezTo>
                    <a:pt x="322309" y="795861"/>
                    <a:pt x="313403" y="810030"/>
                    <a:pt x="303687" y="824198"/>
                  </a:cubicBezTo>
                  <a:cubicBezTo>
                    <a:pt x="293972" y="837962"/>
                    <a:pt x="283447" y="851725"/>
                    <a:pt x="274946" y="861441"/>
                  </a:cubicBezTo>
                  <a:cubicBezTo>
                    <a:pt x="274541" y="862251"/>
                    <a:pt x="273731" y="862655"/>
                    <a:pt x="273326" y="863060"/>
                  </a:cubicBezTo>
                  <a:cubicBezTo>
                    <a:pt x="268469" y="861846"/>
                    <a:pt x="262801" y="862251"/>
                    <a:pt x="257944" y="864679"/>
                  </a:cubicBezTo>
                  <a:cubicBezTo>
                    <a:pt x="253491" y="867108"/>
                    <a:pt x="250252" y="871156"/>
                    <a:pt x="248633" y="875609"/>
                  </a:cubicBezTo>
                  <a:cubicBezTo>
                    <a:pt x="246609" y="876014"/>
                    <a:pt x="244180" y="876014"/>
                    <a:pt x="242156" y="876419"/>
                  </a:cubicBezTo>
                  <a:cubicBezTo>
                    <a:pt x="226773" y="877633"/>
                    <a:pt x="206128" y="878443"/>
                    <a:pt x="185887" y="878038"/>
                  </a:cubicBezTo>
                  <a:cubicBezTo>
                    <a:pt x="165242" y="877633"/>
                    <a:pt x="145001" y="876014"/>
                    <a:pt x="129618" y="874395"/>
                  </a:cubicBezTo>
                  <a:cubicBezTo>
                    <a:pt x="127189" y="873990"/>
                    <a:pt x="125165" y="873990"/>
                    <a:pt x="123141" y="873585"/>
                  </a:cubicBezTo>
                  <a:cubicBezTo>
                    <a:pt x="122736" y="872371"/>
                    <a:pt x="122331" y="871156"/>
                    <a:pt x="121522" y="869942"/>
                  </a:cubicBezTo>
                  <a:cubicBezTo>
                    <a:pt x="116259" y="860227"/>
                    <a:pt x="103710" y="856988"/>
                    <a:pt x="94399" y="862251"/>
                  </a:cubicBezTo>
                  <a:cubicBezTo>
                    <a:pt x="84684" y="867513"/>
                    <a:pt x="81445" y="879658"/>
                    <a:pt x="86708" y="889373"/>
                  </a:cubicBezTo>
                  <a:cubicBezTo>
                    <a:pt x="87518" y="890588"/>
                    <a:pt x="88327" y="891802"/>
                    <a:pt x="89137" y="893016"/>
                  </a:cubicBezTo>
                  <a:cubicBezTo>
                    <a:pt x="88327" y="895040"/>
                    <a:pt x="87518" y="897064"/>
                    <a:pt x="86303" y="899088"/>
                  </a:cubicBezTo>
                  <a:cubicBezTo>
                    <a:pt x="79826" y="913257"/>
                    <a:pt x="70111" y="931069"/>
                    <a:pt x="59181" y="948476"/>
                  </a:cubicBezTo>
                  <a:cubicBezTo>
                    <a:pt x="48656" y="965883"/>
                    <a:pt x="36916" y="982885"/>
                    <a:pt x="28010" y="995434"/>
                  </a:cubicBezTo>
                  <a:cubicBezTo>
                    <a:pt x="26796" y="997458"/>
                    <a:pt x="25176" y="999077"/>
                    <a:pt x="23962" y="1000696"/>
                  </a:cubicBezTo>
                  <a:cubicBezTo>
                    <a:pt x="19509" y="999887"/>
                    <a:pt x="14651" y="1000292"/>
                    <a:pt x="10198" y="1002720"/>
                  </a:cubicBezTo>
                  <a:cubicBezTo>
                    <a:pt x="483" y="1007983"/>
                    <a:pt x="-2756" y="1020128"/>
                    <a:pt x="2507" y="1029843"/>
                  </a:cubicBezTo>
                  <a:cubicBezTo>
                    <a:pt x="6555" y="1037534"/>
                    <a:pt x="15056" y="1041178"/>
                    <a:pt x="23152" y="1039963"/>
                  </a:cubicBezTo>
                  <a:cubicBezTo>
                    <a:pt x="24367" y="1041583"/>
                    <a:pt x="25581" y="1043607"/>
                    <a:pt x="26796" y="1045631"/>
                  </a:cubicBezTo>
                  <a:cubicBezTo>
                    <a:pt x="35297" y="1058585"/>
                    <a:pt x="46227" y="1075992"/>
                    <a:pt x="55942" y="1093803"/>
                  </a:cubicBezTo>
                  <a:cubicBezTo>
                    <a:pt x="66063" y="1111615"/>
                    <a:pt x="74968" y="1129832"/>
                    <a:pt x="81445" y="1144000"/>
                  </a:cubicBezTo>
                  <a:cubicBezTo>
                    <a:pt x="82660" y="1146024"/>
                    <a:pt x="83469" y="1148453"/>
                    <a:pt x="84279" y="1150072"/>
                  </a:cubicBezTo>
                  <a:cubicBezTo>
                    <a:pt x="79016" y="1156144"/>
                    <a:pt x="77802" y="1165455"/>
                    <a:pt x="81850" y="1172742"/>
                  </a:cubicBezTo>
                  <a:cubicBezTo>
                    <a:pt x="87113" y="1182457"/>
                    <a:pt x="99662" y="1186101"/>
                    <a:pt x="108973" y="1180433"/>
                  </a:cubicBezTo>
                  <a:cubicBezTo>
                    <a:pt x="113426" y="1178004"/>
                    <a:pt x="116664" y="1173956"/>
                    <a:pt x="118283" y="1169503"/>
                  </a:cubicBezTo>
                  <a:cubicBezTo>
                    <a:pt x="120307" y="1169099"/>
                    <a:pt x="122331" y="1169099"/>
                    <a:pt x="124760" y="1168694"/>
                  </a:cubicBezTo>
                  <a:cubicBezTo>
                    <a:pt x="140143" y="1167074"/>
                    <a:pt x="160789" y="1166265"/>
                    <a:pt x="181029" y="1166669"/>
                  </a:cubicBezTo>
                  <a:cubicBezTo>
                    <a:pt x="201675" y="1167074"/>
                    <a:pt x="221915" y="1168289"/>
                    <a:pt x="237298" y="1170313"/>
                  </a:cubicBezTo>
                  <a:cubicBezTo>
                    <a:pt x="239727" y="1170718"/>
                    <a:pt x="241751" y="1170718"/>
                    <a:pt x="243775" y="1171123"/>
                  </a:cubicBezTo>
                  <a:cubicBezTo>
                    <a:pt x="244180" y="1172337"/>
                    <a:pt x="244585" y="1173956"/>
                    <a:pt x="245394" y="1175171"/>
                  </a:cubicBezTo>
                  <a:cubicBezTo>
                    <a:pt x="250657" y="1184886"/>
                    <a:pt x="263206" y="1188529"/>
                    <a:pt x="272517" y="1182862"/>
                  </a:cubicBezTo>
                  <a:cubicBezTo>
                    <a:pt x="282232" y="1177599"/>
                    <a:pt x="285876" y="1165050"/>
                    <a:pt x="280208" y="1155740"/>
                  </a:cubicBezTo>
                  <a:cubicBezTo>
                    <a:pt x="279399" y="1154525"/>
                    <a:pt x="278994" y="1153716"/>
                    <a:pt x="278184" y="1152501"/>
                  </a:cubicBezTo>
                  <a:cubicBezTo>
                    <a:pt x="278994" y="1150477"/>
                    <a:pt x="279803" y="1148453"/>
                    <a:pt x="281018" y="1146429"/>
                  </a:cubicBezTo>
                  <a:cubicBezTo>
                    <a:pt x="287495" y="1132665"/>
                    <a:pt x="297211" y="1114449"/>
                    <a:pt x="307736" y="1096637"/>
                  </a:cubicBezTo>
                  <a:cubicBezTo>
                    <a:pt x="318261" y="1078825"/>
                    <a:pt x="329596" y="1061823"/>
                    <a:pt x="338501" y="1049679"/>
                  </a:cubicBezTo>
                  <a:cubicBezTo>
                    <a:pt x="340525" y="1047250"/>
                    <a:pt x="342145" y="1044821"/>
                    <a:pt x="343764" y="1042392"/>
                  </a:cubicBezTo>
                  <a:cubicBezTo>
                    <a:pt x="348622" y="1044011"/>
                    <a:pt x="354289" y="1043607"/>
                    <a:pt x="359147" y="1040773"/>
                  </a:cubicBezTo>
                  <a:cubicBezTo>
                    <a:pt x="368862" y="1035510"/>
                    <a:pt x="372506" y="1022961"/>
                    <a:pt x="366838" y="1013650"/>
                  </a:cubicBezTo>
                  <a:cubicBezTo>
                    <a:pt x="361981" y="1005149"/>
                    <a:pt x="351860" y="1001506"/>
                    <a:pt x="342549" y="1004744"/>
                  </a:cubicBezTo>
                  <a:cubicBezTo>
                    <a:pt x="341335" y="1003125"/>
                    <a:pt x="340525" y="1001506"/>
                    <a:pt x="339311" y="999887"/>
                  </a:cubicBezTo>
                  <a:cubicBezTo>
                    <a:pt x="330405" y="987338"/>
                    <a:pt x="319475" y="969931"/>
                    <a:pt x="309355" y="952119"/>
                  </a:cubicBezTo>
                  <a:cubicBezTo>
                    <a:pt x="299235" y="934307"/>
                    <a:pt x="289924" y="916091"/>
                    <a:pt x="283852" y="901922"/>
                  </a:cubicBezTo>
                  <a:cubicBezTo>
                    <a:pt x="283042" y="899898"/>
                    <a:pt x="282232" y="897874"/>
                    <a:pt x="281423" y="895850"/>
                  </a:cubicBezTo>
                  <a:cubicBezTo>
                    <a:pt x="287090" y="889778"/>
                    <a:pt x="288709" y="880467"/>
                    <a:pt x="284256" y="872371"/>
                  </a:cubicBezTo>
                  <a:cubicBezTo>
                    <a:pt x="283852" y="871561"/>
                    <a:pt x="283447" y="871156"/>
                    <a:pt x="283042" y="870347"/>
                  </a:cubicBezTo>
                  <a:cubicBezTo>
                    <a:pt x="283447" y="869537"/>
                    <a:pt x="283852" y="869132"/>
                    <a:pt x="284256" y="868323"/>
                  </a:cubicBezTo>
                  <a:cubicBezTo>
                    <a:pt x="290733" y="856988"/>
                    <a:pt x="299639" y="842819"/>
                    <a:pt x="309355" y="828651"/>
                  </a:cubicBezTo>
                  <a:cubicBezTo>
                    <a:pt x="319070" y="814888"/>
                    <a:pt x="329596" y="801124"/>
                    <a:pt x="337692" y="791408"/>
                  </a:cubicBezTo>
                  <a:cubicBezTo>
                    <a:pt x="338096" y="791004"/>
                    <a:pt x="338096" y="791004"/>
                    <a:pt x="338501" y="790599"/>
                  </a:cubicBezTo>
                  <a:cubicBezTo>
                    <a:pt x="346598" y="796671"/>
                    <a:pt x="356718" y="800314"/>
                    <a:pt x="367243" y="800314"/>
                  </a:cubicBezTo>
                  <a:cubicBezTo>
                    <a:pt x="391532" y="800314"/>
                    <a:pt x="411772" y="782503"/>
                    <a:pt x="415416" y="759428"/>
                  </a:cubicBezTo>
                  <a:cubicBezTo>
                    <a:pt x="419869" y="759023"/>
                    <a:pt x="424726" y="758619"/>
                    <a:pt x="429584" y="757809"/>
                  </a:cubicBezTo>
                  <a:cubicBezTo>
                    <a:pt x="467232" y="754166"/>
                    <a:pt x="517428" y="751332"/>
                    <a:pt x="567221" y="751332"/>
                  </a:cubicBezTo>
                  <a:cubicBezTo>
                    <a:pt x="617417" y="750927"/>
                    <a:pt x="667614" y="752951"/>
                    <a:pt x="704857" y="756999"/>
                  </a:cubicBezTo>
                  <a:cubicBezTo>
                    <a:pt x="710524" y="757404"/>
                    <a:pt x="715787" y="758214"/>
                    <a:pt x="721049" y="758619"/>
                  </a:cubicBezTo>
                  <a:cubicBezTo>
                    <a:pt x="727526" y="778454"/>
                    <a:pt x="745743" y="792623"/>
                    <a:pt x="767603" y="792623"/>
                  </a:cubicBezTo>
                  <a:cubicBezTo>
                    <a:pt x="776104" y="792623"/>
                    <a:pt x="783795" y="790194"/>
                    <a:pt x="790677" y="786551"/>
                  </a:cubicBezTo>
                  <a:cubicBezTo>
                    <a:pt x="797154" y="797076"/>
                    <a:pt x="804845" y="809220"/>
                    <a:pt x="812132" y="821769"/>
                  </a:cubicBezTo>
                  <a:cubicBezTo>
                    <a:pt x="821443" y="837152"/>
                    <a:pt x="831158" y="854154"/>
                    <a:pt x="840874" y="870752"/>
                  </a:cubicBezTo>
                  <a:cubicBezTo>
                    <a:pt x="850589" y="887754"/>
                    <a:pt x="860305" y="904351"/>
                    <a:pt x="868806" y="920139"/>
                  </a:cubicBezTo>
                  <a:cubicBezTo>
                    <a:pt x="877712" y="935926"/>
                    <a:pt x="885403" y="950904"/>
                    <a:pt x="892690" y="963858"/>
                  </a:cubicBezTo>
                  <a:cubicBezTo>
                    <a:pt x="898357" y="974788"/>
                    <a:pt x="903215" y="984099"/>
                    <a:pt x="906858" y="991386"/>
                  </a:cubicBezTo>
                  <a:cubicBezTo>
                    <a:pt x="905644" y="994624"/>
                    <a:pt x="905644" y="998268"/>
                    <a:pt x="907263" y="1001506"/>
                  </a:cubicBezTo>
                  <a:cubicBezTo>
                    <a:pt x="907668" y="1002316"/>
                    <a:pt x="908477" y="1002720"/>
                    <a:pt x="908882" y="1003530"/>
                  </a:cubicBezTo>
                  <a:cubicBezTo>
                    <a:pt x="908477" y="1004744"/>
                    <a:pt x="907668" y="1005959"/>
                    <a:pt x="906858" y="1007578"/>
                  </a:cubicBezTo>
                  <a:cubicBezTo>
                    <a:pt x="902405" y="1016484"/>
                    <a:pt x="895928" y="1027414"/>
                    <a:pt x="889046" y="1038344"/>
                  </a:cubicBezTo>
                  <a:cubicBezTo>
                    <a:pt x="882165" y="1049274"/>
                    <a:pt x="874473" y="1059799"/>
                    <a:pt x="868401" y="1067490"/>
                  </a:cubicBezTo>
                  <a:cubicBezTo>
                    <a:pt x="867591" y="1068705"/>
                    <a:pt x="866377" y="1069919"/>
                    <a:pt x="865567" y="1071134"/>
                  </a:cubicBezTo>
                  <a:cubicBezTo>
                    <a:pt x="862734" y="1070324"/>
                    <a:pt x="859495" y="1070729"/>
                    <a:pt x="857066" y="1071944"/>
                  </a:cubicBezTo>
                  <a:cubicBezTo>
                    <a:pt x="850994" y="1075182"/>
                    <a:pt x="848565" y="1082874"/>
                    <a:pt x="851804" y="1088946"/>
                  </a:cubicBezTo>
                  <a:cubicBezTo>
                    <a:pt x="854232" y="1093803"/>
                    <a:pt x="859495" y="1096232"/>
                    <a:pt x="864758" y="1095423"/>
                  </a:cubicBezTo>
                  <a:cubicBezTo>
                    <a:pt x="865567" y="1096637"/>
                    <a:pt x="866377" y="1097851"/>
                    <a:pt x="867186" y="1099066"/>
                  </a:cubicBezTo>
                  <a:cubicBezTo>
                    <a:pt x="872449" y="1107162"/>
                    <a:pt x="878926" y="1118497"/>
                    <a:pt x="884998" y="1129832"/>
                  </a:cubicBezTo>
                  <a:cubicBezTo>
                    <a:pt x="891071" y="1141166"/>
                    <a:pt x="896738" y="1152906"/>
                    <a:pt x="900381" y="1162217"/>
                  </a:cubicBezTo>
                  <a:cubicBezTo>
                    <a:pt x="901191" y="1163836"/>
                    <a:pt x="901596" y="1165050"/>
                    <a:pt x="902000" y="1166265"/>
                  </a:cubicBezTo>
                  <a:cubicBezTo>
                    <a:pt x="898762" y="1169908"/>
                    <a:pt x="897547" y="1175575"/>
                    <a:pt x="899976" y="1180433"/>
                  </a:cubicBezTo>
                  <a:cubicBezTo>
                    <a:pt x="903215" y="1186505"/>
                    <a:pt x="910906" y="1188934"/>
                    <a:pt x="916978" y="1185696"/>
                  </a:cubicBezTo>
                  <a:cubicBezTo>
                    <a:pt x="919812" y="1184077"/>
                    <a:pt x="921836" y="1181648"/>
                    <a:pt x="923051" y="1178814"/>
                  </a:cubicBezTo>
                  <a:cubicBezTo>
                    <a:pt x="924265" y="1178814"/>
                    <a:pt x="925884" y="1178409"/>
                    <a:pt x="927099" y="1178409"/>
                  </a:cubicBezTo>
                  <a:cubicBezTo>
                    <a:pt x="936814" y="1177599"/>
                    <a:pt x="949768" y="1177599"/>
                    <a:pt x="962722" y="1178004"/>
                  </a:cubicBezTo>
                  <a:cubicBezTo>
                    <a:pt x="975676" y="1178409"/>
                    <a:pt x="988630" y="1179624"/>
                    <a:pt x="998346" y="1181243"/>
                  </a:cubicBezTo>
                  <a:cubicBezTo>
                    <a:pt x="999965" y="1181648"/>
                    <a:pt x="1001179" y="1181648"/>
                    <a:pt x="1002799" y="1182053"/>
                  </a:cubicBezTo>
                  <a:cubicBezTo>
                    <a:pt x="1003203" y="1182862"/>
                    <a:pt x="1003203" y="1183672"/>
                    <a:pt x="1003608" y="1184481"/>
                  </a:cubicBezTo>
                  <a:cubicBezTo>
                    <a:pt x="1006847" y="1190554"/>
                    <a:pt x="1014538" y="1192982"/>
                    <a:pt x="1020611" y="1189744"/>
                  </a:cubicBezTo>
                  <a:cubicBezTo>
                    <a:pt x="1026683" y="1186505"/>
                    <a:pt x="1029111" y="1178814"/>
                    <a:pt x="1025873" y="1172742"/>
                  </a:cubicBezTo>
                  <a:cubicBezTo>
                    <a:pt x="1025468" y="1171932"/>
                    <a:pt x="1025063" y="1171527"/>
                    <a:pt x="1024254" y="1171123"/>
                  </a:cubicBezTo>
                  <a:cubicBezTo>
                    <a:pt x="1025063" y="1169908"/>
                    <a:pt x="1025468" y="1168694"/>
                    <a:pt x="1026278" y="1167074"/>
                  </a:cubicBezTo>
                  <a:cubicBezTo>
                    <a:pt x="1030731" y="1158169"/>
                    <a:pt x="1036803" y="1146834"/>
                    <a:pt x="1043685" y="1135904"/>
                  </a:cubicBezTo>
                  <a:cubicBezTo>
                    <a:pt x="1050567" y="1124974"/>
                    <a:pt x="1057853" y="1114044"/>
                    <a:pt x="1063925" y="1106353"/>
                  </a:cubicBezTo>
                  <a:cubicBezTo>
                    <a:pt x="1065140" y="1104733"/>
                    <a:pt x="1066354" y="1103114"/>
                    <a:pt x="1067569" y="1101899"/>
                  </a:cubicBezTo>
                  <a:cubicBezTo>
                    <a:pt x="1070807" y="1103114"/>
                    <a:pt x="1074046" y="1102709"/>
                    <a:pt x="1077284" y="1101090"/>
                  </a:cubicBezTo>
                  <a:cubicBezTo>
                    <a:pt x="1083356" y="1097851"/>
                    <a:pt x="1085785" y="1090160"/>
                    <a:pt x="1082547" y="1084088"/>
                  </a:cubicBezTo>
                  <a:cubicBezTo>
                    <a:pt x="1082142" y="1079230"/>
                    <a:pt x="1075665" y="1076801"/>
                    <a:pt x="1069997" y="1078825"/>
                  </a:cubicBezTo>
                  <a:close/>
                  <a:moveTo>
                    <a:pt x="304497" y="954548"/>
                  </a:moveTo>
                  <a:cubicBezTo>
                    <a:pt x="314617" y="972359"/>
                    <a:pt x="323523" y="990981"/>
                    <a:pt x="329596" y="1005149"/>
                  </a:cubicBezTo>
                  <a:cubicBezTo>
                    <a:pt x="330810" y="1007983"/>
                    <a:pt x="332024" y="1010412"/>
                    <a:pt x="332834" y="1012841"/>
                  </a:cubicBezTo>
                  <a:cubicBezTo>
                    <a:pt x="329191" y="1018913"/>
                    <a:pt x="328786" y="1026604"/>
                    <a:pt x="332429" y="1033081"/>
                  </a:cubicBezTo>
                  <a:cubicBezTo>
                    <a:pt x="332834" y="1033486"/>
                    <a:pt x="333239" y="1034296"/>
                    <a:pt x="333644" y="1034701"/>
                  </a:cubicBezTo>
                  <a:cubicBezTo>
                    <a:pt x="332429" y="1037534"/>
                    <a:pt x="331215" y="1040773"/>
                    <a:pt x="329596" y="1044011"/>
                  </a:cubicBezTo>
                  <a:cubicBezTo>
                    <a:pt x="323118" y="1058180"/>
                    <a:pt x="313403" y="1075992"/>
                    <a:pt x="302878" y="1093399"/>
                  </a:cubicBezTo>
                  <a:cubicBezTo>
                    <a:pt x="292353" y="1110805"/>
                    <a:pt x="280613" y="1127808"/>
                    <a:pt x="271707" y="1140357"/>
                  </a:cubicBezTo>
                  <a:cubicBezTo>
                    <a:pt x="270493" y="1142381"/>
                    <a:pt x="268874" y="1144000"/>
                    <a:pt x="267659" y="1145619"/>
                  </a:cubicBezTo>
                  <a:cubicBezTo>
                    <a:pt x="263206" y="1144810"/>
                    <a:pt x="258348" y="1145214"/>
                    <a:pt x="253896" y="1147644"/>
                  </a:cubicBezTo>
                  <a:cubicBezTo>
                    <a:pt x="249443" y="1150072"/>
                    <a:pt x="246204" y="1154120"/>
                    <a:pt x="244585" y="1158978"/>
                  </a:cubicBezTo>
                  <a:cubicBezTo>
                    <a:pt x="242561" y="1159383"/>
                    <a:pt x="240537" y="1159383"/>
                    <a:pt x="238108" y="1159788"/>
                  </a:cubicBezTo>
                  <a:cubicBezTo>
                    <a:pt x="222725" y="1161407"/>
                    <a:pt x="202080" y="1162217"/>
                    <a:pt x="181839" y="1161812"/>
                  </a:cubicBezTo>
                  <a:cubicBezTo>
                    <a:pt x="161193" y="1161407"/>
                    <a:pt x="140953" y="1160193"/>
                    <a:pt x="125570" y="1158169"/>
                  </a:cubicBezTo>
                  <a:cubicBezTo>
                    <a:pt x="123141" y="1157764"/>
                    <a:pt x="121117" y="1157764"/>
                    <a:pt x="119093" y="1157359"/>
                  </a:cubicBezTo>
                  <a:cubicBezTo>
                    <a:pt x="118688" y="1156144"/>
                    <a:pt x="118283" y="1154525"/>
                    <a:pt x="117474" y="1153311"/>
                  </a:cubicBezTo>
                  <a:cubicBezTo>
                    <a:pt x="113426" y="1145619"/>
                    <a:pt x="104925" y="1141976"/>
                    <a:pt x="96828" y="1143190"/>
                  </a:cubicBezTo>
                  <a:cubicBezTo>
                    <a:pt x="95614" y="1141571"/>
                    <a:pt x="94399" y="1139547"/>
                    <a:pt x="93185" y="1137523"/>
                  </a:cubicBezTo>
                  <a:cubicBezTo>
                    <a:pt x="84684" y="1124569"/>
                    <a:pt x="73754" y="1107162"/>
                    <a:pt x="64038" y="1089350"/>
                  </a:cubicBezTo>
                  <a:cubicBezTo>
                    <a:pt x="53918" y="1071539"/>
                    <a:pt x="45012" y="1053322"/>
                    <a:pt x="38535" y="1039154"/>
                  </a:cubicBezTo>
                  <a:cubicBezTo>
                    <a:pt x="37321" y="1037129"/>
                    <a:pt x="36511" y="1034701"/>
                    <a:pt x="35702" y="1033081"/>
                  </a:cubicBezTo>
                  <a:cubicBezTo>
                    <a:pt x="40964" y="1027009"/>
                    <a:pt x="42179" y="1017699"/>
                    <a:pt x="38130" y="1010412"/>
                  </a:cubicBezTo>
                  <a:cubicBezTo>
                    <a:pt x="37321" y="1009198"/>
                    <a:pt x="36916" y="1008388"/>
                    <a:pt x="36106" y="1007173"/>
                  </a:cubicBezTo>
                  <a:cubicBezTo>
                    <a:pt x="36916" y="1005149"/>
                    <a:pt x="37726" y="1003125"/>
                    <a:pt x="38940" y="1001101"/>
                  </a:cubicBezTo>
                  <a:cubicBezTo>
                    <a:pt x="45417" y="987338"/>
                    <a:pt x="55133" y="969121"/>
                    <a:pt x="65658" y="951309"/>
                  </a:cubicBezTo>
                  <a:cubicBezTo>
                    <a:pt x="75778" y="933498"/>
                    <a:pt x="87113" y="916495"/>
                    <a:pt x="96423" y="903946"/>
                  </a:cubicBezTo>
                  <a:cubicBezTo>
                    <a:pt x="97638" y="901922"/>
                    <a:pt x="99257" y="900303"/>
                    <a:pt x="100472" y="898684"/>
                  </a:cubicBezTo>
                  <a:cubicBezTo>
                    <a:pt x="105329" y="899898"/>
                    <a:pt x="110187" y="899088"/>
                    <a:pt x="114640" y="896660"/>
                  </a:cubicBezTo>
                  <a:cubicBezTo>
                    <a:pt x="119093" y="894231"/>
                    <a:pt x="122331" y="890183"/>
                    <a:pt x="123546" y="885730"/>
                  </a:cubicBezTo>
                  <a:cubicBezTo>
                    <a:pt x="125570" y="885325"/>
                    <a:pt x="127999" y="885325"/>
                    <a:pt x="130023" y="884920"/>
                  </a:cubicBezTo>
                  <a:cubicBezTo>
                    <a:pt x="145406" y="883706"/>
                    <a:pt x="166051" y="882896"/>
                    <a:pt x="186292" y="882896"/>
                  </a:cubicBezTo>
                  <a:cubicBezTo>
                    <a:pt x="206937" y="882896"/>
                    <a:pt x="227178" y="884515"/>
                    <a:pt x="242561" y="886134"/>
                  </a:cubicBezTo>
                  <a:cubicBezTo>
                    <a:pt x="244990" y="886539"/>
                    <a:pt x="247014" y="886539"/>
                    <a:pt x="249038" y="886944"/>
                  </a:cubicBezTo>
                  <a:cubicBezTo>
                    <a:pt x="249443" y="888159"/>
                    <a:pt x="249847" y="889373"/>
                    <a:pt x="250657" y="890992"/>
                  </a:cubicBezTo>
                  <a:cubicBezTo>
                    <a:pt x="255110" y="898684"/>
                    <a:pt x="263611" y="902327"/>
                    <a:pt x="272112" y="900708"/>
                  </a:cubicBezTo>
                  <a:cubicBezTo>
                    <a:pt x="273326" y="902327"/>
                    <a:pt x="274541" y="904351"/>
                    <a:pt x="275755" y="905970"/>
                  </a:cubicBezTo>
                  <a:cubicBezTo>
                    <a:pt x="283852" y="919329"/>
                    <a:pt x="294782" y="936736"/>
                    <a:pt x="304497" y="954548"/>
                  </a:cubicBezTo>
                  <a:close/>
                  <a:moveTo>
                    <a:pt x="788248" y="682109"/>
                  </a:moveTo>
                  <a:cubicBezTo>
                    <a:pt x="785010" y="686562"/>
                    <a:pt x="781771" y="691015"/>
                    <a:pt x="778937" y="695063"/>
                  </a:cubicBezTo>
                  <a:cubicBezTo>
                    <a:pt x="775699" y="694253"/>
                    <a:pt x="772056" y="693849"/>
                    <a:pt x="768817" y="693849"/>
                  </a:cubicBezTo>
                  <a:cubicBezTo>
                    <a:pt x="746957" y="693849"/>
                    <a:pt x="728741" y="708017"/>
                    <a:pt x="722264" y="727853"/>
                  </a:cubicBezTo>
                  <a:cubicBezTo>
                    <a:pt x="717001" y="728663"/>
                    <a:pt x="711738" y="729067"/>
                    <a:pt x="706071" y="729472"/>
                  </a:cubicBezTo>
                  <a:cubicBezTo>
                    <a:pt x="668424" y="733520"/>
                    <a:pt x="618227" y="735544"/>
                    <a:pt x="568435" y="735139"/>
                  </a:cubicBezTo>
                  <a:cubicBezTo>
                    <a:pt x="518238" y="735139"/>
                    <a:pt x="468446" y="732306"/>
                    <a:pt x="430799" y="728663"/>
                  </a:cubicBezTo>
                  <a:cubicBezTo>
                    <a:pt x="423512" y="727853"/>
                    <a:pt x="417035" y="727448"/>
                    <a:pt x="410963" y="726638"/>
                  </a:cubicBezTo>
                  <a:cubicBezTo>
                    <a:pt x="402462" y="711660"/>
                    <a:pt x="386674" y="701540"/>
                    <a:pt x="368457" y="701540"/>
                  </a:cubicBezTo>
                  <a:cubicBezTo>
                    <a:pt x="366838" y="701540"/>
                    <a:pt x="365219" y="701945"/>
                    <a:pt x="363600" y="701945"/>
                  </a:cubicBezTo>
                  <a:cubicBezTo>
                    <a:pt x="359147" y="695873"/>
                    <a:pt x="353884" y="689396"/>
                    <a:pt x="348622" y="682109"/>
                  </a:cubicBezTo>
                  <a:cubicBezTo>
                    <a:pt x="326357" y="651343"/>
                    <a:pt x="299235" y="609243"/>
                    <a:pt x="274541" y="565523"/>
                  </a:cubicBezTo>
                  <a:cubicBezTo>
                    <a:pt x="249443" y="522208"/>
                    <a:pt x="227178" y="477274"/>
                    <a:pt x="211390" y="442865"/>
                  </a:cubicBezTo>
                  <a:cubicBezTo>
                    <a:pt x="208961" y="437602"/>
                    <a:pt x="206532" y="432744"/>
                    <a:pt x="204508" y="427887"/>
                  </a:cubicBezTo>
                  <a:cubicBezTo>
                    <a:pt x="212200" y="419386"/>
                    <a:pt x="216653" y="408051"/>
                    <a:pt x="216653" y="395907"/>
                  </a:cubicBezTo>
                  <a:cubicBezTo>
                    <a:pt x="216653" y="383357"/>
                    <a:pt x="211795" y="371618"/>
                    <a:pt x="203699" y="363117"/>
                  </a:cubicBezTo>
                  <a:cubicBezTo>
                    <a:pt x="205723" y="358259"/>
                    <a:pt x="207747" y="353401"/>
                    <a:pt x="210176" y="348543"/>
                  </a:cubicBezTo>
                  <a:cubicBezTo>
                    <a:pt x="225559" y="313730"/>
                    <a:pt x="248228" y="269200"/>
                    <a:pt x="272922" y="225885"/>
                  </a:cubicBezTo>
                  <a:cubicBezTo>
                    <a:pt x="298020" y="182570"/>
                    <a:pt x="325547" y="140470"/>
                    <a:pt x="347812" y="110109"/>
                  </a:cubicBezTo>
                  <a:cubicBezTo>
                    <a:pt x="351051" y="105656"/>
                    <a:pt x="354289" y="101203"/>
                    <a:pt x="357123" y="97155"/>
                  </a:cubicBezTo>
                  <a:cubicBezTo>
                    <a:pt x="360361" y="97964"/>
                    <a:pt x="364005" y="98369"/>
                    <a:pt x="367648" y="98369"/>
                  </a:cubicBezTo>
                  <a:cubicBezTo>
                    <a:pt x="388698" y="98369"/>
                    <a:pt x="406510" y="85011"/>
                    <a:pt x="413392" y="66389"/>
                  </a:cubicBezTo>
                  <a:cubicBezTo>
                    <a:pt x="418654" y="65984"/>
                    <a:pt x="424322" y="65579"/>
                    <a:pt x="429989" y="65175"/>
                  </a:cubicBezTo>
                  <a:cubicBezTo>
                    <a:pt x="467636" y="62341"/>
                    <a:pt x="517833" y="59912"/>
                    <a:pt x="567625" y="59912"/>
                  </a:cubicBezTo>
                  <a:cubicBezTo>
                    <a:pt x="617822" y="59912"/>
                    <a:pt x="668019" y="61936"/>
                    <a:pt x="705261" y="65175"/>
                  </a:cubicBezTo>
                  <a:cubicBezTo>
                    <a:pt x="711334" y="65579"/>
                    <a:pt x="716596" y="65984"/>
                    <a:pt x="721859" y="66794"/>
                  </a:cubicBezTo>
                  <a:cubicBezTo>
                    <a:pt x="728741" y="85415"/>
                    <a:pt x="746552" y="99179"/>
                    <a:pt x="767603" y="99179"/>
                  </a:cubicBezTo>
                  <a:cubicBezTo>
                    <a:pt x="770841" y="99179"/>
                    <a:pt x="773675" y="98774"/>
                    <a:pt x="776913" y="98369"/>
                  </a:cubicBezTo>
                  <a:cubicBezTo>
                    <a:pt x="780152" y="102418"/>
                    <a:pt x="782986" y="106870"/>
                    <a:pt x="786629" y="111728"/>
                  </a:cubicBezTo>
                  <a:cubicBezTo>
                    <a:pt x="808489" y="142494"/>
                    <a:pt x="836016" y="184594"/>
                    <a:pt x="861519" y="227504"/>
                  </a:cubicBezTo>
                  <a:cubicBezTo>
                    <a:pt x="887427" y="270415"/>
                    <a:pt x="910501" y="314944"/>
                    <a:pt x="925884" y="349353"/>
                  </a:cubicBezTo>
                  <a:cubicBezTo>
                    <a:pt x="928313" y="354616"/>
                    <a:pt x="930337" y="359473"/>
                    <a:pt x="932361" y="363926"/>
                  </a:cubicBezTo>
                  <a:cubicBezTo>
                    <a:pt x="924265" y="372832"/>
                    <a:pt x="919407" y="384167"/>
                    <a:pt x="919407" y="396716"/>
                  </a:cubicBezTo>
                  <a:cubicBezTo>
                    <a:pt x="919407" y="409265"/>
                    <a:pt x="924265" y="420195"/>
                    <a:pt x="931956" y="429101"/>
                  </a:cubicBezTo>
                  <a:cubicBezTo>
                    <a:pt x="929932" y="433959"/>
                    <a:pt x="927504" y="438817"/>
                    <a:pt x="925480" y="444079"/>
                  </a:cubicBezTo>
                  <a:cubicBezTo>
                    <a:pt x="910097" y="478488"/>
                    <a:pt x="887427" y="523423"/>
                    <a:pt x="862329" y="566738"/>
                  </a:cubicBezTo>
                  <a:cubicBezTo>
                    <a:pt x="837635" y="609648"/>
                    <a:pt x="810513" y="651748"/>
                    <a:pt x="788248" y="682109"/>
                  </a:cubicBezTo>
                  <a:close/>
                  <a:moveTo>
                    <a:pt x="1060282" y="1103519"/>
                  </a:moveTo>
                  <a:cubicBezTo>
                    <a:pt x="1055829" y="1112425"/>
                    <a:pt x="1049352" y="1123759"/>
                    <a:pt x="1042470" y="1134284"/>
                  </a:cubicBezTo>
                  <a:cubicBezTo>
                    <a:pt x="1035588" y="1145214"/>
                    <a:pt x="1027897" y="1155740"/>
                    <a:pt x="1021825" y="1163431"/>
                  </a:cubicBezTo>
                  <a:cubicBezTo>
                    <a:pt x="1021015" y="1164645"/>
                    <a:pt x="1019801" y="1165860"/>
                    <a:pt x="1018991" y="1166669"/>
                  </a:cubicBezTo>
                  <a:cubicBezTo>
                    <a:pt x="1016157" y="1165860"/>
                    <a:pt x="1012919" y="1166265"/>
                    <a:pt x="1010085" y="1167479"/>
                  </a:cubicBezTo>
                  <a:cubicBezTo>
                    <a:pt x="1007252" y="1169099"/>
                    <a:pt x="1005227" y="1171527"/>
                    <a:pt x="1004013" y="1174361"/>
                  </a:cubicBezTo>
                  <a:cubicBezTo>
                    <a:pt x="1002799" y="1174361"/>
                    <a:pt x="1001179" y="1174766"/>
                    <a:pt x="999965" y="1174766"/>
                  </a:cubicBezTo>
                  <a:cubicBezTo>
                    <a:pt x="990250" y="1175575"/>
                    <a:pt x="977296" y="1175575"/>
                    <a:pt x="964341" y="1175171"/>
                  </a:cubicBezTo>
                  <a:cubicBezTo>
                    <a:pt x="951387" y="1174766"/>
                    <a:pt x="938433" y="1173551"/>
                    <a:pt x="928718" y="1171932"/>
                  </a:cubicBezTo>
                  <a:cubicBezTo>
                    <a:pt x="927099" y="1171527"/>
                    <a:pt x="925884" y="1171527"/>
                    <a:pt x="924265" y="1171123"/>
                  </a:cubicBezTo>
                  <a:cubicBezTo>
                    <a:pt x="923860" y="1170313"/>
                    <a:pt x="923860" y="1169503"/>
                    <a:pt x="923456" y="1168694"/>
                  </a:cubicBezTo>
                  <a:cubicBezTo>
                    <a:pt x="921026" y="1163836"/>
                    <a:pt x="915764" y="1161407"/>
                    <a:pt x="910501" y="1162217"/>
                  </a:cubicBezTo>
                  <a:cubicBezTo>
                    <a:pt x="909692" y="1161002"/>
                    <a:pt x="908882" y="1159788"/>
                    <a:pt x="908072" y="1158573"/>
                  </a:cubicBezTo>
                  <a:cubicBezTo>
                    <a:pt x="902810" y="1150477"/>
                    <a:pt x="896333" y="1139142"/>
                    <a:pt x="890261" y="1127808"/>
                  </a:cubicBezTo>
                  <a:cubicBezTo>
                    <a:pt x="884189" y="1116473"/>
                    <a:pt x="878521" y="1104733"/>
                    <a:pt x="874878" y="1095423"/>
                  </a:cubicBezTo>
                  <a:cubicBezTo>
                    <a:pt x="874068" y="1093803"/>
                    <a:pt x="873663" y="1092589"/>
                    <a:pt x="873259" y="1091374"/>
                  </a:cubicBezTo>
                  <a:cubicBezTo>
                    <a:pt x="876902" y="1087731"/>
                    <a:pt x="877712" y="1082064"/>
                    <a:pt x="875283" y="1077206"/>
                  </a:cubicBezTo>
                  <a:cubicBezTo>
                    <a:pt x="874878" y="1076396"/>
                    <a:pt x="874473" y="1075992"/>
                    <a:pt x="873663" y="1075587"/>
                  </a:cubicBezTo>
                  <a:cubicBezTo>
                    <a:pt x="874473" y="1074372"/>
                    <a:pt x="874878" y="1073158"/>
                    <a:pt x="875687" y="1071539"/>
                  </a:cubicBezTo>
                  <a:cubicBezTo>
                    <a:pt x="880141" y="1062633"/>
                    <a:pt x="886213" y="1051298"/>
                    <a:pt x="893095" y="1040368"/>
                  </a:cubicBezTo>
                  <a:cubicBezTo>
                    <a:pt x="899976" y="1029438"/>
                    <a:pt x="907263" y="1018508"/>
                    <a:pt x="913335" y="1010817"/>
                  </a:cubicBezTo>
                  <a:cubicBezTo>
                    <a:pt x="914145" y="1009602"/>
                    <a:pt x="914954" y="1008388"/>
                    <a:pt x="916169" y="1007578"/>
                  </a:cubicBezTo>
                  <a:cubicBezTo>
                    <a:pt x="919002" y="1008388"/>
                    <a:pt x="922241" y="1007983"/>
                    <a:pt x="925075" y="1006769"/>
                  </a:cubicBezTo>
                  <a:cubicBezTo>
                    <a:pt x="927908" y="1005149"/>
                    <a:pt x="929932" y="1002720"/>
                    <a:pt x="930742" y="999887"/>
                  </a:cubicBezTo>
                  <a:cubicBezTo>
                    <a:pt x="931956" y="999887"/>
                    <a:pt x="933576" y="999482"/>
                    <a:pt x="935195" y="999482"/>
                  </a:cubicBezTo>
                  <a:cubicBezTo>
                    <a:pt x="944911" y="999077"/>
                    <a:pt x="957865" y="998672"/>
                    <a:pt x="970818" y="999077"/>
                  </a:cubicBezTo>
                  <a:cubicBezTo>
                    <a:pt x="983772" y="999482"/>
                    <a:pt x="996726" y="1000696"/>
                    <a:pt x="1006442" y="1001911"/>
                  </a:cubicBezTo>
                  <a:cubicBezTo>
                    <a:pt x="1008061" y="1002316"/>
                    <a:pt x="1009276" y="1002316"/>
                    <a:pt x="1010895" y="1002720"/>
                  </a:cubicBezTo>
                  <a:cubicBezTo>
                    <a:pt x="1011300" y="1003530"/>
                    <a:pt x="1011300" y="1004340"/>
                    <a:pt x="1011705" y="1005149"/>
                  </a:cubicBezTo>
                  <a:cubicBezTo>
                    <a:pt x="1014133" y="1010007"/>
                    <a:pt x="1019801" y="1012436"/>
                    <a:pt x="1025063" y="1011626"/>
                  </a:cubicBezTo>
                  <a:cubicBezTo>
                    <a:pt x="1025873" y="1012841"/>
                    <a:pt x="1026683" y="1014055"/>
                    <a:pt x="1027492" y="1015270"/>
                  </a:cubicBezTo>
                  <a:cubicBezTo>
                    <a:pt x="1032755" y="1023366"/>
                    <a:pt x="1039637" y="1034701"/>
                    <a:pt x="1045304" y="1046035"/>
                  </a:cubicBezTo>
                  <a:cubicBezTo>
                    <a:pt x="1051376" y="1057370"/>
                    <a:pt x="1056639" y="1069514"/>
                    <a:pt x="1060282" y="1078420"/>
                  </a:cubicBezTo>
                  <a:cubicBezTo>
                    <a:pt x="1061092" y="1080040"/>
                    <a:pt x="1061497" y="1082064"/>
                    <a:pt x="1062306" y="1083278"/>
                  </a:cubicBezTo>
                  <a:cubicBezTo>
                    <a:pt x="1059877" y="1086922"/>
                    <a:pt x="1059472" y="1091779"/>
                    <a:pt x="1061497" y="1095827"/>
                  </a:cubicBezTo>
                  <a:cubicBezTo>
                    <a:pt x="1061497" y="1096232"/>
                    <a:pt x="1061901" y="1096232"/>
                    <a:pt x="1062306" y="1096637"/>
                  </a:cubicBezTo>
                  <a:cubicBezTo>
                    <a:pt x="1062306" y="1099066"/>
                    <a:pt x="1061497" y="1101090"/>
                    <a:pt x="1060282" y="11035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27"/>
            <p:cNvSpPr/>
            <p:nvPr/>
          </p:nvSpPr>
          <p:spPr>
            <a:xfrm rot="4715876">
              <a:off x="9444564" y="1198296"/>
              <a:ext cx="1031728" cy="1896909"/>
            </a:xfrm>
            <a:custGeom>
              <a:avLst/>
              <a:gdLst/>
              <a:ahLst/>
              <a:cxnLst/>
              <a:rect l="l" t="t" r="r" b="b"/>
              <a:pathLst>
                <a:path w="682109" h="1254109" extrusionOk="0">
                  <a:moveTo>
                    <a:pt x="507635" y="838367"/>
                  </a:moveTo>
                  <a:cubicBezTo>
                    <a:pt x="507635" y="832699"/>
                    <a:pt x="505611" y="827437"/>
                    <a:pt x="501968" y="823793"/>
                  </a:cubicBezTo>
                  <a:cubicBezTo>
                    <a:pt x="502777" y="821769"/>
                    <a:pt x="503992" y="819341"/>
                    <a:pt x="504801" y="816912"/>
                  </a:cubicBezTo>
                  <a:cubicBezTo>
                    <a:pt x="511683" y="801529"/>
                    <a:pt x="522208" y="781288"/>
                    <a:pt x="533543" y="761857"/>
                  </a:cubicBezTo>
                  <a:cubicBezTo>
                    <a:pt x="544878" y="742426"/>
                    <a:pt x="557427" y="723400"/>
                    <a:pt x="567142" y="709636"/>
                  </a:cubicBezTo>
                  <a:cubicBezTo>
                    <a:pt x="568762" y="707612"/>
                    <a:pt x="569976" y="705588"/>
                    <a:pt x="571595" y="703564"/>
                  </a:cubicBezTo>
                  <a:cubicBezTo>
                    <a:pt x="572810" y="703969"/>
                    <a:pt x="574429" y="703969"/>
                    <a:pt x="576048" y="703969"/>
                  </a:cubicBezTo>
                  <a:cubicBezTo>
                    <a:pt x="588193" y="703969"/>
                    <a:pt x="598313" y="694253"/>
                    <a:pt x="598313" y="681704"/>
                  </a:cubicBezTo>
                  <a:cubicBezTo>
                    <a:pt x="598313" y="669560"/>
                    <a:pt x="588597" y="659440"/>
                    <a:pt x="576048" y="659440"/>
                  </a:cubicBezTo>
                  <a:cubicBezTo>
                    <a:pt x="574429" y="659440"/>
                    <a:pt x="572810" y="659440"/>
                    <a:pt x="571190" y="659844"/>
                  </a:cubicBezTo>
                  <a:cubicBezTo>
                    <a:pt x="569976" y="658225"/>
                    <a:pt x="568357" y="656201"/>
                    <a:pt x="566738" y="654177"/>
                  </a:cubicBezTo>
                  <a:cubicBezTo>
                    <a:pt x="556617" y="640413"/>
                    <a:pt x="544473" y="621387"/>
                    <a:pt x="533543" y="601551"/>
                  </a:cubicBezTo>
                  <a:cubicBezTo>
                    <a:pt x="522208" y="582120"/>
                    <a:pt x="512088" y="561880"/>
                    <a:pt x="505206" y="546497"/>
                  </a:cubicBezTo>
                  <a:cubicBezTo>
                    <a:pt x="503992" y="544068"/>
                    <a:pt x="503182" y="542044"/>
                    <a:pt x="501968" y="539615"/>
                  </a:cubicBezTo>
                  <a:cubicBezTo>
                    <a:pt x="505206" y="535567"/>
                    <a:pt x="507230" y="530709"/>
                    <a:pt x="507230" y="525447"/>
                  </a:cubicBezTo>
                  <a:cubicBezTo>
                    <a:pt x="507230" y="518970"/>
                    <a:pt x="504396" y="513302"/>
                    <a:pt x="499943" y="509254"/>
                  </a:cubicBezTo>
                  <a:cubicBezTo>
                    <a:pt x="500348" y="508849"/>
                    <a:pt x="500348" y="508445"/>
                    <a:pt x="500753" y="507635"/>
                  </a:cubicBezTo>
                  <a:cubicBezTo>
                    <a:pt x="506016" y="495086"/>
                    <a:pt x="514112" y="478488"/>
                    <a:pt x="522208" y="461891"/>
                  </a:cubicBezTo>
                  <a:cubicBezTo>
                    <a:pt x="530709" y="445699"/>
                    <a:pt x="539615" y="429506"/>
                    <a:pt x="546902" y="417767"/>
                  </a:cubicBezTo>
                  <a:cubicBezTo>
                    <a:pt x="549735" y="412909"/>
                    <a:pt x="552569" y="408861"/>
                    <a:pt x="554593" y="406027"/>
                  </a:cubicBezTo>
                  <a:cubicBezTo>
                    <a:pt x="558641" y="405217"/>
                    <a:pt x="561475" y="402384"/>
                    <a:pt x="562285" y="398336"/>
                  </a:cubicBezTo>
                  <a:cubicBezTo>
                    <a:pt x="563094" y="398336"/>
                    <a:pt x="564309" y="397931"/>
                    <a:pt x="565118" y="397931"/>
                  </a:cubicBezTo>
                  <a:cubicBezTo>
                    <a:pt x="572810" y="397121"/>
                    <a:pt x="582525" y="396716"/>
                    <a:pt x="592646" y="396716"/>
                  </a:cubicBezTo>
                  <a:cubicBezTo>
                    <a:pt x="602766" y="396716"/>
                    <a:pt x="612481" y="397121"/>
                    <a:pt x="620173" y="397931"/>
                  </a:cubicBezTo>
                  <a:cubicBezTo>
                    <a:pt x="621387" y="397931"/>
                    <a:pt x="622602" y="398336"/>
                    <a:pt x="623411" y="398336"/>
                  </a:cubicBezTo>
                  <a:cubicBezTo>
                    <a:pt x="624626" y="402384"/>
                    <a:pt x="628269" y="405217"/>
                    <a:pt x="632722" y="405217"/>
                  </a:cubicBezTo>
                  <a:cubicBezTo>
                    <a:pt x="637985" y="405217"/>
                    <a:pt x="642437" y="400764"/>
                    <a:pt x="642437" y="395502"/>
                  </a:cubicBezTo>
                  <a:cubicBezTo>
                    <a:pt x="642437" y="393073"/>
                    <a:pt x="641628" y="390644"/>
                    <a:pt x="640009" y="389025"/>
                  </a:cubicBezTo>
                  <a:cubicBezTo>
                    <a:pt x="640413" y="388215"/>
                    <a:pt x="640818" y="387001"/>
                    <a:pt x="641223" y="386191"/>
                  </a:cubicBezTo>
                  <a:cubicBezTo>
                    <a:pt x="644462" y="379309"/>
                    <a:pt x="648914" y="370403"/>
                    <a:pt x="653772" y="361902"/>
                  </a:cubicBezTo>
                  <a:cubicBezTo>
                    <a:pt x="658630" y="353401"/>
                    <a:pt x="664297" y="344900"/>
                    <a:pt x="668750" y="338828"/>
                  </a:cubicBezTo>
                  <a:cubicBezTo>
                    <a:pt x="669560" y="337614"/>
                    <a:pt x="669965" y="336804"/>
                    <a:pt x="670774" y="335994"/>
                  </a:cubicBezTo>
                  <a:cubicBezTo>
                    <a:pt x="671179" y="335994"/>
                    <a:pt x="671989" y="336399"/>
                    <a:pt x="672394" y="336399"/>
                  </a:cubicBezTo>
                  <a:cubicBezTo>
                    <a:pt x="677656" y="336399"/>
                    <a:pt x="682109" y="331946"/>
                    <a:pt x="682109" y="326684"/>
                  </a:cubicBezTo>
                  <a:cubicBezTo>
                    <a:pt x="682109" y="321421"/>
                    <a:pt x="677656" y="316968"/>
                    <a:pt x="672394" y="316968"/>
                  </a:cubicBezTo>
                  <a:cubicBezTo>
                    <a:pt x="671584" y="316968"/>
                    <a:pt x="671179" y="317373"/>
                    <a:pt x="670370" y="317373"/>
                  </a:cubicBezTo>
                  <a:cubicBezTo>
                    <a:pt x="669560" y="316563"/>
                    <a:pt x="669155" y="315754"/>
                    <a:pt x="668345" y="314539"/>
                  </a:cubicBezTo>
                  <a:cubicBezTo>
                    <a:pt x="663893" y="308467"/>
                    <a:pt x="658630" y="299966"/>
                    <a:pt x="653772" y="291060"/>
                  </a:cubicBezTo>
                  <a:cubicBezTo>
                    <a:pt x="648914" y="282154"/>
                    <a:pt x="644462" y="273248"/>
                    <a:pt x="641223" y="266367"/>
                  </a:cubicBezTo>
                  <a:cubicBezTo>
                    <a:pt x="640818" y="265152"/>
                    <a:pt x="640413" y="264343"/>
                    <a:pt x="640009" y="263128"/>
                  </a:cubicBezTo>
                  <a:cubicBezTo>
                    <a:pt x="641628" y="261509"/>
                    <a:pt x="642437" y="259080"/>
                    <a:pt x="642437" y="257056"/>
                  </a:cubicBezTo>
                  <a:cubicBezTo>
                    <a:pt x="642437" y="251793"/>
                    <a:pt x="637985" y="247340"/>
                    <a:pt x="632722" y="247340"/>
                  </a:cubicBezTo>
                  <a:cubicBezTo>
                    <a:pt x="628674" y="247340"/>
                    <a:pt x="625031" y="250174"/>
                    <a:pt x="623411" y="253817"/>
                  </a:cubicBezTo>
                  <a:cubicBezTo>
                    <a:pt x="622197" y="253817"/>
                    <a:pt x="621387" y="254222"/>
                    <a:pt x="620173" y="254222"/>
                  </a:cubicBezTo>
                  <a:cubicBezTo>
                    <a:pt x="612481" y="255032"/>
                    <a:pt x="602766" y="255437"/>
                    <a:pt x="592646" y="255437"/>
                  </a:cubicBezTo>
                  <a:cubicBezTo>
                    <a:pt x="582525" y="255437"/>
                    <a:pt x="572810" y="255032"/>
                    <a:pt x="565118" y="254222"/>
                  </a:cubicBezTo>
                  <a:cubicBezTo>
                    <a:pt x="563904" y="254222"/>
                    <a:pt x="562689" y="254222"/>
                    <a:pt x="561880" y="253817"/>
                  </a:cubicBezTo>
                  <a:cubicBezTo>
                    <a:pt x="560665" y="250984"/>
                    <a:pt x="558236" y="248960"/>
                    <a:pt x="555403" y="247745"/>
                  </a:cubicBezTo>
                  <a:cubicBezTo>
                    <a:pt x="553379" y="245316"/>
                    <a:pt x="550950" y="241673"/>
                    <a:pt x="548116" y="237625"/>
                  </a:cubicBezTo>
                  <a:cubicBezTo>
                    <a:pt x="541639" y="228314"/>
                    <a:pt x="533543" y="215360"/>
                    <a:pt x="526256" y="202001"/>
                  </a:cubicBezTo>
                  <a:cubicBezTo>
                    <a:pt x="518970" y="188643"/>
                    <a:pt x="512088" y="175284"/>
                    <a:pt x="507230" y="164759"/>
                  </a:cubicBezTo>
                  <a:cubicBezTo>
                    <a:pt x="505206" y="159901"/>
                    <a:pt x="503182" y="155853"/>
                    <a:pt x="501968" y="152614"/>
                  </a:cubicBezTo>
                  <a:cubicBezTo>
                    <a:pt x="502372" y="151400"/>
                    <a:pt x="502777" y="150185"/>
                    <a:pt x="502777" y="148566"/>
                  </a:cubicBezTo>
                  <a:cubicBezTo>
                    <a:pt x="502777" y="146137"/>
                    <a:pt x="501968" y="143708"/>
                    <a:pt x="500348" y="142089"/>
                  </a:cubicBezTo>
                  <a:cubicBezTo>
                    <a:pt x="500753" y="141280"/>
                    <a:pt x="501158" y="140065"/>
                    <a:pt x="501563" y="138851"/>
                  </a:cubicBezTo>
                  <a:cubicBezTo>
                    <a:pt x="504801" y="131969"/>
                    <a:pt x="509254" y="123063"/>
                    <a:pt x="514112" y="114562"/>
                  </a:cubicBezTo>
                  <a:cubicBezTo>
                    <a:pt x="518970" y="106061"/>
                    <a:pt x="524637" y="97560"/>
                    <a:pt x="529090" y="91488"/>
                  </a:cubicBezTo>
                  <a:cubicBezTo>
                    <a:pt x="529900" y="90273"/>
                    <a:pt x="530304" y="89464"/>
                    <a:pt x="531114" y="88654"/>
                  </a:cubicBezTo>
                  <a:cubicBezTo>
                    <a:pt x="531519" y="88654"/>
                    <a:pt x="532328" y="89059"/>
                    <a:pt x="532733" y="89059"/>
                  </a:cubicBezTo>
                  <a:cubicBezTo>
                    <a:pt x="537996" y="89059"/>
                    <a:pt x="542449" y="84606"/>
                    <a:pt x="542449" y="79343"/>
                  </a:cubicBezTo>
                  <a:cubicBezTo>
                    <a:pt x="542449" y="74081"/>
                    <a:pt x="537996" y="69628"/>
                    <a:pt x="532733" y="69628"/>
                  </a:cubicBezTo>
                  <a:cubicBezTo>
                    <a:pt x="531924" y="69628"/>
                    <a:pt x="531519" y="70033"/>
                    <a:pt x="530709" y="70033"/>
                  </a:cubicBezTo>
                  <a:cubicBezTo>
                    <a:pt x="529900" y="69223"/>
                    <a:pt x="529495" y="68413"/>
                    <a:pt x="528685" y="67199"/>
                  </a:cubicBezTo>
                  <a:cubicBezTo>
                    <a:pt x="524232" y="61127"/>
                    <a:pt x="518970" y="52626"/>
                    <a:pt x="514112" y="43720"/>
                  </a:cubicBezTo>
                  <a:cubicBezTo>
                    <a:pt x="509254" y="34814"/>
                    <a:pt x="504801" y="25908"/>
                    <a:pt x="501563" y="19026"/>
                  </a:cubicBezTo>
                  <a:cubicBezTo>
                    <a:pt x="501158" y="17812"/>
                    <a:pt x="500753" y="17002"/>
                    <a:pt x="500348" y="15788"/>
                  </a:cubicBezTo>
                  <a:cubicBezTo>
                    <a:pt x="501968" y="14168"/>
                    <a:pt x="502777" y="11740"/>
                    <a:pt x="502777" y="9716"/>
                  </a:cubicBezTo>
                  <a:cubicBezTo>
                    <a:pt x="502777" y="4453"/>
                    <a:pt x="498324" y="0"/>
                    <a:pt x="493062" y="0"/>
                  </a:cubicBezTo>
                  <a:cubicBezTo>
                    <a:pt x="489014" y="0"/>
                    <a:pt x="485370" y="2834"/>
                    <a:pt x="483751" y="6477"/>
                  </a:cubicBezTo>
                  <a:cubicBezTo>
                    <a:pt x="482537" y="6477"/>
                    <a:pt x="481727" y="6882"/>
                    <a:pt x="480512" y="6882"/>
                  </a:cubicBezTo>
                  <a:cubicBezTo>
                    <a:pt x="472821" y="7691"/>
                    <a:pt x="463106" y="8096"/>
                    <a:pt x="452985" y="8096"/>
                  </a:cubicBezTo>
                  <a:cubicBezTo>
                    <a:pt x="442865" y="8096"/>
                    <a:pt x="433149" y="7691"/>
                    <a:pt x="425458" y="6882"/>
                  </a:cubicBezTo>
                  <a:cubicBezTo>
                    <a:pt x="424244" y="6882"/>
                    <a:pt x="423029" y="6882"/>
                    <a:pt x="422219" y="6477"/>
                  </a:cubicBezTo>
                  <a:cubicBezTo>
                    <a:pt x="421005" y="2834"/>
                    <a:pt x="417362" y="0"/>
                    <a:pt x="412909" y="0"/>
                  </a:cubicBezTo>
                  <a:cubicBezTo>
                    <a:pt x="407646" y="0"/>
                    <a:pt x="403193" y="4453"/>
                    <a:pt x="403193" y="9716"/>
                  </a:cubicBezTo>
                  <a:cubicBezTo>
                    <a:pt x="403193" y="12144"/>
                    <a:pt x="404408" y="14573"/>
                    <a:pt x="405622" y="16193"/>
                  </a:cubicBezTo>
                  <a:cubicBezTo>
                    <a:pt x="405217" y="17002"/>
                    <a:pt x="404813" y="18217"/>
                    <a:pt x="404408" y="19026"/>
                  </a:cubicBezTo>
                  <a:cubicBezTo>
                    <a:pt x="401169" y="25908"/>
                    <a:pt x="396716" y="34814"/>
                    <a:pt x="391859" y="43720"/>
                  </a:cubicBezTo>
                  <a:cubicBezTo>
                    <a:pt x="387001" y="52221"/>
                    <a:pt x="381333" y="60722"/>
                    <a:pt x="376880" y="66794"/>
                  </a:cubicBezTo>
                  <a:cubicBezTo>
                    <a:pt x="376071" y="67604"/>
                    <a:pt x="375666" y="68818"/>
                    <a:pt x="374856" y="69628"/>
                  </a:cubicBezTo>
                  <a:cubicBezTo>
                    <a:pt x="374047" y="69628"/>
                    <a:pt x="373642" y="69223"/>
                    <a:pt x="372832" y="69223"/>
                  </a:cubicBezTo>
                  <a:cubicBezTo>
                    <a:pt x="367570" y="69223"/>
                    <a:pt x="363117" y="73676"/>
                    <a:pt x="363117" y="78938"/>
                  </a:cubicBezTo>
                  <a:cubicBezTo>
                    <a:pt x="363117" y="84201"/>
                    <a:pt x="367570" y="88654"/>
                    <a:pt x="372832" y="88654"/>
                  </a:cubicBezTo>
                  <a:cubicBezTo>
                    <a:pt x="373642" y="88654"/>
                    <a:pt x="374047" y="88249"/>
                    <a:pt x="374452" y="88249"/>
                  </a:cubicBezTo>
                  <a:cubicBezTo>
                    <a:pt x="375261" y="89059"/>
                    <a:pt x="375666" y="89868"/>
                    <a:pt x="376476" y="91083"/>
                  </a:cubicBezTo>
                  <a:cubicBezTo>
                    <a:pt x="380929" y="97155"/>
                    <a:pt x="386191" y="105656"/>
                    <a:pt x="391454" y="114157"/>
                  </a:cubicBezTo>
                  <a:cubicBezTo>
                    <a:pt x="396716" y="122658"/>
                    <a:pt x="401169" y="131564"/>
                    <a:pt x="404408" y="138446"/>
                  </a:cubicBezTo>
                  <a:cubicBezTo>
                    <a:pt x="405217" y="140065"/>
                    <a:pt x="405622" y="141280"/>
                    <a:pt x="406027" y="142494"/>
                  </a:cubicBezTo>
                  <a:cubicBezTo>
                    <a:pt x="404003" y="144113"/>
                    <a:pt x="403193" y="146947"/>
                    <a:pt x="403193" y="149376"/>
                  </a:cubicBezTo>
                  <a:cubicBezTo>
                    <a:pt x="403193" y="149781"/>
                    <a:pt x="403598" y="150185"/>
                    <a:pt x="403598" y="150995"/>
                  </a:cubicBezTo>
                  <a:cubicBezTo>
                    <a:pt x="402788" y="152614"/>
                    <a:pt x="401979" y="154234"/>
                    <a:pt x="400764" y="156662"/>
                  </a:cubicBezTo>
                  <a:cubicBezTo>
                    <a:pt x="397931" y="161925"/>
                    <a:pt x="393883" y="168807"/>
                    <a:pt x="389430" y="175689"/>
                  </a:cubicBezTo>
                  <a:cubicBezTo>
                    <a:pt x="384977" y="182166"/>
                    <a:pt x="380119" y="188643"/>
                    <a:pt x="376071" y="193500"/>
                  </a:cubicBezTo>
                  <a:cubicBezTo>
                    <a:pt x="375261" y="194715"/>
                    <a:pt x="374452" y="195524"/>
                    <a:pt x="373642" y="196334"/>
                  </a:cubicBezTo>
                  <a:cubicBezTo>
                    <a:pt x="372023" y="196739"/>
                    <a:pt x="370808" y="197953"/>
                    <a:pt x="369999" y="199168"/>
                  </a:cubicBezTo>
                  <a:cubicBezTo>
                    <a:pt x="369594" y="199168"/>
                    <a:pt x="368784" y="199168"/>
                    <a:pt x="368379" y="199168"/>
                  </a:cubicBezTo>
                  <a:cubicBezTo>
                    <a:pt x="364736" y="199573"/>
                    <a:pt x="359474" y="199573"/>
                    <a:pt x="354616" y="199573"/>
                  </a:cubicBezTo>
                  <a:cubicBezTo>
                    <a:pt x="349758" y="199573"/>
                    <a:pt x="344495" y="199168"/>
                    <a:pt x="340852" y="199168"/>
                  </a:cubicBezTo>
                  <a:cubicBezTo>
                    <a:pt x="340043" y="199168"/>
                    <a:pt x="339638" y="199168"/>
                    <a:pt x="339233" y="199168"/>
                  </a:cubicBezTo>
                  <a:cubicBezTo>
                    <a:pt x="338423" y="197144"/>
                    <a:pt x="336804" y="195929"/>
                    <a:pt x="334780" y="195929"/>
                  </a:cubicBezTo>
                  <a:cubicBezTo>
                    <a:pt x="331946" y="195929"/>
                    <a:pt x="329922" y="197953"/>
                    <a:pt x="329922" y="200787"/>
                  </a:cubicBezTo>
                  <a:cubicBezTo>
                    <a:pt x="329922" y="202001"/>
                    <a:pt x="330327" y="203216"/>
                    <a:pt x="331137" y="204026"/>
                  </a:cubicBezTo>
                  <a:cubicBezTo>
                    <a:pt x="330732" y="204430"/>
                    <a:pt x="330732" y="204835"/>
                    <a:pt x="330327" y="205645"/>
                  </a:cubicBezTo>
                  <a:cubicBezTo>
                    <a:pt x="328708" y="208883"/>
                    <a:pt x="326684" y="213741"/>
                    <a:pt x="323850" y="217789"/>
                  </a:cubicBezTo>
                  <a:cubicBezTo>
                    <a:pt x="321421" y="222242"/>
                    <a:pt x="318587" y="226290"/>
                    <a:pt x="316563" y="229529"/>
                  </a:cubicBezTo>
                  <a:cubicBezTo>
                    <a:pt x="316159" y="229934"/>
                    <a:pt x="315754" y="230338"/>
                    <a:pt x="315349" y="230743"/>
                  </a:cubicBezTo>
                  <a:cubicBezTo>
                    <a:pt x="314944" y="230743"/>
                    <a:pt x="314539" y="230743"/>
                    <a:pt x="314539" y="230743"/>
                  </a:cubicBezTo>
                  <a:cubicBezTo>
                    <a:pt x="311706" y="230743"/>
                    <a:pt x="309682" y="232767"/>
                    <a:pt x="309682" y="235601"/>
                  </a:cubicBezTo>
                  <a:cubicBezTo>
                    <a:pt x="309682" y="238435"/>
                    <a:pt x="311706" y="240459"/>
                    <a:pt x="314539" y="240459"/>
                  </a:cubicBezTo>
                  <a:cubicBezTo>
                    <a:pt x="314944" y="240459"/>
                    <a:pt x="314944" y="240459"/>
                    <a:pt x="315349" y="240459"/>
                  </a:cubicBezTo>
                  <a:cubicBezTo>
                    <a:pt x="315754" y="240863"/>
                    <a:pt x="316159" y="241268"/>
                    <a:pt x="316563" y="241673"/>
                  </a:cubicBezTo>
                  <a:cubicBezTo>
                    <a:pt x="318587" y="244912"/>
                    <a:pt x="321421" y="248960"/>
                    <a:pt x="323850" y="253413"/>
                  </a:cubicBezTo>
                  <a:cubicBezTo>
                    <a:pt x="326279" y="257866"/>
                    <a:pt x="328708" y="262319"/>
                    <a:pt x="330327" y="265557"/>
                  </a:cubicBezTo>
                  <a:cubicBezTo>
                    <a:pt x="330732" y="266367"/>
                    <a:pt x="330732" y="266771"/>
                    <a:pt x="331137" y="267581"/>
                  </a:cubicBezTo>
                  <a:cubicBezTo>
                    <a:pt x="330327" y="268391"/>
                    <a:pt x="329517" y="269605"/>
                    <a:pt x="329517" y="271224"/>
                  </a:cubicBezTo>
                  <a:cubicBezTo>
                    <a:pt x="329517" y="274058"/>
                    <a:pt x="331541" y="276082"/>
                    <a:pt x="334375" y="276082"/>
                  </a:cubicBezTo>
                  <a:cubicBezTo>
                    <a:pt x="336804" y="276082"/>
                    <a:pt x="338828" y="274463"/>
                    <a:pt x="339233" y="272034"/>
                  </a:cubicBezTo>
                  <a:cubicBezTo>
                    <a:pt x="339638" y="272034"/>
                    <a:pt x="340043" y="272034"/>
                    <a:pt x="340852" y="272034"/>
                  </a:cubicBezTo>
                  <a:cubicBezTo>
                    <a:pt x="344495" y="271629"/>
                    <a:pt x="349758" y="271224"/>
                    <a:pt x="354616" y="271224"/>
                  </a:cubicBezTo>
                  <a:cubicBezTo>
                    <a:pt x="359474" y="271224"/>
                    <a:pt x="364736" y="271224"/>
                    <a:pt x="368379" y="271629"/>
                  </a:cubicBezTo>
                  <a:cubicBezTo>
                    <a:pt x="368784" y="271629"/>
                    <a:pt x="369594" y="271629"/>
                    <a:pt x="369999" y="271629"/>
                  </a:cubicBezTo>
                  <a:cubicBezTo>
                    <a:pt x="370808" y="273653"/>
                    <a:pt x="372428" y="274868"/>
                    <a:pt x="374452" y="274868"/>
                  </a:cubicBezTo>
                  <a:cubicBezTo>
                    <a:pt x="377285" y="274868"/>
                    <a:pt x="379309" y="272844"/>
                    <a:pt x="379309" y="270010"/>
                  </a:cubicBezTo>
                  <a:cubicBezTo>
                    <a:pt x="379309" y="268796"/>
                    <a:pt x="378904" y="267581"/>
                    <a:pt x="378095" y="266771"/>
                  </a:cubicBezTo>
                  <a:cubicBezTo>
                    <a:pt x="378500" y="266367"/>
                    <a:pt x="378500" y="265962"/>
                    <a:pt x="378904" y="265152"/>
                  </a:cubicBezTo>
                  <a:cubicBezTo>
                    <a:pt x="380524" y="261914"/>
                    <a:pt x="382548" y="257056"/>
                    <a:pt x="385382" y="253008"/>
                  </a:cubicBezTo>
                  <a:cubicBezTo>
                    <a:pt x="387810" y="248555"/>
                    <a:pt x="390644" y="244507"/>
                    <a:pt x="392668" y="241268"/>
                  </a:cubicBezTo>
                  <a:cubicBezTo>
                    <a:pt x="393073" y="240863"/>
                    <a:pt x="393478" y="240459"/>
                    <a:pt x="393883" y="240054"/>
                  </a:cubicBezTo>
                  <a:cubicBezTo>
                    <a:pt x="394287" y="240054"/>
                    <a:pt x="394287" y="240054"/>
                    <a:pt x="394692" y="240054"/>
                  </a:cubicBezTo>
                  <a:cubicBezTo>
                    <a:pt x="397526" y="240054"/>
                    <a:pt x="399550" y="238030"/>
                    <a:pt x="399550" y="235196"/>
                  </a:cubicBezTo>
                  <a:cubicBezTo>
                    <a:pt x="399550" y="232362"/>
                    <a:pt x="397526" y="230338"/>
                    <a:pt x="394692" y="230338"/>
                  </a:cubicBezTo>
                  <a:cubicBezTo>
                    <a:pt x="394287" y="230338"/>
                    <a:pt x="393883" y="230338"/>
                    <a:pt x="393883" y="230338"/>
                  </a:cubicBezTo>
                  <a:cubicBezTo>
                    <a:pt x="393478" y="229934"/>
                    <a:pt x="393073" y="229529"/>
                    <a:pt x="392668" y="229124"/>
                  </a:cubicBezTo>
                  <a:cubicBezTo>
                    <a:pt x="390644" y="225885"/>
                    <a:pt x="387810" y="221837"/>
                    <a:pt x="385382" y="217384"/>
                  </a:cubicBezTo>
                  <a:cubicBezTo>
                    <a:pt x="382953" y="212931"/>
                    <a:pt x="380524" y="208478"/>
                    <a:pt x="378904" y="205240"/>
                  </a:cubicBezTo>
                  <a:cubicBezTo>
                    <a:pt x="378500" y="204835"/>
                    <a:pt x="378500" y="204026"/>
                    <a:pt x="378095" y="203621"/>
                  </a:cubicBezTo>
                  <a:cubicBezTo>
                    <a:pt x="378500" y="202811"/>
                    <a:pt x="378904" y="202001"/>
                    <a:pt x="379309" y="201192"/>
                  </a:cubicBezTo>
                  <a:cubicBezTo>
                    <a:pt x="380119" y="199977"/>
                    <a:pt x="380524" y="198358"/>
                    <a:pt x="381738" y="196739"/>
                  </a:cubicBezTo>
                  <a:cubicBezTo>
                    <a:pt x="384572" y="191476"/>
                    <a:pt x="388620" y="184595"/>
                    <a:pt x="393073" y="177713"/>
                  </a:cubicBezTo>
                  <a:cubicBezTo>
                    <a:pt x="397526" y="171236"/>
                    <a:pt x="402384" y="164759"/>
                    <a:pt x="406432" y="159901"/>
                  </a:cubicBezTo>
                  <a:cubicBezTo>
                    <a:pt x="407241" y="159091"/>
                    <a:pt x="408051" y="158282"/>
                    <a:pt x="408456" y="157472"/>
                  </a:cubicBezTo>
                  <a:cubicBezTo>
                    <a:pt x="409670" y="158282"/>
                    <a:pt x="411289" y="158687"/>
                    <a:pt x="412909" y="158687"/>
                  </a:cubicBezTo>
                  <a:cubicBezTo>
                    <a:pt x="417767" y="158687"/>
                    <a:pt x="421410" y="155043"/>
                    <a:pt x="422219" y="150590"/>
                  </a:cubicBezTo>
                  <a:cubicBezTo>
                    <a:pt x="423029" y="150590"/>
                    <a:pt x="424244" y="150185"/>
                    <a:pt x="425053" y="150185"/>
                  </a:cubicBezTo>
                  <a:cubicBezTo>
                    <a:pt x="432745" y="149376"/>
                    <a:pt x="442460" y="148971"/>
                    <a:pt x="452580" y="148971"/>
                  </a:cubicBezTo>
                  <a:cubicBezTo>
                    <a:pt x="462701" y="148971"/>
                    <a:pt x="472416" y="149376"/>
                    <a:pt x="480108" y="150185"/>
                  </a:cubicBezTo>
                  <a:cubicBezTo>
                    <a:pt x="481322" y="150185"/>
                    <a:pt x="482537" y="150590"/>
                    <a:pt x="483346" y="150590"/>
                  </a:cubicBezTo>
                  <a:cubicBezTo>
                    <a:pt x="484156" y="152614"/>
                    <a:pt x="485370" y="154638"/>
                    <a:pt x="487394" y="155853"/>
                  </a:cubicBezTo>
                  <a:cubicBezTo>
                    <a:pt x="489418" y="158282"/>
                    <a:pt x="493062" y="163139"/>
                    <a:pt x="497110" y="169212"/>
                  </a:cubicBezTo>
                  <a:cubicBezTo>
                    <a:pt x="503587" y="178522"/>
                    <a:pt x="511683" y="191476"/>
                    <a:pt x="518970" y="204835"/>
                  </a:cubicBezTo>
                  <a:cubicBezTo>
                    <a:pt x="526256" y="218194"/>
                    <a:pt x="533138" y="231958"/>
                    <a:pt x="537996" y="242078"/>
                  </a:cubicBezTo>
                  <a:cubicBezTo>
                    <a:pt x="540020" y="246531"/>
                    <a:pt x="541639" y="250174"/>
                    <a:pt x="542854" y="253413"/>
                  </a:cubicBezTo>
                  <a:cubicBezTo>
                    <a:pt x="542449" y="254222"/>
                    <a:pt x="542449" y="255032"/>
                    <a:pt x="542449" y="256246"/>
                  </a:cubicBezTo>
                  <a:cubicBezTo>
                    <a:pt x="542449" y="258675"/>
                    <a:pt x="543663" y="261104"/>
                    <a:pt x="544878" y="262723"/>
                  </a:cubicBezTo>
                  <a:cubicBezTo>
                    <a:pt x="544473" y="263533"/>
                    <a:pt x="544068" y="264747"/>
                    <a:pt x="543663" y="265557"/>
                  </a:cubicBezTo>
                  <a:cubicBezTo>
                    <a:pt x="540425" y="272439"/>
                    <a:pt x="535972" y="281345"/>
                    <a:pt x="531114" y="290251"/>
                  </a:cubicBezTo>
                  <a:cubicBezTo>
                    <a:pt x="526256" y="298752"/>
                    <a:pt x="520589" y="307253"/>
                    <a:pt x="516136" y="313325"/>
                  </a:cubicBezTo>
                  <a:cubicBezTo>
                    <a:pt x="515326" y="314135"/>
                    <a:pt x="514922" y="315349"/>
                    <a:pt x="514112" y="316159"/>
                  </a:cubicBezTo>
                  <a:cubicBezTo>
                    <a:pt x="513302" y="316159"/>
                    <a:pt x="512897" y="315754"/>
                    <a:pt x="512088" y="315754"/>
                  </a:cubicBezTo>
                  <a:cubicBezTo>
                    <a:pt x="506825" y="315754"/>
                    <a:pt x="502372" y="320207"/>
                    <a:pt x="502372" y="325469"/>
                  </a:cubicBezTo>
                  <a:cubicBezTo>
                    <a:pt x="502372" y="330732"/>
                    <a:pt x="506825" y="335185"/>
                    <a:pt x="512088" y="335185"/>
                  </a:cubicBezTo>
                  <a:cubicBezTo>
                    <a:pt x="512897" y="335185"/>
                    <a:pt x="513302" y="334780"/>
                    <a:pt x="513707" y="334780"/>
                  </a:cubicBezTo>
                  <a:cubicBezTo>
                    <a:pt x="514517" y="335590"/>
                    <a:pt x="514922" y="336399"/>
                    <a:pt x="515731" y="337614"/>
                  </a:cubicBezTo>
                  <a:cubicBezTo>
                    <a:pt x="520184" y="343686"/>
                    <a:pt x="525447" y="352187"/>
                    <a:pt x="530709" y="360688"/>
                  </a:cubicBezTo>
                  <a:cubicBezTo>
                    <a:pt x="535972" y="369189"/>
                    <a:pt x="540425" y="378095"/>
                    <a:pt x="543663" y="384977"/>
                  </a:cubicBezTo>
                  <a:cubicBezTo>
                    <a:pt x="544473" y="386596"/>
                    <a:pt x="544878" y="387810"/>
                    <a:pt x="545282" y="389025"/>
                  </a:cubicBezTo>
                  <a:cubicBezTo>
                    <a:pt x="543258" y="390644"/>
                    <a:pt x="542449" y="393478"/>
                    <a:pt x="542449" y="395907"/>
                  </a:cubicBezTo>
                  <a:cubicBezTo>
                    <a:pt x="542449" y="396716"/>
                    <a:pt x="542854" y="397121"/>
                    <a:pt x="542854" y="397526"/>
                  </a:cubicBezTo>
                  <a:cubicBezTo>
                    <a:pt x="541234" y="401169"/>
                    <a:pt x="539615" y="406432"/>
                    <a:pt x="536781" y="412099"/>
                  </a:cubicBezTo>
                  <a:cubicBezTo>
                    <a:pt x="531519" y="424648"/>
                    <a:pt x="523423" y="441246"/>
                    <a:pt x="514922" y="457843"/>
                  </a:cubicBezTo>
                  <a:cubicBezTo>
                    <a:pt x="506420" y="474035"/>
                    <a:pt x="497515" y="490228"/>
                    <a:pt x="490228" y="501968"/>
                  </a:cubicBezTo>
                  <a:cubicBezTo>
                    <a:pt x="489823" y="502372"/>
                    <a:pt x="489823" y="502777"/>
                    <a:pt x="489418" y="503182"/>
                  </a:cubicBezTo>
                  <a:cubicBezTo>
                    <a:pt x="487799" y="502777"/>
                    <a:pt x="486180" y="502777"/>
                    <a:pt x="484561" y="502777"/>
                  </a:cubicBezTo>
                  <a:cubicBezTo>
                    <a:pt x="474845" y="502777"/>
                    <a:pt x="467154" y="508849"/>
                    <a:pt x="463915" y="517350"/>
                  </a:cubicBezTo>
                  <a:cubicBezTo>
                    <a:pt x="461486" y="517755"/>
                    <a:pt x="459057" y="517755"/>
                    <a:pt x="456224" y="518160"/>
                  </a:cubicBezTo>
                  <a:cubicBezTo>
                    <a:pt x="439222" y="519374"/>
                    <a:pt x="416552" y="520589"/>
                    <a:pt x="394287" y="520589"/>
                  </a:cubicBezTo>
                  <a:cubicBezTo>
                    <a:pt x="371618" y="520589"/>
                    <a:pt x="349353" y="519779"/>
                    <a:pt x="332351" y="518160"/>
                  </a:cubicBezTo>
                  <a:cubicBezTo>
                    <a:pt x="329517" y="517755"/>
                    <a:pt x="327089" y="517755"/>
                    <a:pt x="324660" y="517350"/>
                  </a:cubicBezTo>
                  <a:cubicBezTo>
                    <a:pt x="321421" y="508849"/>
                    <a:pt x="313325" y="502777"/>
                    <a:pt x="304014" y="502777"/>
                  </a:cubicBezTo>
                  <a:cubicBezTo>
                    <a:pt x="291870" y="502777"/>
                    <a:pt x="281750" y="512493"/>
                    <a:pt x="281750" y="525042"/>
                  </a:cubicBezTo>
                  <a:cubicBezTo>
                    <a:pt x="281750" y="530709"/>
                    <a:pt x="283774" y="535972"/>
                    <a:pt x="287417" y="540020"/>
                  </a:cubicBezTo>
                  <a:cubicBezTo>
                    <a:pt x="286607" y="542044"/>
                    <a:pt x="285393" y="544473"/>
                    <a:pt x="284583" y="546497"/>
                  </a:cubicBezTo>
                  <a:cubicBezTo>
                    <a:pt x="277701" y="561880"/>
                    <a:pt x="267581" y="582120"/>
                    <a:pt x="256246" y="601956"/>
                  </a:cubicBezTo>
                  <a:cubicBezTo>
                    <a:pt x="244912" y="621387"/>
                    <a:pt x="232767" y="640413"/>
                    <a:pt x="222647" y="654177"/>
                  </a:cubicBezTo>
                  <a:cubicBezTo>
                    <a:pt x="221028" y="656201"/>
                    <a:pt x="219813" y="658225"/>
                    <a:pt x="218194" y="659844"/>
                  </a:cubicBezTo>
                  <a:cubicBezTo>
                    <a:pt x="216575" y="659440"/>
                    <a:pt x="214955" y="659440"/>
                    <a:pt x="213336" y="659440"/>
                  </a:cubicBezTo>
                  <a:cubicBezTo>
                    <a:pt x="201192" y="659440"/>
                    <a:pt x="191072" y="669155"/>
                    <a:pt x="191072" y="681704"/>
                  </a:cubicBezTo>
                  <a:cubicBezTo>
                    <a:pt x="191072" y="693849"/>
                    <a:pt x="200787" y="703969"/>
                    <a:pt x="213336" y="703969"/>
                  </a:cubicBezTo>
                  <a:cubicBezTo>
                    <a:pt x="214955" y="703969"/>
                    <a:pt x="216170" y="703969"/>
                    <a:pt x="217384" y="703564"/>
                  </a:cubicBezTo>
                  <a:cubicBezTo>
                    <a:pt x="218599" y="705588"/>
                    <a:pt x="220218" y="707207"/>
                    <a:pt x="221837" y="709636"/>
                  </a:cubicBezTo>
                  <a:cubicBezTo>
                    <a:pt x="231553" y="723400"/>
                    <a:pt x="244102" y="742426"/>
                    <a:pt x="255437" y="761857"/>
                  </a:cubicBezTo>
                  <a:cubicBezTo>
                    <a:pt x="266771" y="781288"/>
                    <a:pt x="277297" y="801529"/>
                    <a:pt x="284178" y="816912"/>
                  </a:cubicBezTo>
                  <a:cubicBezTo>
                    <a:pt x="285798" y="820150"/>
                    <a:pt x="287012" y="822984"/>
                    <a:pt x="288227" y="825818"/>
                  </a:cubicBezTo>
                  <a:cubicBezTo>
                    <a:pt x="284178" y="829866"/>
                    <a:pt x="281345" y="835533"/>
                    <a:pt x="281345" y="841605"/>
                  </a:cubicBezTo>
                  <a:cubicBezTo>
                    <a:pt x="281345" y="847273"/>
                    <a:pt x="283369" y="852130"/>
                    <a:pt x="287012" y="856178"/>
                  </a:cubicBezTo>
                  <a:cubicBezTo>
                    <a:pt x="284583" y="861441"/>
                    <a:pt x="281345" y="867108"/>
                    <a:pt x="278106" y="873990"/>
                  </a:cubicBezTo>
                  <a:cubicBezTo>
                    <a:pt x="272844" y="884111"/>
                    <a:pt x="266367" y="896255"/>
                    <a:pt x="259485" y="908804"/>
                  </a:cubicBezTo>
                  <a:cubicBezTo>
                    <a:pt x="252603" y="921353"/>
                    <a:pt x="244912" y="934712"/>
                    <a:pt x="237220" y="948071"/>
                  </a:cubicBezTo>
                  <a:cubicBezTo>
                    <a:pt x="229529" y="961430"/>
                    <a:pt x="221837" y="974789"/>
                    <a:pt x="214146" y="986933"/>
                  </a:cubicBezTo>
                  <a:cubicBezTo>
                    <a:pt x="206859" y="999482"/>
                    <a:pt x="199168" y="1010817"/>
                    <a:pt x="193096" y="1020532"/>
                  </a:cubicBezTo>
                  <a:cubicBezTo>
                    <a:pt x="189452" y="1026200"/>
                    <a:pt x="186214" y="1031057"/>
                    <a:pt x="183380" y="1035510"/>
                  </a:cubicBezTo>
                  <a:cubicBezTo>
                    <a:pt x="181761" y="1035106"/>
                    <a:pt x="180142" y="1034701"/>
                    <a:pt x="178522" y="1034701"/>
                  </a:cubicBezTo>
                  <a:cubicBezTo>
                    <a:pt x="172855" y="1034701"/>
                    <a:pt x="167592" y="1038344"/>
                    <a:pt x="165973" y="1043607"/>
                  </a:cubicBezTo>
                  <a:cubicBezTo>
                    <a:pt x="164354" y="1043607"/>
                    <a:pt x="163139" y="1044011"/>
                    <a:pt x="161520" y="1044011"/>
                  </a:cubicBezTo>
                  <a:cubicBezTo>
                    <a:pt x="150995" y="1044821"/>
                    <a:pt x="137231" y="1045226"/>
                    <a:pt x="123468" y="1045226"/>
                  </a:cubicBezTo>
                  <a:cubicBezTo>
                    <a:pt x="109704" y="1045226"/>
                    <a:pt x="95941" y="1044821"/>
                    <a:pt x="85415" y="1043607"/>
                  </a:cubicBezTo>
                  <a:cubicBezTo>
                    <a:pt x="83796" y="1043607"/>
                    <a:pt x="82177" y="1043202"/>
                    <a:pt x="80963" y="1043202"/>
                  </a:cubicBezTo>
                  <a:cubicBezTo>
                    <a:pt x="78938" y="1037939"/>
                    <a:pt x="74081" y="1034296"/>
                    <a:pt x="68413" y="1034296"/>
                  </a:cubicBezTo>
                  <a:cubicBezTo>
                    <a:pt x="61127" y="1034296"/>
                    <a:pt x="55055" y="1040368"/>
                    <a:pt x="55055" y="1047655"/>
                  </a:cubicBezTo>
                  <a:cubicBezTo>
                    <a:pt x="55055" y="1051298"/>
                    <a:pt x="56269" y="1054132"/>
                    <a:pt x="58698" y="1056561"/>
                  </a:cubicBezTo>
                  <a:cubicBezTo>
                    <a:pt x="58293" y="1057775"/>
                    <a:pt x="57483" y="1059394"/>
                    <a:pt x="57079" y="1060609"/>
                  </a:cubicBezTo>
                  <a:cubicBezTo>
                    <a:pt x="53030" y="1070324"/>
                    <a:pt x="46553" y="1082469"/>
                    <a:pt x="39672" y="1094613"/>
                  </a:cubicBezTo>
                  <a:cubicBezTo>
                    <a:pt x="32790" y="1106757"/>
                    <a:pt x="25098" y="1118092"/>
                    <a:pt x="19026" y="1126593"/>
                  </a:cubicBezTo>
                  <a:cubicBezTo>
                    <a:pt x="18217" y="1127808"/>
                    <a:pt x="17407" y="1129022"/>
                    <a:pt x="16193" y="1130237"/>
                  </a:cubicBezTo>
                  <a:cubicBezTo>
                    <a:pt x="15383" y="1130237"/>
                    <a:pt x="14168" y="1129832"/>
                    <a:pt x="13359" y="1129832"/>
                  </a:cubicBezTo>
                  <a:cubicBezTo>
                    <a:pt x="6072" y="1129832"/>
                    <a:pt x="0" y="1135904"/>
                    <a:pt x="0" y="1143191"/>
                  </a:cubicBezTo>
                  <a:cubicBezTo>
                    <a:pt x="0" y="1150477"/>
                    <a:pt x="6072" y="1156549"/>
                    <a:pt x="13359" y="1156549"/>
                  </a:cubicBezTo>
                  <a:cubicBezTo>
                    <a:pt x="14168" y="1156549"/>
                    <a:pt x="14978" y="1156549"/>
                    <a:pt x="15788" y="1156145"/>
                  </a:cubicBezTo>
                  <a:cubicBezTo>
                    <a:pt x="16597" y="1157359"/>
                    <a:pt x="17407" y="1158573"/>
                    <a:pt x="18621" y="1159788"/>
                  </a:cubicBezTo>
                  <a:cubicBezTo>
                    <a:pt x="24694" y="1168289"/>
                    <a:pt x="32385" y="1179624"/>
                    <a:pt x="39267" y="1191768"/>
                  </a:cubicBezTo>
                  <a:cubicBezTo>
                    <a:pt x="46149" y="1203508"/>
                    <a:pt x="52626" y="1216057"/>
                    <a:pt x="57079" y="1225367"/>
                  </a:cubicBezTo>
                  <a:cubicBezTo>
                    <a:pt x="57888" y="1227392"/>
                    <a:pt x="58698" y="1229011"/>
                    <a:pt x="59507" y="1231035"/>
                  </a:cubicBezTo>
                  <a:cubicBezTo>
                    <a:pt x="57079" y="1233464"/>
                    <a:pt x="55459" y="1237107"/>
                    <a:pt x="55459" y="1240750"/>
                  </a:cubicBezTo>
                  <a:cubicBezTo>
                    <a:pt x="55459" y="1248037"/>
                    <a:pt x="61532" y="1254109"/>
                    <a:pt x="68818" y="1254109"/>
                  </a:cubicBezTo>
                  <a:cubicBezTo>
                    <a:pt x="75700" y="1254109"/>
                    <a:pt x="80963" y="1249251"/>
                    <a:pt x="82177" y="1242774"/>
                  </a:cubicBezTo>
                  <a:cubicBezTo>
                    <a:pt x="83391" y="1242774"/>
                    <a:pt x="84606" y="1242370"/>
                    <a:pt x="86225" y="1242370"/>
                  </a:cubicBezTo>
                  <a:cubicBezTo>
                    <a:pt x="96750" y="1241560"/>
                    <a:pt x="110514" y="1240750"/>
                    <a:pt x="124277" y="1240346"/>
                  </a:cubicBezTo>
                  <a:cubicBezTo>
                    <a:pt x="138041" y="1240346"/>
                    <a:pt x="151805" y="1240750"/>
                    <a:pt x="162330" y="1241965"/>
                  </a:cubicBezTo>
                  <a:cubicBezTo>
                    <a:pt x="163949" y="1241965"/>
                    <a:pt x="165568" y="1242370"/>
                    <a:pt x="166783" y="1242370"/>
                  </a:cubicBezTo>
                  <a:cubicBezTo>
                    <a:pt x="168402" y="1247632"/>
                    <a:pt x="173665" y="1251680"/>
                    <a:pt x="179737" y="1251680"/>
                  </a:cubicBezTo>
                  <a:cubicBezTo>
                    <a:pt x="187023" y="1251680"/>
                    <a:pt x="193096" y="1245608"/>
                    <a:pt x="193096" y="1238322"/>
                  </a:cubicBezTo>
                  <a:cubicBezTo>
                    <a:pt x="193096" y="1234678"/>
                    <a:pt x="191881" y="1231844"/>
                    <a:pt x="189452" y="1229416"/>
                  </a:cubicBezTo>
                  <a:cubicBezTo>
                    <a:pt x="189857" y="1228201"/>
                    <a:pt x="190667" y="1226582"/>
                    <a:pt x="191072" y="1225367"/>
                  </a:cubicBezTo>
                  <a:cubicBezTo>
                    <a:pt x="195120" y="1215652"/>
                    <a:pt x="201597" y="1203508"/>
                    <a:pt x="208478" y="1191768"/>
                  </a:cubicBezTo>
                  <a:cubicBezTo>
                    <a:pt x="215360" y="1179624"/>
                    <a:pt x="223052" y="1168289"/>
                    <a:pt x="229124" y="1159788"/>
                  </a:cubicBezTo>
                  <a:cubicBezTo>
                    <a:pt x="229934" y="1158573"/>
                    <a:pt x="230743" y="1157359"/>
                    <a:pt x="231958" y="1156145"/>
                  </a:cubicBezTo>
                  <a:cubicBezTo>
                    <a:pt x="232767" y="1156145"/>
                    <a:pt x="233577" y="1156549"/>
                    <a:pt x="234791" y="1156549"/>
                  </a:cubicBezTo>
                  <a:cubicBezTo>
                    <a:pt x="242078" y="1156549"/>
                    <a:pt x="248150" y="1150477"/>
                    <a:pt x="248150" y="1143191"/>
                  </a:cubicBezTo>
                  <a:cubicBezTo>
                    <a:pt x="248150" y="1135904"/>
                    <a:pt x="242078" y="1129832"/>
                    <a:pt x="234791" y="1129832"/>
                  </a:cubicBezTo>
                  <a:cubicBezTo>
                    <a:pt x="233982" y="1129832"/>
                    <a:pt x="232767" y="1129832"/>
                    <a:pt x="231958" y="1130237"/>
                  </a:cubicBezTo>
                  <a:cubicBezTo>
                    <a:pt x="231148" y="1129022"/>
                    <a:pt x="230338" y="1127808"/>
                    <a:pt x="229124" y="1126593"/>
                  </a:cubicBezTo>
                  <a:cubicBezTo>
                    <a:pt x="223052" y="1118092"/>
                    <a:pt x="215765" y="1106353"/>
                    <a:pt x="208883" y="1094208"/>
                  </a:cubicBezTo>
                  <a:cubicBezTo>
                    <a:pt x="202001" y="1082064"/>
                    <a:pt x="195929" y="1069919"/>
                    <a:pt x="191476" y="1060204"/>
                  </a:cubicBezTo>
                  <a:cubicBezTo>
                    <a:pt x="190667" y="1058585"/>
                    <a:pt x="190262" y="1057370"/>
                    <a:pt x="189452" y="1056156"/>
                  </a:cubicBezTo>
                  <a:cubicBezTo>
                    <a:pt x="191476" y="1053727"/>
                    <a:pt x="192691" y="1050893"/>
                    <a:pt x="192691" y="1047250"/>
                  </a:cubicBezTo>
                  <a:cubicBezTo>
                    <a:pt x="192691" y="1046845"/>
                    <a:pt x="192691" y="1046440"/>
                    <a:pt x="192691" y="1046036"/>
                  </a:cubicBezTo>
                  <a:cubicBezTo>
                    <a:pt x="195524" y="1040368"/>
                    <a:pt x="199168" y="1033486"/>
                    <a:pt x="203216" y="1024985"/>
                  </a:cubicBezTo>
                  <a:cubicBezTo>
                    <a:pt x="208478" y="1014865"/>
                    <a:pt x="214955" y="1002721"/>
                    <a:pt x="221837" y="990171"/>
                  </a:cubicBezTo>
                  <a:cubicBezTo>
                    <a:pt x="228719" y="977622"/>
                    <a:pt x="236410" y="964263"/>
                    <a:pt x="244102" y="950905"/>
                  </a:cubicBezTo>
                  <a:cubicBezTo>
                    <a:pt x="251793" y="937546"/>
                    <a:pt x="259485" y="924187"/>
                    <a:pt x="267176" y="912043"/>
                  </a:cubicBezTo>
                  <a:cubicBezTo>
                    <a:pt x="274463" y="899493"/>
                    <a:pt x="282154" y="888159"/>
                    <a:pt x="288227" y="878443"/>
                  </a:cubicBezTo>
                  <a:cubicBezTo>
                    <a:pt x="292275" y="871966"/>
                    <a:pt x="295918" y="866704"/>
                    <a:pt x="298752" y="861846"/>
                  </a:cubicBezTo>
                  <a:cubicBezTo>
                    <a:pt x="300371" y="862251"/>
                    <a:pt x="302395" y="862655"/>
                    <a:pt x="304419" y="862655"/>
                  </a:cubicBezTo>
                  <a:cubicBezTo>
                    <a:pt x="315349" y="862655"/>
                    <a:pt x="324255" y="854559"/>
                    <a:pt x="326279" y="844034"/>
                  </a:cubicBezTo>
                  <a:cubicBezTo>
                    <a:pt x="328303" y="843629"/>
                    <a:pt x="330327" y="843629"/>
                    <a:pt x="332756" y="843224"/>
                  </a:cubicBezTo>
                  <a:cubicBezTo>
                    <a:pt x="349758" y="841605"/>
                    <a:pt x="372428" y="840391"/>
                    <a:pt x="394692" y="840391"/>
                  </a:cubicBezTo>
                  <a:cubicBezTo>
                    <a:pt x="417362" y="839986"/>
                    <a:pt x="439626" y="841200"/>
                    <a:pt x="456629" y="842820"/>
                  </a:cubicBezTo>
                  <a:cubicBezTo>
                    <a:pt x="459057" y="843224"/>
                    <a:pt x="461486" y="843224"/>
                    <a:pt x="463915" y="843629"/>
                  </a:cubicBezTo>
                  <a:cubicBezTo>
                    <a:pt x="466749" y="852535"/>
                    <a:pt x="474845" y="859012"/>
                    <a:pt x="484965" y="859012"/>
                  </a:cubicBezTo>
                  <a:cubicBezTo>
                    <a:pt x="497515" y="860227"/>
                    <a:pt x="507635" y="850511"/>
                    <a:pt x="507635" y="838367"/>
                  </a:cubicBezTo>
                  <a:close/>
                  <a:moveTo>
                    <a:pt x="384167" y="218599"/>
                  </a:moveTo>
                  <a:cubicBezTo>
                    <a:pt x="386596" y="223052"/>
                    <a:pt x="389025" y="227505"/>
                    <a:pt x="390644" y="230743"/>
                  </a:cubicBezTo>
                  <a:cubicBezTo>
                    <a:pt x="391049" y="231148"/>
                    <a:pt x="391049" y="231958"/>
                    <a:pt x="391454" y="232362"/>
                  </a:cubicBezTo>
                  <a:cubicBezTo>
                    <a:pt x="390644" y="233172"/>
                    <a:pt x="390239" y="234386"/>
                    <a:pt x="390239" y="235601"/>
                  </a:cubicBezTo>
                  <a:cubicBezTo>
                    <a:pt x="390239" y="236815"/>
                    <a:pt x="390644" y="238030"/>
                    <a:pt x="391454" y="238839"/>
                  </a:cubicBezTo>
                  <a:cubicBezTo>
                    <a:pt x="391049" y="239244"/>
                    <a:pt x="391049" y="239649"/>
                    <a:pt x="390644" y="240459"/>
                  </a:cubicBezTo>
                  <a:cubicBezTo>
                    <a:pt x="389025" y="244102"/>
                    <a:pt x="387001" y="248555"/>
                    <a:pt x="384167" y="252603"/>
                  </a:cubicBezTo>
                  <a:cubicBezTo>
                    <a:pt x="381738" y="257056"/>
                    <a:pt x="378904" y="261104"/>
                    <a:pt x="376880" y="264343"/>
                  </a:cubicBezTo>
                  <a:cubicBezTo>
                    <a:pt x="376476" y="264747"/>
                    <a:pt x="376071" y="265152"/>
                    <a:pt x="375666" y="265557"/>
                  </a:cubicBezTo>
                  <a:cubicBezTo>
                    <a:pt x="375261" y="265557"/>
                    <a:pt x="374856" y="265557"/>
                    <a:pt x="374856" y="265557"/>
                  </a:cubicBezTo>
                  <a:cubicBezTo>
                    <a:pt x="372832" y="265557"/>
                    <a:pt x="370808" y="267176"/>
                    <a:pt x="370403" y="268796"/>
                  </a:cubicBezTo>
                  <a:cubicBezTo>
                    <a:pt x="369999" y="268796"/>
                    <a:pt x="369189" y="268796"/>
                    <a:pt x="368784" y="268796"/>
                  </a:cubicBezTo>
                  <a:cubicBezTo>
                    <a:pt x="365141" y="269200"/>
                    <a:pt x="359878" y="269605"/>
                    <a:pt x="355021" y="269200"/>
                  </a:cubicBezTo>
                  <a:cubicBezTo>
                    <a:pt x="350163" y="269200"/>
                    <a:pt x="344900" y="268796"/>
                    <a:pt x="341257" y="268391"/>
                  </a:cubicBezTo>
                  <a:cubicBezTo>
                    <a:pt x="340447" y="268391"/>
                    <a:pt x="339638" y="268391"/>
                    <a:pt x="339233" y="267986"/>
                  </a:cubicBezTo>
                  <a:cubicBezTo>
                    <a:pt x="338423" y="266367"/>
                    <a:pt x="336804" y="265557"/>
                    <a:pt x="335185" y="265557"/>
                  </a:cubicBezTo>
                  <a:cubicBezTo>
                    <a:pt x="335185" y="265557"/>
                    <a:pt x="334780" y="265557"/>
                    <a:pt x="334780" y="265557"/>
                  </a:cubicBezTo>
                  <a:cubicBezTo>
                    <a:pt x="334375" y="265152"/>
                    <a:pt x="333970" y="264343"/>
                    <a:pt x="333161" y="263533"/>
                  </a:cubicBezTo>
                  <a:cubicBezTo>
                    <a:pt x="331137" y="260294"/>
                    <a:pt x="328303" y="256246"/>
                    <a:pt x="325874" y="251793"/>
                  </a:cubicBezTo>
                  <a:cubicBezTo>
                    <a:pt x="323445" y="247340"/>
                    <a:pt x="321016" y="242888"/>
                    <a:pt x="319397" y="239649"/>
                  </a:cubicBezTo>
                  <a:cubicBezTo>
                    <a:pt x="318992" y="239244"/>
                    <a:pt x="318992" y="238435"/>
                    <a:pt x="318587" y="238030"/>
                  </a:cubicBezTo>
                  <a:cubicBezTo>
                    <a:pt x="319397" y="237220"/>
                    <a:pt x="319802" y="236006"/>
                    <a:pt x="319802" y="234791"/>
                  </a:cubicBezTo>
                  <a:cubicBezTo>
                    <a:pt x="319802" y="233577"/>
                    <a:pt x="319397" y="232362"/>
                    <a:pt x="318587" y="231553"/>
                  </a:cubicBezTo>
                  <a:cubicBezTo>
                    <a:pt x="318992" y="231148"/>
                    <a:pt x="318992" y="230743"/>
                    <a:pt x="319397" y="229934"/>
                  </a:cubicBezTo>
                  <a:cubicBezTo>
                    <a:pt x="321016" y="226290"/>
                    <a:pt x="323040" y="221837"/>
                    <a:pt x="325874" y="217789"/>
                  </a:cubicBezTo>
                  <a:cubicBezTo>
                    <a:pt x="328303" y="213336"/>
                    <a:pt x="331137" y="209288"/>
                    <a:pt x="333161" y="206050"/>
                  </a:cubicBezTo>
                  <a:cubicBezTo>
                    <a:pt x="333566" y="205645"/>
                    <a:pt x="333970" y="205240"/>
                    <a:pt x="334375" y="204835"/>
                  </a:cubicBezTo>
                  <a:cubicBezTo>
                    <a:pt x="334780" y="204835"/>
                    <a:pt x="335185" y="204835"/>
                    <a:pt x="335185" y="204835"/>
                  </a:cubicBezTo>
                  <a:cubicBezTo>
                    <a:pt x="337209" y="204835"/>
                    <a:pt x="339233" y="203621"/>
                    <a:pt x="339638" y="201597"/>
                  </a:cubicBezTo>
                  <a:cubicBezTo>
                    <a:pt x="340043" y="201597"/>
                    <a:pt x="340852" y="201597"/>
                    <a:pt x="341257" y="201597"/>
                  </a:cubicBezTo>
                  <a:cubicBezTo>
                    <a:pt x="344900" y="201192"/>
                    <a:pt x="350163" y="201192"/>
                    <a:pt x="355021" y="201192"/>
                  </a:cubicBezTo>
                  <a:cubicBezTo>
                    <a:pt x="359878" y="201192"/>
                    <a:pt x="365141" y="201192"/>
                    <a:pt x="368784" y="201597"/>
                  </a:cubicBezTo>
                  <a:cubicBezTo>
                    <a:pt x="369594" y="201597"/>
                    <a:pt x="369999" y="201597"/>
                    <a:pt x="370403" y="201597"/>
                  </a:cubicBezTo>
                  <a:cubicBezTo>
                    <a:pt x="371213" y="203621"/>
                    <a:pt x="372832" y="204835"/>
                    <a:pt x="374856" y="204835"/>
                  </a:cubicBezTo>
                  <a:cubicBezTo>
                    <a:pt x="375261" y="204835"/>
                    <a:pt x="375261" y="204835"/>
                    <a:pt x="375666" y="204835"/>
                  </a:cubicBezTo>
                  <a:cubicBezTo>
                    <a:pt x="376071" y="205240"/>
                    <a:pt x="376476" y="205645"/>
                    <a:pt x="376880" y="206050"/>
                  </a:cubicBezTo>
                  <a:cubicBezTo>
                    <a:pt x="378904" y="210098"/>
                    <a:pt x="381333" y="214551"/>
                    <a:pt x="384167" y="218599"/>
                  </a:cubicBezTo>
                  <a:close/>
                  <a:moveTo>
                    <a:pt x="497515" y="136017"/>
                  </a:moveTo>
                  <a:cubicBezTo>
                    <a:pt x="496705" y="137231"/>
                    <a:pt x="496300" y="138041"/>
                    <a:pt x="495491" y="138851"/>
                  </a:cubicBezTo>
                  <a:cubicBezTo>
                    <a:pt x="494681" y="138851"/>
                    <a:pt x="494276" y="138446"/>
                    <a:pt x="493466" y="138446"/>
                  </a:cubicBezTo>
                  <a:cubicBezTo>
                    <a:pt x="489014" y="138446"/>
                    <a:pt x="485775" y="141280"/>
                    <a:pt x="484156" y="145328"/>
                  </a:cubicBezTo>
                  <a:cubicBezTo>
                    <a:pt x="482941" y="145328"/>
                    <a:pt x="482132" y="145733"/>
                    <a:pt x="480917" y="145733"/>
                  </a:cubicBezTo>
                  <a:cubicBezTo>
                    <a:pt x="473226" y="146542"/>
                    <a:pt x="463510" y="146947"/>
                    <a:pt x="453390" y="146947"/>
                  </a:cubicBezTo>
                  <a:cubicBezTo>
                    <a:pt x="443270" y="146947"/>
                    <a:pt x="433554" y="146542"/>
                    <a:pt x="425863" y="145733"/>
                  </a:cubicBezTo>
                  <a:cubicBezTo>
                    <a:pt x="424244" y="145733"/>
                    <a:pt x="423029" y="145328"/>
                    <a:pt x="421815" y="145328"/>
                  </a:cubicBezTo>
                  <a:cubicBezTo>
                    <a:pt x="420195" y="142494"/>
                    <a:pt x="416957" y="140470"/>
                    <a:pt x="413314" y="140470"/>
                  </a:cubicBezTo>
                  <a:cubicBezTo>
                    <a:pt x="412909" y="140470"/>
                    <a:pt x="412909" y="140470"/>
                    <a:pt x="412504" y="140470"/>
                  </a:cubicBezTo>
                  <a:cubicBezTo>
                    <a:pt x="411694" y="139256"/>
                    <a:pt x="410480" y="138041"/>
                    <a:pt x="409670" y="136422"/>
                  </a:cubicBezTo>
                  <a:cubicBezTo>
                    <a:pt x="405217" y="130350"/>
                    <a:pt x="399955" y="121849"/>
                    <a:pt x="395097" y="113348"/>
                  </a:cubicBezTo>
                  <a:cubicBezTo>
                    <a:pt x="390239" y="104846"/>
                    <a:pt x="385786" y="95536"/>
                    <a:pt x="382548" y="88654"/>
                  </a:cubicBezTo>
                  <a:cubicBezTo>
                    <a:pt x="382143" y="87440"/>
                    <a:pt x="381738" y="86630"/>
                    <a:pt x="381333" y="85415"/>
                  </a:cubicBezTo>
                  <a:cubicBezTo>
                    <a:pt x="382953" y="83796"/>
                    <a:pt x="383762" y="81367"/>
                    <a:pt x="383762" y="78938"/>
                  </a:cubicBezTo>
                  <a:cubicBezTo>
                    <a:pt x="383762" y="76510"/>
                    <a:pt x="382548" y="74081"/>
                    <a:pt x="381333" y="72461"/>
                  </a:cubicBezTo>
                  <a:cubicBezTo>
                    <a:pt x="381738" y="71652"/>
                    <a:pt x="382143" y="70437"/>
                    <a:pt x="382548" y="69628"/>
                  </a:cubicBezTo>
                  <a:cubicBezTo>
                    <a:pt x="385382" y="62746"/>
                    <a:pt x="390239" y="53840"/>
                    <a:pt x="395097" y="44934"/>
                  </a:cubicBezTo>
                  <a:cubicBezTo>
                    <a:pt x="399955" y="36433"/>
                    <a:pt x="405622" y="27932"/>
                    <a:pt x="410075" y="21860"/>
                  </a:cubicBezTo>
                  <a:cubicBezTo>
                    <a:pt x="410885" y="21050"/>
                    <a:pt x="411289" y="19836"/>
                    <a:pt x="412099" y="19026"/>
                  </a:cubicBezTo>
                  <a:cubicBezTo>
                    <a:pt x="412909" y="19026"/>
                    <a:pt x="413314" y="19431"/>
                    <a:pt x="414123" y="19431"/>
                  </a:cubicBezTo>
                  <a:cubicBezTo>
                    <a:pt x="418171" y="19431"/>
                    <a:pt x="421815" y="16597"/>
                    <a:pt x="423434" y="12954"/>
                  </a:cubicBezTo>
                  <a:cubicBezTo>
                    <a:pt x="424648" y="12954"/>
                    <a:pt x="425458" y="12549"/>
                    <a:pt x="426672" y="12549"/>
                  </a:cubicBezTo>
                  <a:cubicBezTo>
                    <a:pt x="434364" y="12144"/>
                    <a:pt x="444079" y="11335"/>
                    <a:pt x="454200" y="11335"/>
                  </a:cubicBezTo>
                  <a:cubicBezTo>
                    <a:pt x="464320" y="11335"/>
                    <a:pt x="474035" y="11740"/>
                    <a:pt x="481727" y="12549"/>
                  </a:cubicBezTo>
                  <a:cubicBezTo>
                    <a:pt x="482941" y="12549"/>
                    <a:pt x="484156" y="12549"/>
                    <a:pt x="484965" y="12954"/>
                  </a:cubicBezTo>
                  <a:cubicBezTo>
                    <a:pt x="486180" y="16597"/>
                    <a:pt x="489823" y="19431"/>
                    <a:pt x="494276" y="19431"/>
                  </a:cubicBezTo>
                  <a:cubicBezTo>
                    <a:pt x="494681" y="19431"/>
                    <a:pt x="495491" y="19026"/>
                    <a:pt x="495895" y="19026"/>
                  </a:cubicBezTo>
                  <a:cubicBezTo>
                    <a:pt x="496705" y="19836"/>
                    <a:pt x="497110" y="20645"/>
                    <a:pt x="497919" y="21860"/>
                  </a:cubicBezTo>
                  <a:cubicBezTo>
                    <a:pt x="502372" y="27932"/>
                    <a:pt x="507635" y="36433"/>
                    <a:pt x="512897" y="44934"/>
                  </a:cubicBezTo>
                  <a:cubicBezTo>
                    <a:pt x="518160" y="53435"/>
                    <a:pt x="522613" y="62341"/>
                    <a:pt x="525851" y="69223"/>
                  </a:cubicBezTo>
                  <a:cubicBezTo>
                    <a:pt x="526256" y="70437"/>
                    <a:pt x="526661" y="71247"/>
                    <a:pt x="527066" y="72057"/>
                  </a:cubicBezTo>
                  <a:cubicBezTo>
                    <a:pt x="525447" y="73676"/>
                    <a:pt x="524637" y="76105"/>
                    <a:pt x="524637" y="78534"/>
                  </a:cubicBezTo>
                  <a:cubicBezTo>
                    <a:pt x="524637" y="80963"/>
                    <a:pt x="525447" y="82987"/>
                    <a:pt x="527066" y="85011"/>
                  </a:cubicBezTo>
                  <a:cubicBezTo>
                    <a:pt x="526661" y="85820"/>
                    <a:pt x="526256" y="87035"/>
                    <a:pt x="525851" y="88249"/>
                  </a:cubicBezTo>
                  <a:cubicBezTo>
                    <a:pt x="522613" y="95131"/>
                    <a:pt x="518160" y="104037"/>
                    <a:pt x="513302" y="112943"/>
                  </a:cubicBezTo>
                  <a:cubicBezTo>
                    <a:pt x="507230" y="121444"/>
                    <a:pt x="501968" y="129945"/>
                    <a:pt x="497515" y="136017"/>
                  </a:cubicBezTo>
                  <a:close/>
                  <a:moveTo>
                    <a:pt x="534353" y="359878"/>
                  </a:moveTo>
                  <a:cubicBezTo>
                    <a:pt x="529495" y="351377"/>
                    <a:pt x="525042" y="342067"/>
                    <a:pt x="521803" y="335185"/>
                  </a:cubicBezTo>
                  <a:cubicBezTo>
                    <a:pt x="521399" y="333970"/>
                    <a:pt x="520994" y="333161"/>
                    <a:pt x="520589" y="331946"/>
                  </a:cubicBezTo>
                  <a:cubicBezTo>
                    <a:pt x="522208" y="330327"/>
                    <a:pt x="523018" y="327898"/>
                    <a:pt x="523018" y="325469"/>
                  </a:cubicBezTo>
                  <a:cubicBezTo>
                    <a:pt x="523018" y="323040"/>
                    <a:pt x="521803" y="320612"/>
                    <a:pt x="520589" y="318992"/>
                  </a:cubicBezTo>
                  <a:cubicBezTo>
                    <a:pt x="520994" y="318183"/>
                    <a:pt x="521399" y="316968"/>
                    <a:pt x="521803" y="316159"/>
                  </a:cubicBezTo>
                  <a:cubicBezTo>
                    <a:pt x="524637" y="309277"/>
                    <a:pt x="529495" y="300371"/>
                    <a:pt x="534353" y="291465"/>
                  </a:cubicBezTo>
                  <a:cubicBezTo>
                    <a:pt x="539210" y="282964"/>
                    <a:pt x="544878" y="274463"/>
                    <a:pt x="549331" y="268391"/>
                  </a:cubicBezTo>
                  <a:cubicBezTo>
                    <a:pt x="550140" y="267581"/>
                    <a:pt x="550545" y="266367"/>
                    <a:pt x="551355" y="265557"/>
                  </a:cubicBezTo>
                  <a:cubicBezTo>
                    <a:pt x="552164" y="265557"/>
                    <a:pt x="552569" y="265962"/>
                    <a:pt x="553379" y="265962"/>
                  </a:cubicBezTo>
                  <a:cubicBezTo>
                    <a:pt x="557427" y="265962"/>
                    <a:pt x="561070" y="263128"/>
                    <a:pt x="562689" y="259485"/>
                  </a:cubicBezTo>
                  <a:cubicBezTo>
                    <a:pt x="563904" y="259485"/>
                    <a:pt x="564713" y="259080"/>
                    <a:pt x="565928" y="259080"/>
                  </a:cubicBezTo>
                  <a:cubicBezTo>
                    <a:pt x="573619" y="258675"/>
                    <a:pt x="583335" y="257866"/>
                    <a:pt x="593455" y="257866"/>
                  </a:cubicBezTo>
                  <a:cubicBezTo>
                    <a:pt x="603575" y="257866"/>
                    <a:pt x="613291" y="258270"/>
                    <a:pt x="620982" y="259080"/>
                  </a:cubicBezTo>
                  <a:cubicBezTo>
                    <a:pt x="622197" y="259080"/>
                    <a:pt x="623411" y="259485"/>
                    <a:pt x="624221" y="259485"/>
                  </a:cubicBezTo>
                  <a:cubicBezTo>
                    <a:pt x="625435" y="263128"/>
                    <a:pt x="629079" y="265962"/>
                    <a:pt x="633532" y="265962"/>
                  </a:cubicBezTo>
                  <a:cubicBezTo>
                    <a:pt x="633936" y="265962"/>
                    <a:pt x="634746" y="265557"/>
                    <a:pt x="635151" y="265557"/>
                  </a:cubicBezTo>
                  <a:cubicBezTo>
                    <a:pt x="635960" y="266367"/>
                    <a:pt x="636365" y="267176"/>
                    <a:pt x="637175" y="268391"/>
                  </a:cubicBezTo>
                  <a:cubicBezTo>
                    <a:pt x="641628" y="274463"/>
                    <a:pt x="646890" y="282964"/>
                    <a:pt x="652153" y="291465"/>
                  </a:cubicBezTo>
                  <a:cubicBezTo>
                    <a:pt x="657416" y="299966"/>
                    <a:pt x="661868" y="308872"/>
                    <a:pt x="665107" y="315754"/>
                  </a:cubicBezTo>
                  <a:cubicBezTo>
                    <a:pt x="665512" y="316968"/>
                    <a:pt x="665917" y="317778"/>
                    <a:pt x="666321" y="318587"/>
                  </a:cubicBezTo>
                  <a:cubicBezTo>
                    <a:pt x="664702" y="320207"/>
                    <a:pt x="663893" y="322636"/>
                    <a:pt x="663893" y="325064"/>
                  </a:cubicBezTo>
                  <a:cubicBezTo>
                    <a:pt x="663893" y="327493"/>
                    <a:pt x="664702" y="329517"/>
                    <a:pt x="666321" y="331541"/>
                  </a:cubicBezTo>
                  <a:cubicBezTo>
                    <a:pt x="665917" y="332351"/>
                    <a:pt x="665512" y="333566"/>
                    <a:pt x="665107" y="334780"/>
                  </a:cubicBezTo>
                  <a:cubicBezTo>
                    <a:pt x="661868" y="341662"/>
                    <a:pt x="657416" y="350568"/>
                    <a:pt x="652558" y="359474"/>
                  </a:cubicBezTo>
                  <a:cubicBezTo>
                    <a:pt x="647700" y="367975"/>
                    <a:pt x="642033" y="376476"/>
                    <a:pt x="637580" y="382548"/>
                  </a:cubicBezTo>
                  <a:cubicBezTo>
                    <a:pt x="636770" y="383762"/>
                    <a:pt x="636365" y="384572"/>
                    <a:pt x="635556" y="385382"/>
                  </a:cubicBezTo>
                  <a:cubicBezTo>
                    <a:pt x="634746" y="385382"/>
                    <a:pt x="634341" y="384977"/>
                    <a:pt x="633532" y="384977"/>
                  </a:cubicBezTo>
                  <a:cubicBezTo>
                    <a:pt x="629079" y="384977"/>
                    <a:pt x="625840" y="387810"/>
                    <a:pt x="624221" y="391858"/>
                  </a:cubicBezTo>
                  <a:cubicBezTo>
                    <a:pt x="623006" y="391858"/>
                    <a:pt x="622197" y="392263"/>
                    <a:pt x="620982" y="392263"/>
                  </a:cubicBezTo>
                  <a:cubicBezTo>
                    <a:pt x="613291" y="393073"/>
                    <a:pt x="603575" y="393478"/>
                    <a:pt x="593455" y="393478"/>
                  </a:cubicBezTo>
                  <a:cubicBezTo>
                    <a:pt x="583335" y="393478"/>
                    <a:pt x="573619" y="393073"/>
                    <a:pt x="565928" y="392263"/>
                  </a:cubicBezTo>
                  <a:cubicBezTo>
                    <a:pt x="564309" y="392263"/>
                    <a:pt x="563094" y="391858"/>
                    <a:pt x="561880" y="391858"/>
                  </a:cubicBezTo>
                  <a:cubicBezTo>
                    <a:pt x="560261" y="389025"/>
                    <a:pt x="557022" y="387001"/>
                    <a:pt x="553379" y="387001"/>
                  </a:cubicBezTo>
                  <a:cubicBezTo>
                    <a:pt x="552974" y="387001"/>
                    <a:pt x="552974" y="387001"/>
                    <a:pt x="552569" y="387001"/>
                  </a:cubicBezTo>
                  <a:cubicBezTo>
                    <a:pt x="551759" y="385786"/>
                    <a:pt x="550545" y="384572"/>
                    <a:pt x="549735" y="382953"/>
                  </a:cubicBezTo>
                  <a:cubicBezTo>
                    <a:pt x="544473" y="376880"/>
                    <a:pt x="539210" y="368379"/>
                    <a:pt x="534353" y="359878"/>
                  </a:cubicBezTo>
                  <a:close/>
                  <a:moveTo>
                    <a:pt x="205645" y="1097447"/>
                  </a:moveTo>
                  <a:cubicBezTo>
                    <a:pt x="212931" y="1109186"/>
                    <a:pt x="219004" y="1121736"/>
                    <a:pt x="223457" y="1131046"/>
                  </a:cubicBezTo>
                  <a:cubicBezTo>
                    <a:pt x="224266" y="1132665"/>
                    <a:pt x="224671" y="1133880"/>
                    <a:pt x="225076" y="1135094"/>
                  </a:cubicBezTo>
                  <a:cubicBezTo>
                    <a:pt x="223052" y="1137523"/>
                    <a:pt x="221432" y="1140762"/>
                    <a:pt x="221432" y="1144000"/>
                  </a:cubicBezTo>
                  <a:cubicBezTo>
                    <a:pt x="221432" y="1147239"/>
                    <a:pt x="222647" y="1150477"/>
                    <a:pt x="224671" y="1152906"/>
                  </a:cubicBezTo>
                  <a:cubicBezTo>
                    <a:pt x="224266" y="1154121"/>
                    <a:pt x="223457" y="1155740"/>
                    <a:pt x="222647" y="1156954"/>
                  </a:cubicBezTo>
                  <a:cubicBezTo>
                    <a:pt x="218194" y="1166265"/>
                    <a:pt x="212122" y="1178814"/>
                    <a:pt x="205240" y="1190958"/>
                  </a:cubicBezTo>
                  <a:cubicBezTo>
                    <a:pt x="198358" y="1203103"/>
                    <a:pt x="191072" y="1214438"/>
                    <a:pt x="184595" y="1222939"/>
                  </a:cubicBezTo>
                  <a:cubicBezTo>
                    <a:pt x="183785" y="1224153"/>
                    <a:pt x="182975" y="1225367"/>
                    <a:pt x="181761" y="1226582"/>
                  </a:cubicBezTo>
                  <a:cubicBezTo>
                    <a:pt x="180951" y="1226582"/>
                    <a:pt x="179737" y="1226177"/>
                    <a:pt x="178927" y="1226177"/>
                  </a:cubicBezTo>
                  <a:cubicBezTo>
                    <a:pt x="172855" y="1226177"/>
                    <a:pt x="167997" y="1230225"/>
                    <a:pt x="165973" y="1235488"/>
                  </a:cubicBezTo>
                  <a:cubicBezTo>
                    <a:pt x="164759" y="1235488"/>
                    <a:pt x="163139" y="1235893"/>
                    <a:pt x="161520" y="1235893"/>
                  </a:cubicBezTo>
                  <a:cubicBezTo>
                    <a:pt x="150995" y="1237107"/>
                    <a:pt x="137231" y="1237512"/>
                    <a:pt x="123468" y="1237512"/>
                  </a:cubicBezTo>
                  <a:cubicBezTo>
                    <a:pt x="109704" y="1237512"/>
                    <a:pt x="95941" y="1236702"/>
                    <a:pt x="85415" y="1235488"/>
                  </a:cubicBezTo>
                  <a:cubicBezTo>
                    <a:pt x="83391" y="1235488"/>
                    <a:pt x="81772" y="1235083"/>
                    <a:pt x="79748" y="1235083"/>
                  </a:cubicBezTo>
                  <a:cubicBezTo>
                    <a:pt x="77319" y="1231035"/>
                    <a:pt x="72866" y="1228201"/>
                    <a:pt x="68009" y="1228201"/>
                  </a:cubicBezTo>
                  <a:cubicBezTo>
                    <a:pt x="67604" y="1228201"/>
                    <a:pt x="67199" y="1228201"/>
                    <a:pt x="66794" y="1228201"/>
                  </a:cubicBezTo>
                  <a:cubicBezTo>
                    <a:pt x="65580" y="1226582"/>
                    <a:pt x="64365" y="1224558"/>
                    <a:pt x="62746" y="1222534"/>
                  </a:cubicBezTo>
                  <a:cubicBezTo>
                    <a:pt x="56674" y="1214033"/>
                    <a:pt x="48982" y="1202293"/>
                    <a:pt x="42505" y="1190554"/>
                  </a:cubicBezTo>
                  <a:cubicBezTo>
                    <a:pt x="35623" y="1178409"/>
                    <a:pt x="29551" y="1166265"/>
                    <a:pt x="25098" y="1156549"/>
                  </a:cubicBezTo>
                  <a:cubicBezTo>
                    <a:pt x="24289" y="1154930"/>
                    <a:pt x="23884" y="1153716"/>
                    <a:pt x="23074" y="1152501"/>
                  </a:cubicBezTo>
                  <a:cubicBezTo>
                    <a:pt x="25098" y="1150072"/>
                    <a:pt x="26313" y="1147239"/>
                    <a:pt x="26313" y="1143595"/>
                  </a:cubicBezTo>
                  <a:cubicBezTo>
                    <a:pt x="26313" y="1139952"/>
                    <a:pt x="25098" y="1137118"/>
                    <a:pt x="22670" y="1134689"/>
                  </a:cubicBezTo>
                  <a:cubicBezTo>
                    <a:pt x="23074" y="1133475"/>
                    <a:pt x="23884" y="1131856"/>
                    <a:pt x="24289" y="1130641"/>
                  </a:cubicBezTo>
                  <a:cubicBezTo>
                    <a:pt x="28337" y="1120926"/>
                    <a:pt x="34814" y="1108782"/>
                    <a:pt x="41696" y="1096637"/>
                  </a:cubicBezTo>
                  <a:cubicBezTo>
                    <a:pt x="48578" y="1084493"/>
                    <a:pt x="56269" y="1073158"/>
                    <a:pt x="62341" y="1064657"/>
                  </a:cubicBezTo>
                  <a:cubicBezTo>
                    <a:pt x="63151" y="1063442"/>
                    <a:pt x="63960" y="1062228"/>
                    <a:pt x="65175" y="1061014"/>
                  </a:cubicBezTo>
                  <a:cubicBezTo>
                    <a:pt x="65984" y="1061014"/>
                    <a:pt x="67199" y="1061418"/>
                    <a:pt x="68009" y="1061418"/>
                  </a:cubicBezTo>
                  <a:cubicBezTo>
                    <a:pt x="73676" y="1061418"/>
                    <a:pt x="78938" y="1057775"/>
                    <a:pt x="80558" y="1052513"/>
                  </a:cubicBezTo>
                  <a:cubicBezTo>
                    <a:pt x="82177" y="1052513"/>
                    <a:pt x="83391" y="1052108"/>
                    <a:pt x="85011" y="1052108"/>
                  </a:cubicBezTo>
                  <a:cubicBezTo>
                    <a:pt x="95536" y="1051298"/>
                    <a:pt x="109299" y="1050893"/>
                    <a:pt x="123063" y="1050489"/>
                  </a:cubicBezTo>
                  <a:cubicBezTo>
                    <a:pt x="136827" y="1050489"/>
                    <a:pt x="150590" y="1050893"/>
                    <a:pt x="161115" y="1051703"/>
                  </a:cubicBezTo>
                  <a:cubicBezTo>
                    <a:pt x="162735" y="1051703"/>
                    <a:pt x="164354" y="1052108"/>
                    <a:pt x="165568" y="1052108"/>
                  </a:cubicBezTo>
                  <a:cubicBezTo>
                    <a:pt x="167592" y="1057370"/>
                    <a:pt x="172450" y="1061014"/>
                    <a:pt x="178118" y="1061014"/>
                  </a:cubicBezTo>
                  <a:cubicBezTo>
                    <a:pt x="178927" y="1061014"/>
                    <a:pt x="179737" y="1061014"/>
                    <a:pt x="180546" y="1060609"/>
                  </a:cubicBezTo>
                  <a:cubicBezTo>
                    <a:pt x="181356" y="1061823"/>
                    <a:pt x="182166" y="1063038"/>
                    <a:pt x="183380" y="1064252"/>
                  </a:cubicBezTo>
                  <a:cubicBezTo>
                    <a:pt x="191072" y="1073968"/>
                    <a:pt x="198763" y="1085302"/>
                    <a:pt x="205645" y="1097447"/>
                  </a:cubicBezTo>
                  <a:close/>
                  <a:moveTo>
                    <a:pt x="489823" y="816507"/>
                  </a:moveTo>
                  <a:cubicBezTo>
                    <a:pt x="488204" y="816102"/>
                    <a:pt x="486989" y="816102"/>
                    <a:pt x="485370" y="816102"/>
                  </a:cubicBezTo>
                  <a:cubicBezTo>
                    <a:pt x="475655" y="816102"/>
                    <a:pt x="467154" y="822579"/>
                    <a:pt x="464320" y="831485"/>
                  </a:cubicBezTo>
                  <a:cubicBezTo>
                    <a:pt x="461891" y="831890"/>
                    <a:pt x="459462" y="831890"/>
                    <a:pt x="457033" y="832295"/>
                  </a:cubicBezTo>
                  <a:cubicBezTo>
                    <a:pt x="440031" y="833914"/>
                    <a:pt x="417362" y="835128"/>
                    <a:pt x="395097" y="834723"/>
                  </a:cubicBezTo>
                  <a:cubicBezTo>
                    <a:pt x="372428" y="834723"/>
                    <a:pt x="350163" y="833509"/>
                    <a:pt x="333161" y="831890"/>
                  </a:cubicBezTo>
                  <a:cubicBezTo>
                    <a:pt x="329922" y="831485"/>
                    <a:pt x="327089" y="831080"/>
                    <a:pt x="324255" y="831080"/>
                  </a:cubicBezTo>
                  <a:cubicBezTo>
                    <a:pt x="320612" y="824198"/>
                    <a:pt x="313325" y="819745"/>
                    <a:pt x="305229" y="819745"/>
                  </a:cubicBezTo>
                  <a:cubicBezTo>
                    <a:pt x="304419" y="819745"/>
                    <a:pt x="303609" y="819745"/>
                    <a:pt x="303205" y="820150"/>
                  </a:cubicBezTo>
                  <a:cubicBezTo>
                    <a:pt x="301181" y="817316"/>
                    <a:pt x="298752" y="814483"/>
                    <a:pt x="296728" y="811244"/>
                  </a:cubicBezTo>
                  <a:cubicBezTo>
                    <a:pt x="286607" y="797481"/>
                    <a:pt x="274463" y="778454"/>
                    <a:pt x="263533" y="758619"/>
                  </a:cubicBezTo>
                  <a:cubicBezTo>
                    <a:pt x="252198" y="739188"/>
                    <a:pt x="242078" y="718947"/>
                    <a:pt x="235196" y="703564"/>
                  </a:cubicBezTo>
                  <a:cubicBezTo>
                    <a:pt x="233982" y="701135"/>
                    <a:pt x="233172" y="699111"/>
                    <a:pt x="232362" y="696682"/>
                  </a:cubicBezTo>
                  <a:cubicBezTo>
                    <a:pt x="235601" y="692634"/>
                    <a:pt x="238030" y="687776"/>
                    <a:pt x="238030" y="682109"/>
                  </a:cubicBezTo>
                  <a:cubicBezTo>
                    <a:pt x="238030" y="676442"/>
                    <a:pt x="235601" y="671179"/>
                    <a:pt x="232362" y="667131"/>
                  </a:cubicBezTo>
                  <a:cubicBezTo>
                    <a:pt x="233172" y="665107"/>
                    <a:pt x="234386" y="662678"/>
                    <a:pt x="235196" y="660654"/>
                  </a:cubicBezTo>
                  <a:cubicBezTo>
                    <a:pt x="242078" y="645271"/>
                    <a:pt x="252198" y="625031"/>
                    <a:pt x="263533" y="605195"/>
                  </a:cubicBezTo>
                  <a:cubicBezTo>
                    <a:pt x="274868" y="585764"/>
                    <a:pt x="287012" y="566738"/>
                    <a:pt x="297132" y="552974"/>
                  </a:cubicBezTo>
                  <a:cubicBezTo>
                    <a:pt x="298752" y="550950"/>
                    <a:pt x="299966" y="548926"/>
                    <a:pt x="301585" y="547307"/>
                  </a:cubicBezTo>
                  <a:cubicBezTo>
                    <a:pt x="303205" y="547711"/>
                    <a:pt x="304824" y="547711"/>
                    <a:pt x="306443" y="547711"/>
                  </a:cubicBezTo>
                  <a:cubicBezTo>
                    <a:pt x="315754" y="547711"/>
                    <a:pt x="323850" y="541639"/>
                    <a:pt x="327089" y="533138"/>
                  </a:cubicBezTo>
                  <a:cubicBezTo>
                    <a:pt x="329517" y="532733"/>
                    <a:pt x="331946" y="532733"/>
                    <a:pt x="334780" y="532328"/>
                  </a:cubicBezTo>
                  <a:cubicBezTo>
                    <a:pt x="351782" y="531114"/>
                    <a:pt x="374452" y="529900"/>
                    <a:pt x="396716" y="529900"/>
                  </a:cubicBezTo>
                  <a:cubicBezTo>
                    <a:pt x="419386" y="529900"/>
                    <a:pt x="441650" y="530709"/>
                    <a:pt x="458653" y="532328"/>
                  </a:cubicBezTo>
                  <a:cubicBezTo>
                    <a:pt x="461486" y="532733"/>
                    <a:pt x="463915" y="532733"/>
                    <a:pt x="466344" y="533138"/>
                  </a:cubicBezTo>
                  <a:cubicBezTo>
                    <a:pt x="469583" y="541639"/>
                    <a:pt x="477679" y="547711"/>
                    <a:pt x="486989" y="547711"/>
                  </a:cubicBezTo>
                  <a:cubicBezTo>
                    <a:pt x="488204" y="547711"/>
                    <a:pt x="489823" y="547711"/>
                    <a:pt x="491038" y="547307"/>
                  </a:cubicBezTo>
                  <a:cubicBezTo>
                    <a:pt x="492252" y="549331"/>
                    <a:pt x="493871" y="551355"/>
                    <a:pt x="495491" y="553379"/>
                  </a:cubicBezTo>
                  <a:cubicBezTo>
                    <a:pt x="505206" y="567142"/>
                    <a:pt x="517755" y="586169"/>
                    <a:pt x="529090" y="605600"/>
                  </a:cubicBezTo>
                  <a:cubicBezTo>
                    <a:pt x="540830" y="625031"/>
                    <a:pt x="551355" y="644866"/>
                    <a:pt x="558236" y="660654"/>
                  </a:cubicBezTo>
                  <a:cubicBezTo>
                    <a:pt x="559451" y="663083"/>
                    <a:pt x="560261" y="665107"/>
                    <a:pt x="561070" y="667131"/>
                  </a:cubicBezTo>
                  <a:cubicBezTo>
                    <a:pt x="557427" y="671179"/>
                    <a:pt x="555403" y="676037"/>
                    <a:pt x="555403" y="682109"/>
                  </a:cubicBezTo>
                  <a:cubicBezTo>
                    <a:pt x="555403" y="687776"/>
                    <a:pt x="557427" y="692634"/>
                    <a:pt x="561070" y="696682"/>
                  </a:cubicBezTo>
                  <a:cubicBezTo>
                    <a:pt x="560261" y="698706"/>
                    <a:pt x="559046" y="701135"/>
                    <a:pt x="558236" y="703564"/>
                  </a:cubicBezTo>
                  <a:cubicBezTo>
                    <a:pt x="551355" y="718947"/>
                    <a:pt x="541234" y="739188"/>
                    <a:pt x="529900" y="758619"/>
                  </a:cubicBezTo>
                  <a:cubicBezTo>
                    <a:pt x="518565" y="778050"/>
                    <a:pt x="506420" y="797076"/>
                    <a:pt x="496300" y="810839"/>
                  </a:cubicBezTo>
                  <a:cubicBezTo>
                    <a:pt x="492657" y="812864"/>
                    <a:pt x="491442" y="814888"/>
                    <a:pt x="489823" y="8165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p:spTree>
      <p:nvGrpSpPr>
        <p:cNvPr id="1" name="Shape 53"/>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33A1136F-74F5-ED27-0CCA-AC05BE67B434}"/>
              </a:ext>
            </a:extLst>
          </p:cNvPr>
          <p:cNvGrpSpPr/>
          <p:nvPr userDrawn="1"/>
        </p:nvGrpSpPr>
        <p:grpSpPr>
          <a:xfrm rot="-8234464">
            <a:off x="-364511" y="-1100554"/>
            <a:ext cx="2728824" cy="3331980"/>
            <a:chOff x="3637823" y="2577278"/>
            <a:chExt cx="2728886" cy="3332056"/>
          </a:xfrm>
        </p:grpSpPr>
        <p:sp>
          <p:nvSpPr>
            <p:cNvPr id="6" name="Google Shape;16;p3">
              <a:extLst>
                <a:ext uri="{FF2B5EF4-FFF2-40B4-BE49-F238E27FC236}">
                  <a16:creationId xmlns:a16="http://schemas.microsoft.com/office/drawing/2014/main" id="{3B7B2210-5196-7D2F-3C41-A1D85E05FFCC}"/>
                </a:ext>
              </a:extLst>
            </p:cNvPr>
            <p:cNvSpPr/>
            <p:nvPr/>
          </p:nvSpPr>
          <p:spPr>
            <a:xfrm>
              <a:off x="5440910" y="2956505"/>
              <a:ext cx="227202" cy="202052"/>
            </a:xfrm>
            <a:custGeom>
              <a:avLst/>
              <a:gdLst/>
              <a:ahLst/>
              <a:cxnLst/>
              <a:rect l="l" t="t" r="r" b="b"/>
              <a:pathLst>
                <a:path w="150216" h="133588" extrusionOk="0">
                  <a:moveTo>
                    <a:pt x="7722" y="74485"/>
                  </a:moveTo>
                  <a:cubicBezTo>
                    <a:pt x="8127" y="74485"/>
                    <a:pt x="8532" y="74081"/>
                    <a:pt x="9342" y="74081"/>
                  </a:cubicBezTo>
                  <a:cubicBezTo>
                    <a:pt x="9746" y="74890"/>
                    <a:pt x="10556" y="75700"/>
                    <a:pt x="10961" y="76510"/>
                  </a:cubicBezTo>
                  <a:cubicBezTo>
                    <a:pt x="14604" y="81772"/>
                    <a:pt x="19057" y="88654"/>
                    <a:pt x="23510" y="95941"/>
                  </a:cubicBezTo>
                  <a:cubicBezTo>
                    <a:pt x="27963" y="103227"/>
                    <a:pt x="31606" y="110514"/>
                    <a:pt x="34035" y="116586"/>
                  </a:cubicBezTo>
                  <a:cubicBezTo>
                    <a:pt x="34440" y="117800"/>
                    <a:pt x="35250" y="119015"/>
                    <a:pt x="35654" y="119825"/>
                  </a:cubicBezTo>
                  <a:cubicBezTo>
                    <a:pt x="34035" y="121444"/>
                    <a:pt x="33225" y="123468"/>
                    <a:pt x="33225" y="125492"/>
                  </a:cubicBezTo>
                  <a:cubicBezTo>
                    <a:pt x="33225" y="129945"/>
                    <a:pt x="36869" y="133588"/>
                    <a:pt x="41322" y="133588"/>
                  </a:cubicBezTo>
                  <a:cubicBezTo>
                    <a:pt x="45370" y="133588"/>
                    <a:pt x="48608" y="130754"/>
                    <a:pt x="49418" y="126706"/>
                  </a:cubicBezTo>
                  <a:cubicBezTo>
                    <a:pt x="50228" y="126706"/>
                    <a:pt x="51037" y="126706"/>
                    <a:pt x="51847" y="126302"/>
                  </a:cubicBezTo>
                  <a:cubicBezTo>
                    <a:pt x="58324" y="125897"/>
                    <a:pt x="66420" y="125087"/>
                    <a:pt x="74921" y="125087"/>
                  </a:cubicBezTo>
                  <a:cubicBezTo>
                    <a:pt x="83422" y="125087"/>
                    <a:pt x="91519" y="125492"/>
                    <a:pt x="97995" y="125897"/>
                  </a:cubicBezTo>
                  <a:cubicBezTo>
                    <a:pt x="99210" y="125897"/>
                    <a:pt x="100020" y="126302"/>
                    <a:pt x="100829" y="126302"/>
                  </a:cubicBezTo>
                  <a:cubicBezTo>
                    <a:pt x="102044" y="129540"/>
                    <a:pt x="104877" y="131969"/>
                    <a:pt x="108521" y="131969"/>
                  </a:cubicBezTo>
                  <a:cubicBezTo>
                    <a:pt x="112974" y="131969"/>
                    <a:pt x="116617" y="128326"/>
                    <a:pt x="116617" y="123873"/>
                  </a:cubicBezTo>
                  <a:cubicBezTo>
                    <a:pt x="116617" y="121849"/>
                    <a:pt x="115807" y="119825"/>
                    <a:pt x="114593" y="118610"/>
                  </a:cubicBezTo>
                  <a:cubicBezTo>
                    <a:pt x="114998" y="117800"/>
                    <a:pt x="115402" y="116991"/>
                    <a:pt x="115807" y="116181"/>
                  </a:cubicBezTo>
                  <a:cubicBezTo>
                    <a:pt x="118236" y="110514"/>
                    <a:pt x="122284" y="102822"/>
                    <a:pt x="126332" y="95536"/>
                  </a:cubicBezTo>
                  <a:cubicBezTo>
                    <a:pt x="130380" y="88249"/>
                    <a:pt x="135238" y="81367"/>
                    <a:pt x="138882" y="76105"/>
                  </a:cubicBezTo>
                  <a:cubicBezTo>
                    <a:pt x="139691" y="75295"/>
                    <a:pt x="140096" y="74485"/>
                    <a:pt x="140501" y="73676"/>
                  </a:cubicBezTo>
                  <a:cubicBezTo>
                    <a:pt x="140906" y="73676"/>
                    <a:pt x="141310" y="74081"/>
                    <a:pt x="142120" y="74081"/>
                  </a:cubicBezTo>
                  <a:cubicBezTo>
                    <a:pt x="146573" y="74081"/>
                    <a:pt x="150216" y="70437"/>
                    <a:pt x="150216" y="65984"/>
                  </a:cubicBezTo>
                  <a:cubicBezTo>
                    <a:pt x="150216" y="61532"/>
                    <a:pt x="146573" y="57888"/>
                    <a:pt x="142120" y="57888"/>
                  </a:cubicBezTo>
                  <a:cubicBezTo>
                    <a:pt x="141715" y="57888"/>
                    <a:pt x="140906" y="58293"/>
                    <a:pt x="140501" y="58293"/>
                  </a:cubicBezTo>
                  <a:cubicBezTo>
                    <a:pt x="140096" y="57483"/>
                    <a:pt x="139286" y="56674"/>
                    <a:pt x="138882" y="55864"/>
                  </a:cubicBezTo>
                  <a:cubicBezTo>
                    <a:pt x="135238" y="50602"/>
                    <a:pt x="130785" y="43720"/>
                    <a:pt x="126737" y="36433"/>
                  </a:cubicBezTo>
                  <a:cubicBezTo>
                    <a:pt x="122689" y="29147"/>
                    <a:pt x="118641" y="21455"/>
                    <a:pt x="116212" y="15788"/>
                  </a:cubicBezTo>
                  <a:cubicBezTo>
                    <a:pt x="115807" y="14978"/>
                    <a:pt x="115402" y="14168"/>
                    <a:pt x="114998" y="13359"/>
                  </a:cubicBezTo>
                  <a:cubicBezTo>
                    <a:pt x="116212" y="11740"/>
                    <a:pt x="117022" y="10120"/>
                    <a:pt x="117022" y="8096"/>
                  </a:cubicBezTo>
                  <a:cubicBezTo>
                    <a:pt x="117022" y="3643"/>
                    <a:pt x="113378" y="0"/>
                    <a:pt x="108925" y="0"/>
                  </a:cubicBezTo>
                  <a:cubicBezTo>
                    <a:pt x="105282" y="0"/>
                    <a:pt x="102449" y="2429"/>
                    <a:pt x="101234" y="5263"/>
                  </a:cubicBezTo>
                  <a:cubicBezTo>
                    <a:pt x="100424" y="5263"/>
                    <a:pt x="99615" y="5263"/>
                    <a:pt x="98400" y="5667"/>
                  </a:cubicBezTo>
                  <a:cubicBezTo>
                    <a:pt x="91923" y="6072"/>
                    <a:pt x="83827" y="6477"/>
                    <a:pt x="75326" y="6477"/>
                  </a:cubicBezTo>
                  <a:cubicBezTo>
                    <a:pt x="66825" y="6477"/>
                    <a:pt x="58729" y="6072"/>
                    <a:pt x="52252" y="5667"/>
                  </a:cubicBezTo>
                  <a:cubicBezTo>
                    <a:pt x="51037" y="5667"/>
                    <a:pt x="50228" y="5667"/>
                    <a:pt x="49418" y="5263"/>
                  </a:cubicBezTo>
                  <a:cubicBezTo>
                    <a:pt x="48204" y="2024"/>
                    <a:pt x="45370" y="0"/>
                    <a:pt x="41727" y="0"/>
                  </a:cubicBezTo>
                  <a:cubicBezTo>
                    <a:pt x="37274" y="0"/>
                    <a:pt x="33630" y="3643"/>
                    <a:pt x="33630" y="8096"/>
                  </a:cubicBezTo>
                  <a:cubicBezTo>
                    <a:pt x="33630" y="10120"/>
                    <a:pt x="34440" y="12144"/>
                    <a:pt x="35654" y="13359"/>
                  </a:cubicBezTo>
                  <a:cubicBezTo>
                    <a:pt x="35250" y="14168"/>
                    <a:pt x="34845" y="14978"/>
                    <a:pt x="34440" y="15788"/>
                  </a:cubicBezTo>
                  <a:cubicBezTo>
                    <a:pt x="32011" y="21455"/>
                    <a:pt x="27963" y="29147"/>
                    <a:pt x="23915" y="36433"/>
                  </a:cubicBezTo>
                  <a:cubicBezTo>
                    <a:pt x="19867" y="43720"/>
                    <a:pt x="15009" y="50602"/>
                    <a:pt x="11366" y="55864"/>
                  </a:cubicBezTo>
                  <a:cubicBezTo>
                    <a:pt x="10556" y="56674"/>
                    <a:pt x="10151" y="57483"/>
                    <a:pt x="9746" y="58293"/>
                  </a:cubicBezTo>
                  <a:cubicBezTo>
                    <a:pt x="9342" y="58293"/>
                    <a:pt x="8532" y="57888"/>
                    <a:pt x="8127" y="57888"/>
                  </a:cubicBezTo>
                  <a:cubicBezTo>
                    <a:pt x="3674" y="57888"/>
                    <a:pt x="31" y="61532"/>
                    <a:pt x="31" y="65984"/>
                  </a:cubicBezTo>
                  <a:cubicBezTo>
                    <a:pt x="-374" y="70842"/>
                    <a:pt x="3269" y="74485"/>
                    <a:pt x="7722" y="74485"/>
                  </a:cubicBezTo>
                  <a:close/>
                  <a:moveTo>
                    <a:pt x="15009" y="58293"/>
                  </a:moveTo>
                  <a:cubicBezTo>
                    <a:pt x="17438" y="52626"/>
                    <a:pt x="21486" y="44934"/>
                    <a:pt x="25534" y="37648"/>
                  </a:cubicBezTo>
                  <a:cubicBezTo>
                    <a:pt x="29582" y="30361"/>
                    <a:pt x="34440" y="23479"/>
                    <a:pt x="38083" y="18217"/>
                  </a:cubicBezTo>
                  <a:cubicBezTo>
                    <a:pt x="38488" y="17407"/>
                    <a:pt x="39298" y="16597"/>
                    <a:pt x="39703" y="15788"/>
                  </a:cubicBezTo>
                  <a:cubicBezTo>
                    <a:pt x="40107" y="15788"/>
                    <a:pt x="40917" y="16193"/>
                    <a:pt x="41322" y="16193"/>
                  </a:cubicBezTo>
                  <a:cubicBezTo>
                    <a:pt x="44965" y="16193"/>
                    <a:pt x="47799" y="13764"/>
                    <a:pt x="49013" y="10930"/>
                  </a:cubicBezTo>
                  <a:cubicBezTo>
                    <a:pt x="49823" y="10930"/>
                    <a:pt x="50632" y="10930"/>
                    <a:pt x="51847" y="10525"/>
                  </a:cubicBezTo>
                  <a:cubicBezTo>
                    <a:pt x="58324" y="10120"/>
                    <a:pt x="66420" y="9715"/>
                    <a:pt x="74921" y="9715"/>
                  </a:cubicBezTo>
                  <a:cubicBezTo>
                    <a:pt x="83422" y="9715"/>
                    <a:pt x="91519" y="10120"/>
                    <a:pt x="97995" y="10525"/>
                  </a:cubicBezTo>
                  <a:cubicBezTo>
                    <a:pt x="99210" y="10525"/>
                    <a:pt x="100020" y="10525"/>
                    <a:pt x="100829" y="10930"/>
                  </a:cubicBezTo>
                  <a:cubicBezTo>
                    <a:pt x="102044" y="14168"/>
                    <a:pt x="104877" y="16193"/>
                    <a:pt x="108521" y="16193"/>
                  </a:cubicBezTo>
                  <a:cubicBezTo>
                    <a:pt x="108925" y="16193"/>
                    <a:pt x="109330" y="16193"/>
                    <a:pt x="109735" y="15788"/>
                  </a:cubicBezTo>
                  <a:cubicBezTo>
                    <a:pt x="110140" y="16597"/>
                    <a:pt x="110949" y="17407"/>
                    <a:pt x="111354" y="18217"/>
                  </a:cubicBezTo>
                  <a:cubicBezTo>
                    <a:pt x="114998" y="23479"/>
                    <a:pt x="119450" y="30361"/>
                    <a:pt x="123904" y="37648"/>
                  </a:cubicBezTo>
                  <a:cubicBezTo>
                    <a:pt x="128356" y="44934"/>
                    <a:pt x="132000" y="52221"/>
                    <a:pt x="134834" y="57888"/>
                  </a:cubicBezTo>
                  <a:cubicBezTo>
                    <a:pt x="135238" y="58698"/>
                    <a:pt x="135643" y="59507"/>
                    <a:pt x="136048" y="60317"/>
                  </a:cubicBezTo>
                  <a:cubicBezTo>
                    <a:pt x="134834" y="61936"/>
                    <a:pt x="134024" y="63556"/>
                    <a:pt x="134024" y="65580"/>
                  </a:cubicBezTo>
                  <a:cubicBezTo>
                    <a:pt x="134024" y="67604"/>
                    <a:pt x="134834" y="69628"/>
                    <a:pt x="136048" y="70842"/>
                  </a:cubicBezTo>
                  <a:cubicBezTo>
                    <a:pt x="135643" y="71652"/>
                    <a:pt x="135238" y="72461"/>
                    <a:pt x="134834" y="73271"/>
                  </a:cubicBezTo>
                  <a:cubicBezTo>
                    <a:pt x="132405" y="78938"/>
                    <a:pt x="128356" y="86630"/>
                    <a:pt x="124308" y="93917"/>
                  </a:cubicBezTo>
                  <a:cubicBezTo>
                    <a:pt x="120260" y="101203"/>
                    <a:pt x="115807" y="108085"/>
                    <a:pt x="111759" y="113348"/>
                  </a:cubicBezTo>
                  <a:cubicBezTo>
                    <a:pt x="111354" y="114157"/>
                    <a:pt x="110545" y="114967"/>
                    <a:pt x="110140" y="115776"/>
                  </a:cubicBezTo>
                  <a:cubicBezTo>
                    <a:pt x="109735" y="115776"/>
                    <a:pt x="108925" y="115372"/>
                    <a:pt x="108521" y="115372"/>
                  </a:cubicBezTo>
                  <a:cubicBezTo>
                    <a:pt x="104877" y="115372"/>
                    <a:pt x="102044" y="117800"/>
                    <a:pt x="100829" y="121039"/>
                  </a:cubicBezTo>
                  <a:cubicBezTo>
                    <a:pt x="100020" y="121039"/>
                    <a:pt x="99210" y="121444"/>
                    <a:pt x="97995" y="121444"/>
                  </a:cubicBezTo>
                  <a:cubicBezTo>
                    <a:pt x="91519" y="122253"/>
                    <a:pt x="83422" y="122658"/>
                    <a:pt x="74921" y="122253"/>
                  </a:cubicBezTo>
                  <a:cubicBezTo>
                    <a:pt x="66420" y="122253"/>
                    <a:pt x="58324" y="121849"/>
                    <a:pt x="51847" y="121039"/>
                  </a:cubicBezTo>
                  <a:cubicBezTo>
                    <a:pt x="50632" y="121039"/>
                    <a:pt x="49418" y="120634"/>
                    <a:pt x="48204" y="120634"/>
                  </a:cubicBezTo>
                  <a:cubicBezTo>
                    <a:pt x="46584" y="118205"/>
                    <a:pt x="44155" y="116586"/>
                    <a:pt x="41322" y="116586"/>
                  </a:cubicBezTo>
                  <a:cubicBezTo>
                    <a:pt x="40917" y="116586"/>
                    <a:pt x="40917" y="116586"/>
                    <a:pt x="40512" y="116586"/>
                  </a:cubicBezTo>
                  <a:cubicBezTo>
                    <a:pt x="39703" y="115776"/>
                    <a:pt x="38893" y="114562"/>
                    <a:pt x="38083" y="113348"/>
                  </a:cubicBezTo>
                  <a:cubicBezTo>
                    <a:pt x="34440" y="108085"/>
                    <a:pt x="29987" y="101203"/>
                    <a:pt x="25534" y="93917"/>
                  </a:cubicBezTo>
                  <a:cubicBezTo>
                    <a:pt x="21486" y="86630"/>
                    <a:pt x="17438" y="79343"/>
                    <a:pt x="15009" y="73271"/>
                  </a:cubicBezTo>
                  <a:cubicBezTo>
                    <a:pt x="14604" y="72461"/>
                    <a:pt x="14199" y="71652"/>
                    <a:pt x="13794" y="70842"/>
                  </a:cubicBezTo>
                  <a:cubicBezTo>
                    <a:pt x="15009" y="69223"/>
                    <a:pt x="15819" y="67604"/>
                    <a:pt x="15819" y="65580"/>
                  </a:cubicBezTo>
                  <a:cubicBezTo>
                    <a:pt x="15819" y="63556"/>
                    <a:pt x="15009" y="61532"/>
                    <a:pt x="13794" y="60317"/>
                  </a:cubicBezTo>
                  <a:cubicBezTo>
                    <a:pt x="14199" y="60317"/>
                    <a:pt x="14604" y="59507"/>
                    <a:pt x="15009" y="582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17;p3">
              <a:extLst>
                <a:ext uri="{FF2B5EF4-FFF2-40B4-BE49-F238E27FC236}">
                  <a16:creationId xmlns:a16="http://schemas.microsoft.com/office/drawing/2014/main" id="{6D79784A-7A8D-7461-FFE5-0D101C316668}"/>
                </a:ext>
              </a:extLst>
            </p:cNvPr>
            <p:cNvSpPr/>
            <p:nvPr/>
          </p:nvSpPr>
          <p:spPr>
            <a:xfrm>
              <a:off x="5013331" y="2577278"/>
              <a:ext cx="1080060" cy="960664"/>
            </a:xfrm>
            <a:custGeom>
              <a:avLst/>
              <a:gdLst/>
              <a:ahLst/>
              <a:cxnLst/>
              <a:rect l="l" t="t" r="r" b="b"/>
              <a:pathLst>
                <a:path w="714089" h="635150" extrusionOk="0">
                  <a:moveTo>
                    <a:pt x="114157" y="174474"/>
                  </a:moveTo>
                  <a:cubicBezTo>
                    <a:pt x="94321" y="208883"/>
                    <a:pt x="72462" y="242483"/>
                    <a:pt x="54650" y="266367"/>
                  </a:cubicBezTo>
                  <a:cubicBezTo>
                    <a:pt x="51816" y="270010"/>
                    <a:pt x="49387" y="273248"/>
                    <a:pt x="46958" y="276487"/>
                  </a:cubicBezTo>
                  <a:cubicBezTo>
                    <a:pt x="44125" y="276082"/>
                    <a:pt x="41696" y="275677"/>
                    <a:pt x="38862" y="275677"/>
                  </a:cubicBezTo>
                  <a:cubicBezTo>
                    <a:pt x="17407" y="275677"/>
                    <a:pt x="0" y="293084"/>
                    <a:pt x="0" y="314539"/>
                  </a:cubicBezTo>
                  <a:cubicBezTo>
                    <a:pt x="0" y="335994"/>
                    <a:pt x="17407" y="353401"/>
                    <a:pt x="38862" y="353401"/>
                  </a:cubicBezTo>
                  <a:cubicBezTo>
                    <a:pt x="41291" y="353401"/>
                    <a:pt x="43720" y="352996"/>
                    <a:pt x="46149" y="352592"/>
                  </a:cubicBezTo>
                  <a:cubicBezTo>
                    <a:pt x="48578" y="355830"/>
                    <a:pt x="51007" y="359473"/>
                    <a:pt x="53840" y="363117"/>
                  </a:cubicBezTo>
                  <a:cubicBezTo>
                    <a:pt x="71247" y="387406"/>
                    <a:pt x="93107" y="421005"/>
                    <a:pt x="112943" y="455414"/>
                  </a:cubicBezTo>
                  <a:cubicBezTo>
                    <a:pt x="133183" y="489823"/>
                    <a:pt x="151400" y="525042"/>
                    <a:pt x="163544" y="552569"/>
                  </a:cubicBezTo>
                  <a:cubicBezTo>
                    <a:pt x="165973" y="558236"/>
                    <a:pt x="168402" y="563499"/>
                    <a:pt x="170426" y="568357"/>
                  </a:cubicBezTo>
                  <a:cubicBezTo>
                    <a:pt x="163139" y="575643"/>
                    <a:pt x="158687" y="585359"/>
                    <a:pt x="158687" y="596289"/>
                  </a:cubicBezTo>
                  <a:cubicBezTo>
                    <a:pt x="158687" y="617744"/>
                    <a:pt x="176093" y="635151"/>
                    <a:pt x="197548" y="635151"/>
                  </a:cubicBezTo>
                  <a:cubicBezTo>
                    <a:pt x="216980" y="635151"/>
                    <a:pt x="232767" y="620982"/>
                    <a:pt x="236006" y="602361"/>
                  </a:cubicBezTo>
                  <a:cubicBezTo>
                    <a:pt x="239649" y="601956"/>
                    <a:pt x="243292" y="601551"/>
                    <a:pt x="247341" y="601146"/>
                  </a:cubicBezTo>
                  <a:cubicBezTo>
                    <a:pt x="277297" y="598313"/>
                    <a:pt x="316968" y="595884"/>
                    <a:pt x="356640" y="595884"/>
                  </a:cubicBezTo>
                  <a:cubicBezTo>
                    <a:pt x="396312" y="595479"/>
                    <a:pt x="436388" y="597503"/>
                    <a:pt x="465939" y="600337"/>
                  </a:cubicBezTo>
                  <a:cubicBezTo>
                    <a:pt x="470392" y="600742"/>
                    <a:pt x="474845" y="601146"/>
                    <a:pt x="478893" y="601956"/>
                  </a:cubicBezTo>
                  <a:cubicBezTo>
                    <a:pt x="484156" y="617744"/>
                    <a:pt x="498324" y="629079"/>
                    <a:pt x="515731" y="629079"/>
                  </a:cubicBezTo>
                  <a:cubicBezTo>
                    <a:pt x="537186" y="629079"/>
                    <a:pt x="554593" y="611672"/>
                    <a:pt x="554593" y="590217"/>
                  </a:cubicBezTo>
                  <a:cubicBezTo>
                    <a:pt x="554593" y="580096"/>
                    <a:pt x="550545" y="571190"/>
                    <a:pt x="544473" y="564309"/>
                  </a:cubicBezTo>
                  <a:cubicBezTo>
                    <a:pt x="546092" y="560665"/>
                    <a:pt x="547711" y="556617"/>
                    <a:pt x="549735" y="552569"/>
                  </a:cubicBezTo>
                  <a:cubicBezTo>
                    <a:pt x="561880" y="525042"/>
                    <a:pt x="580096" y="489823"/>
                    <a:pt x="600337" y="455414"/>
                  </a:cubicBezTo>
                  <a:cubicBezTo>
                    <a:pt x="620173" y="421005"/>
                    <a:pt x="642033" y="387810"/>
                    <a:pt x="659844" y="363117"/>
                  </a:cubicBezTo>
                  <a:cubicBezTo>
                    <a:pt x="662678" y="359473"/>
                    <a:pt x="665107" y="355830"/>
                    <a:pt x="667536" y="352592"/>
                  </a:cubicBezTo>
                  <a:cubicBezTo>
                    <a:pt x="669965" y="352996"/>
                    <a:pt x="672798" y="353401"/>
                    <a:pt x="675227" y="353401"/>
                  </a:cubicBezTo>
                  <a:cubicBezTo>
                    <a:pt x="696682" y="353401"/>
                    <a:pt x="714089" y="335994"/>
                    <a:pt x="714089" y="314539"/>
                  </a:cubicBezTo>
                  <a:cubicBezTo>
                    <a:pt x="714089" y="293084"/>
                    <a:pt x="696682" y="275677"/>
                    <a:pt x="675227" y="275677"/>
                  </a:cubicBezTo>
                  <a:cubicBezTo>
                    <a:pt x="672394" y="275677"/>
                    <a:pt x="669560" y="276082"/>
                    <a:pt x="666726" y="276487"/>
                  </a:cubicBezTo>
                  <a:cubicBezTo>
                    <a:pt x="664297" y="273248"/>
                    <a:pt x="661868" y="270010"/>
                    <a:pt x="659035" y="266367"/>
                  </a:cubicBezTo>
                  <a:cubicBezTo>
                    <a:pt x="641223" y="242078"/>
                    <a:pt x="620173" y="208478"/>
                    <a:pt x="600742" y="173665"/>
                  </a:cubicBezTo>
                  <a:cubicBezTo>
                    <a:pt x="580906" y="138851"/>
                    <a:pt x="563094" y="103632"/>
                    <a:pt x="550545" y="76105"/>
                  </a:cubicBezTo>
                  <a:cubicBezTo>
                    <a:pt x="548521" y="72057"/>
                    <a:pt x="546902" y="68008"/>
                    <a:pt x="545283" y="63960"/>
                  </a:cubicBezTo>
                  <a:cubicBezTo>
                    <a:pt x="550950" y="57079"/>
                    <a:pt x="554998" y="48173"/>
                    <a:pt x="554998" y="38862"/>
                  </a:cubicBezTo>
                  <a:cubicBezTo>
                    <a:pt x="554998" y="17407"/>
                    <a:pt x="537591" y="0"/>
                    <a:pt x="516136" y="0"/>
                  </a:cubicBezTo>
                  <a:cubicBezTo>
                    <a:pt x="499539" y="0"/>
                    <a:pt x="484965" y="10525"/>
                    <a:pt x="479703" y="25503"/>
                  </a:cubicBezTo>
                  <a:cubicBezTo>
                    <a:pt x="475655" y="25908"/>
                    <a:pt x="471202" y="26313"/>
                    <a:pt x="466344" y="26718"/>
                  </a:cubicBezTo>
                  <a:cubicBezTo>
                    <a:pt x="436388" y="29146"/>
                    <a:pt x="396716" y="30766"/>
                    <a:pt x="357045" y="30766"/>
                  </a:cubicBezTo>
                  <a:cubicBezTo>
                    <a:pt x="317373" y="30766"/>
                    <a:pt x="277297" y="29146"/>
                    <a:pt x="247745" y="26718"/>
                  </a:cubicBezTo>
                  <a:cubicBezTo>
                    <a:pt x="242888" y="26313"/>
                    <a:pt x="238839" y="25908"/>
                    <a:pt x="234387" y="25503"/>
                  </a:cubicBezTo>
                  <a:cubicBezTo>
                    <a:pt x="228719" y="10525"/>
                    <a:pt x="214551" y="0"/>
                    <a:pt x="197953" y="0"/>
                  </a:cubicBezTo>
                  <a:cubicBezTo>
                    <a:pt x="176498" y="0"/>
                    <a:pt x="159091" y="17407"/>
                    <a:pt x="159091" y="38862"/>
                  </a:cubicBezTo>
                  <a:cubicBezTo>
                    <a:pt x="159091" y="48982"/>
                    <a:pt x="163139" y="57888"/>
                    <a:pt x="169212" y="64770"/>
                  </a:cubicBezTo>
                  <a:cubicBezTo>
                    <a:pt x="167592" y="68413"/>
                    <a:pt x="165973" y="72461"/>
                    <a:pt x="163949" y="76510"/>
                  </a:cubicBezTo>
                  <a:cubicBezTo>
                    <a:pt x="152210" y="104442"/>
                    <a:pt x="133993" y="139660"/>
                    <a:pt x="114157" y="174474"/>
                  </a:cubicBezTo>
                  <a:close/>
                  <a:moveTo>
                    <a:pt x="182166" y="87035"/>
                  </a:moveTo>
                  <a:cubicBezTo>
                    <a:pt x="184595" y="83391"/>
                    <a:pt x="187428" y="80153"/>
                    <a:pt x="189857" y="76914"/>
                  </a:cubicBezTo>
                  <a:cubicBezTo>
                    <a:pt x="192691" y="77319"/>
                    <a:pt x="195120" y="77724"/>
                    <a:pt x="197953" y="77724"/>
                  </a:cubicBezTo>
                  <a:cubicBezTo>
                    <a:pt x="214551" y="77724"/>
                    <a:pt x="228719" y="67199"/>
                    <a:pt x="234387" y="52221"/>
                  </a:cubicBezTo>
                  <a:cubicBezTo>
                    <a:pt x="238435" y="51816"/>
                    <a:pt x="242888" y="51411"/>
                    <a:pt x="247745" y="51006"/>
                  </a:cubicBezTo>
                  <a:cubicBezTo>
                    <a:pt x="277702" y="48578"/>
                    <a:pt x="317373" y="46958"/>
                    <a:pt x="357045" y="46958"/>
                  </a:cubicBezTo>
                  <a:cubicBezTo>
                    <a:pt x="396716" y="46958"/>
                    <a:pt x="436793" y="48578"/>
                    <a:pt x="466344" y="51006"/>
                  </a:cubicBezTo>
                  <a:cubicBezTo>
                    <a:pt x="471202" y="51411"/>
                    <a:pt x="475250" y="51816"/>
                    <a:pt x="479703" y="52221"/>
                  </a:cubicBezTo>
                  <a:cubicBezTo>
                    <a:pt x="485370" y="67199"/>
                    <a:pt x="499539" y="77724"/>
                    <a:pt x="516136" y="77724"/>
                  </a:cubicBezTo>
                  <a:cubicBezTo>
                    <a:pt x="518565" y="77724"/>
                    <a:pt x="520994" y="77319"/>
                    <a:pt x="523423" y="76914"/>
                  </a:cubicBezTo>
                  <a:cubicBezTo>
                    <a:pt x="525852" y="80153"/>
                    <a:pt x="528280" y="83796"/>
                    <a:pt x="531114" y="87440"/>
                  </a:cubicBezTo>
                  <a:cubicBezTo>
                    <a:pt x="548521" y="111728"/>
                    <a:pt x="570381" y="145328"/>
                    <a:pt x="590622" y="179737"/>
                  </a:cubicBezTo>
                  <a:cubicBezTo>
                    <a:pt x="611267" y="213741"/>
                    <a:pt x="629483" y="248960"/>
                    <a:pt x="641628" y="276487"/>
                  </a:cubicBezTo>
                  <a:cubicBezTo>
                    <a:pt x="643652" y="280535"/>
                    <a:pt x="645271" y="284583"/>
                    <a:pt x="646890" y="288226"/>
                  </a:cubicBezTo>
                  <a:cubicBezTo>
                    <a:pt x="640413" y="295108"/>
                    <a:pt x="636770" y="304419"/>
                    <a:pt x="636770" y="314539"/>
                  </a:cubicBezTo>
                  <a:cubicBezTo>
                    <a:pt x="636770" y="324255"/>
                    <a:pt x="640413" y="333161"/>
                    <a:pt x="646486" y="340043"/>
                  </a:cubicBezTo>
                  <a:cubicBezTo>
                    <a:pt x="644866" y="343686"/>
                    <a:pt x="643247" y="347734"/>
                    <a:pt x="641223" y="351782"/>
                  </a:cubicBezTo>
                  <a:cubicBezTo>
                    <a:pt x="628674" y="379309"/>
                    <a:pt x="610862" y="414933"/>
                    <a:pt x="591026" y="449342"/>
                  </a:cubicBezTo>
                  <a:cubicBezTo>
                    <a:pt x="571191" y="483751"/>
                    <a:pt x="549735" y="517350"/>
                    <a:pt x="531924" y="541639"/>
                  </a:cubicBezTo>
                  <a:cubicBezTo>
                    <a:pt x="529495" y="545282"/>
                    <a:pt x="526661" y="548521"/>
                    <a:pt x="524232" y="551760"/>
                  </a:cubicBezTo>
                  <a:cubicBezTo>
                    <a:pt x="521803" y="551355"/>
                    <a:pt x="518970" y="550950"/>
                    <a:pt x="516136" y="550950"/>
                  </a:cubicBezTo>
                  <a:cubicBezTo>
                    <a:pt x="498729" y="550950"/>
                    <a:pt x="484156" y="562285"/>
                    <a:pt x="479298" y="578072"/>
                  </a:cubicBezTo>
                  <a:cubicBezTo>
                    <a:pt x="475250" y="578477"/>
                    <a:pt x="471202" y="578882"/>
                    <a:pt x="466344" y="579691"/>
                  </a:cubicBezTo>
                  <a:cubicBezTo>
                    <a:pt x="436388" y="582930"/>
                    <a:pt x="396716" y="584549"/>
                    <a:pt x="357045" y="584145"/>
                  </a:cubicBezTo>
                  <a:cubicBezTo>
                    <a:pt x="317373" y="584145"/>
                    <a:pt x="277297" y="581716"/>
                    <a:pt x="247745" y="578882"/>
                  </a:cubicBezTo>
                  <a:cubicBezTo>
                    <a:pt x="242078" y="578477"/>
                    <a:pt x="236815" y="577667"/>
                    <a:pt x="231958" y="577263"/>
                  </a:cubicBezTo>
                  <a:cubicBezTo>
                    <a:pt x="225076" y="565523"/>
                    <a:pt x="212527" y="557427"/>
                    <a:pt x="197953" y="557427"/>
                  </a:cubicBezTo>
                  <a:cubicBezTo>
                    <a:pt x="196739" y="557427"/>
                    <a:pt x="195524" y="557832"/>
                    <a:pt x="193905" y="557832"/>
                  </a:cubicBezTo>
                  <a:cubicBezTo>
                    <a:pt x="190262" y="552974"/>
                    <a:pt x="186214" y="547711"/>
                    <a:pt x="182166" y="542044"/>
                  </a:cubicBezTo>
                  <a:cubicBezTo>
                    <a:pt x="164354" y="517755"/>
                    <a:pt x="142899" y="484156"/>
                    <a:pt x="123468" y="449747"/>
                  </a:cubicBezTo>
                  <a:cubicBezTo>
                    <a:pt x="103632" y="415338"/>
                    <a:pt x="85820" y="379714"/>
                    <a:pt x="73271" y="352187"/>
                  </a:cubicBezTo>
                  <a:cubicBezTo>
                    <a:pt x="71247" y="348139"/>
                    <a:pt x="69628" y="344091"/>
                    <a:pt x="68008" y="340447"/>
                  </a:cubicBezTo>
                  <a:cubicBezTo>
                    <a:pt x="74081" y="333565"/>
                    <a:pt x="77724" y="324660"/>
                    <a:pt x="77724" y="314944"/>
                  </a:cubicBezTo>
                  <a:cubicBezTo>
                    <a:pt x="77724" y="304824"/>
                    <a:pt x="73676" y="295918"/>
                    <a:pt x="67604" y="288631"/>
                  </a:cubicBezTo>
                  <a:cubicBezTo>
                    <a:pt x="69223" y="284988"/>
                    <a:pt x="70842" y="280940"/>
                    <a:pt x="72866" y="276892"/>
                  </a:cubicBezTo>
                  <a:cubicBezTo>
                    <a:pt x="85011" y="249365"/>
                    <a:pt x="102822" y="213741"/>
                    <a:pt x="122658" y="179332"/>
                  </a:cubicBezTo>
                  <a:cubicBezTo>
                    <a:pt x="142899" y="144923"/>
                    <a:pt x="164759" y="111323"/>
                    <a:pt x="182166" y="870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18;p3">
              <a:extLst>
                <a:ext uri="{FF2B5EF4-FFF2-40B4-BE49-F238E27FC236}">
                  <a16:creationId xmlns:a16="http://schemas.microsoft.com/office/drawing/2014/main" id="{2135845F-34E9-0B00-A086-5A7841EF2529}"/>
                </a:ext>
              </a:extLst>
            </p:cNvPr>
            <p:cNvSpPr/>
            <p:nvPr/>
          </p:nvSpPr>
          <p:spPr>
            <a:xfrm>
              <a:off x="3637823" y="4107671"/>
              <a:ext cx="1639527" cy="1801663"/>
            </a:xfrm>
            <a:custGeom>
              <a:avLst/>
              <a:gdLst/>
              <a:ahLst/>
              <a:cxnLst/>
              <a:rect l="l" t="t" r="r" b="b"/>
              <a:pathLst>
                <a:path w="1083985" h="1191182" extrusionOk="0">
                  <a:moveTo>
                    <a:pt x="1069997" y="1078825"/>
                  </a:moveTo>
                  <a:cubicBezTo>
                    <a:pt x="1069188" y="1077611"/>
                    <a:pt x="1068378" y="1076801"/>
                    <a:pt x="1067973" y="1075587"/>
                  </a:cubicBezTo>
                  <a:cubicBezTo>
                    <a:pt x="1062711" y="1067490"/>
                    <a:pt x="1055829" y="1056156"/>
                    <a:pt x="1049757" y="1044821"/>
                  </a:cubicBezTo>
                  <a:cubicBezTo>
                    <a:pt x="1043685" y="1033486"/>
                    <a:pt x="1038017" y="1021747"/>
                    <a:pt x="1034374" y="1012436"/>
                  </a:cubicBezTo>
                  <a:cubicBezTo>
                    <a:pt x="1033969" y="1010817"/>
                    <a:pt x="1033160" y="1009602"/>
                    <a:pt x="1032755" y="1008388"/>
                  </a:cubicBezTo>
                  <a:cubicBezTo>
                    <a:pt x="1036398" y="1004744"/>
                    <a:pt x="1037612" y="998672"/>
                    <a:pt x="1034779" y="993815"/>
                  </a:cubicBezTo>
                  <a:cubicBezTo>
                    <a:pt x="1031540" y="987743"/>
                    <a:pt x="1023849" y="985314"/>
                    <a:pt x="1017777" y="988552"/>
                  </a:cubicBezTo>
                  <a:cubicBezTo>
                    <a:pt x="1014943" y="990171"/>
                    <a:pt x="1012919" y="992600"/>
                    <a:pt x="1011705" y="995434"/>
                  </a:cubicBezTo>
                  <a:cubicBezTo>
                    <a:pt x="1010490" y="995434"/>
                    <a:pt x="1008871" y="995839"/>
                    <a:pt x="1007252" y="995839"/>
                  </a:cubicBezTo>
                  <a:cubicBezTo>
                    <a:pt x="997536" y="996648"/>
                    <a:pt x="984582" y="996648"/>
                    <a:pt x="971628" y="995839"/>
                  </a:cubicBezTo>
                  <a:cubicBezTo>
                    <a:pt x="958674" y="995434"/>
                    <a:pt x="945720" y="994219"/>
                    <a:pt x="936005" y="992600"/>
                  </a:cubicBezTo>
                  <a:cubicBezTo>
                    <a:pt x="934385" y="992195"/>
                    <a:pt x="933171" y="992195"/>
                    <a:pt x="931552" y="991791"/>
                  </a:cubicBezTo>
                  <a:cubicBezTo>
                    <a:pt x="931147" y="990981"/>
                    <a:pt x="931147" y="990171"/>
                    <a:pt x="930742" y="989362"/>
                  </a:cubicBezTo>
                  <a:cubicBezTo>
                    <a:pt x="928313" y="984504"/>
                    <a:pt x="923456" y="982075"/>
                    <a:pt x="918193" y="982480"/>
                  </a:cubicBezTo>
                  <a:cubicBezTo>
                    <a:pt x="913740" y="976003"/>
                    <a:pt x="908477" y="967502"/>
                    <a:pt x="902810" y="958191"/>
                  </a:cubicBezTo>
                  <a:cubicBezTo>
                    <a:pt x="895119" y="945642"/>
                    <a:pt x="886213" y="931473"/>
                    <a:pt x="876902" y="915686"/>
                  </a:cubicBezTo>
                  <a:cubicBezTo>
                    <a:pt x="867591" y="900303"/>
                    <a:pt x="857876" y="883301"/>
                    <a:pt x="848160" y="866703"/>
                  </a:cubicBezTo>
                  <a:cubicBezTo>
                    <a:pt x="838445" y="849701"/>
                    <a:pt x="828729" y="833104"/>
                    <a:pt x="820228" y="817316"/>
                  </a:cubicBezTo>
                  <a:cubicBezTo>
                    <a:pt x="812942" y="803958"/>
                    <a:pt x="806060" y="791408"/>
                    <a:pt x="799988" y="780478"/>
                  </a:cubicBezTo>
                  <a:cubicBezTo>
                    <a:pt x="810513" y="771573"/>
                    <a:pt x="817395" y="758214"/>
                    <a:pt x="817395" y="743236"/>
                  </a:cubicBezTo>
                  <a:cubicBezTo>
                    <a:pt x="817395" y="730687"/>
                    <a:pt x="812537" y="719352"/>
                    <a:pt x="804845" y="710446"/>
                  </a:cubicBezTo>
                  <a:cubicBezTo>
                    <a:pt x="806869" y="705588"/>
                    <a:pt x="808893" y="700730"/>
                    <a:pt x="811322" y="695468"/>
                  </a:cubicBezTo>
                  <a:cubicBezTo>
                    <a:pt x="826705" y="661059"/>
                    <a:pt x="849780" y="616529"/>
                    <a:pt x="874878" y="573214"/>
                  </a:cubicBezTo>
                  <a:cubicBezTo>
                    <a:pt x="899976" y="529899"/>
                    <a:pt x="927504" y="487799"/>
                    <a:pt x="949768" y="457033"/>
                  </a:cubicBezTo>
                  <a:cubicBezTo>
                    <a:pt x="953007" y="452175"/>
                    <a:pt x="956245" y="448127"/>
                    <a:pt x="959079" y="444079"/>
                  </a:cubicBezTo>
                  <a:cubicBezTo>
                    <a:pt x="962317" y="444889"/>
                    <a:pt x="965556" y="444889"/>
                    <a:pt x="968794" y="444889"/>
                  </a:cubicBezTo>
                  <a:cubicBezTo>
                    <a:pt x="995917" y="444889"/>
                    <a:pt x="1017777" y="423029"/>
                    <a:pt x="1017777" y="395907"/>
                  </a:cubicBezTo>
                  <a:cubicBezTo>
                    <a:pt x="1017777" y="368784"/>
                    <a:pt x="995917" y="346924"/>
                    <a:pt x="968794" y="346924"/>
                  </a:cubicBezTo>
                  <a:cubicBezTo>
                    <a:pt x="965151" y="346924"/>
                    <a:pt x="961508" y="347329"/>
                    <a:pt x="958269" y="348139"/>
                  </a:cubicBezTo>
                  <a:cubicBezTo>
                    <a:pt x="955031" y="344091"/>
                    <a:pt x="952197" y="340043"/>
                    <a:pt x="948959" y="335185"/>
                  </a:cubicBezTo>
                  <a:cubicBezTo>
                    <a:pt x="926694" y="304824"/>
                    <a:pt x="899976" y="262318"/>
                    <a:pt x="875687" y="218599"/>
                  </a:cubicBezTo>
                  <a:cubicBezTo>
                    <a:pt x="850994" y="174879"/>
                    <a:pt x="828325" y="130349"/>
                    <a:pt x="812537" y="95940"/>
                  </a:cubicBezTo>
                  <a:cubicBezTo>
                    <a:pt x="810108" y="90678"/>
                    <a:pt x="807679" y="85415"/>
                    <a:pt x="805655" y="80963"/>
                  </a:cubicBezTo>
                  <a:cubicBezTo>
                    <a:pt x="812942" y="72461"/>
                    <a:pt x="817799" y="61127"/>
                    <a:pt x="817799" y="48982"/>
                  </a:cubicBezTo>
                  <a:cubicBezTo>
                    <a:pt x="817799" y="21860"/>
                    <a:pt x="795940" y="0"/>
                    <a:pt x="768817" y="0"/>
                  </a:cubicBezTo>
                  <a:cubicBezTo>
                    <a:pt x="747767" y="0"/>
                    <a:pt x="729955" y="13359"/>
                    <a:pt x="723073" y="32385"/>
                  </a:cubicBezTo>
                  <a:cubicBezTo>
                    <a:pt x="717811" y="32790"/>
                    <a:pt x="712143" y="33194"/>
                    <a:pt x="706476" y="34004"/>
                  </a:cubicBezTo>
                  <a:cubicBezTo>
                    <a:pt x="668828" y="37243"/>
                    <a:pt x="618632" y="38862"/>
                    <a:pt x="568840" y="39267"/>
                  </a:cubicBezTo>
                  <a:cubicBezTo>
                    <a:pt x="518643" y="39267"/>
                    <a:pt x="468851" y="37243"/>
                    <a:pt x="431203" y="34004"/>
                  </a:cubicBezTo>
                  <a:cubicBezTo>
                    <a:pt x="425131" y="33599"/>
                    <a:pt x="419869" y="33194"/>
                    <a:pt x="414606" y="32385"/>
                  </a:cubicBezTo>
                  <a:cubicBezTo>
                    <a:pt x="407724" y="13763"/>
                    <a:pt x="389913" y="405"/>
                    <a:pt x="368862" y="405"/>
                  </a:cubicBezTo>
                  <a:cubicBezTo>
                    <a:pt x="341740" y="405"/>
                    <a:pt x="319880" y="22265"/>
                    <a:pt x="319880" y="49387"/>
                  </a:cubicBezTo>
                  <a:cubicBezTo>
                    <a:pt x="319880" y="61936"/>
                    <a:pt x="324738" y="73676"/>
                    <a:pt x="332834" y="82177"/>
                  </a:cubicBezTo>
                  <a:cubicBezTo>
                    <a:pt x="330810" y="87035"/>
                    <a:pt x="328786" y="91892"/>
                    <a:pt x="326357" y="97155"/>
                  </a:cubicBezTo>
                  <a:cubicBezTo>
                    <a:pt x="310974" y="131969"/>
                    <a:pt x="288305" y="176498"/>
                    <a:pt x="263611" y="219813"/>
                  </a:cubicBezTo>
                  <a:cubicBezTo>
                    <a:pt x="238513" y="263128"/>
                    <a:pt x="210985" y="305228"/>
                    <a:pt x="188721" y="335589"/>
                  </a:cubicBezTo>
                  <a:cubicBezTo>
                    <a:pt x="185482" y="340043"/>
                    <a:pt x="182244" y="344495"/>
                    <a:pt x="179005" y="348543"/>
                  </a:cubicBezTo>
                  <a:cubicBezTo>
                    <a:pt x="175767" y="347734"/>
                    <a:pt x="172123" y="347329"/>
                    <a:pt x="168480" y="347329"/>
                  </a:cubicBezTo>
                  <a:cubicBezTo>
                    <a:pt x="141358" y="347329"/>
                    <a:pt x="119498" y="369189"/>
                    <a:pt x="119498" y="396311"/>
                  </a:cubicBezTo>
                  <a:cubicBezTo>
                    <a:pt x="119498" y="423434"/>
                    <a:pt x="141358" y="445294"/>
                    <a:pt x="168480" y="445294"/>
                  </a:cubicBezTo>
                  <a:cubicBezTo>
                    <a:pt x="171719" y="445294"/>
                    <a:pt x="174957" y="444889"/>
                    <a:pt x="177791" y="444484"/>
                  </a:cubicBezTo>
                  <a:cubicBezTo>
                    <a:pt x="181029" y="448532"/>
                    <a:pt x="183863" y="452985"/>
                    <a:pt x="187506" y="457843"/>
                  </a:cubicBezTo>
                  <a:cubicBezTo>
                    <a:pt x="209366" y="488609"/>
                    <a:pt x="236893" y="530304"/>
                    <a:pt x="261992" y="574024"/>
                  </a:cubicBezTo>
                  <a:cubicBezTo>
                    <a:pt x="287495" y="617339"/>
                    <a:pt x="310569" y="661868"/>
                    <a:pt x="325952" y="696278"/>
                  </a:cubicBezTo>
                  <a:cubicBezTo>
                    <a:pt x="329191" y="703564"/>
                    <a:pt x="332024" y="710041"/>
                    <a:pt x="334858" y="716113"/>
                  </a:cubicBezTo>
                  <a:cubicBezTo>
                    <a:pt x="325547" y="725019"/>
                    <a:pt x="319880" y="737568"/>
                    <a:pt x="319880" y="751332"/>
                  </a:cubicBezTo>
                  <a:cubicBezTo>
                    <a:pt x="319880" y="762667"/>
                    <a:pt x="323928" y="773192"/>
                    <a:pt x="330405" y="781693"/>
                  </a:cubicBezTo>
                  <a:cubicBezTo>
                    <a:pt x="330000" y="782503"/>
                    <a:pt x="329596" y="783312"/>
                    <a:pt x="328786" y="784527"/>
                  </a:cubicBezTo>
                  <a:cubicBezTo>
                    <a:pt x="322309" y="795861"/>
                    <a:pt x="313403" y="810030"/>
                    <a:pt x="303687" y="824198"/>
                  </a:cubicBezTo>
                  <a:cubicBezTo>
                    <a:pt x="293972" y="837962"/>
                    <a:pt x="283447" y="851725"/>
                    <a:pt x="274946" y="861441"/>
                  </a:cubicBezTo>
                  <a:cubicBezTo>
                    <a:pt x="274541" y="862251"/>
                    <a:pt x="273731" y="862655"/>
                    <a:pt x="273326" y="863060"/>
                  </a:cubicBezTo>
                  <a:cubicBezTo>
                    <a:pt x="268469" y="861846"/>
                    <a:pt x="262801" y="862251"/>
                    <a:pt x="257944" y="864679"/>
                  </a:cubicBezTo>
                  <a:cubicBezTo>
                    <a:pt x="253491" y="867108"/>
                    <a:pt x="250252" y="871156"/>
                    <a:pt x="248633" y="875609"/>
                  </a:cubicBezTo>
                  <a:cubicBezTo>
                    <a:pt x="246609" y="876014"/>
                    <a:pt x="244180" y="876014"/>
                    <a:pt x="242156" y="876419"/>
                  </a:cubicBezTo>
                  <a:cubicBezTo>
                    <a:pt x="226773" y="877633"/>
                    <a:pt x="206128" y="878443"/>
                    <a:pt x="185887" y="878038"/>
                  </a:cubicBezTo>
                  <a:cubicBezTo>
                    <a:pt x="165242" y="877633"/>
                    <a:pt x="145001" y="876014"/>
                    <a:pt x="129618" y="874395"/>
                  </a:cubicBezTo>
                  <a:cubicBezTo>
                    <a:pt x="127189" y="873990"/>
                    <a:pt x="125165" y="873990"/>
                    <a:pt x="123141" y="873585"/>
                  </a:cubicBezTo>
                  <a:cubicBezTo>
                    <a:pt x="122736" y="872371"/>
                    <a:pt x="122331" y="871156"/>
                    <a:pt x="121522" y="869942"/>
                  </a:cubicBezTo>
                  <a:cubicBezTo>
                    <a:pt x="116259" y="860227"/>
                    <a:pt x="103710" y="856988"/>
                    <a:pt x="94399" y="862251"/>
                  </a:cubicBezTo>
                  <a:cubicBezTo>
                    <a:pt x="84684" y="867513"/>
                    <a:pt x="81445" y="879658"/>
                    <a:pt x="86708" y="889373"/>
                  </a:cubicBezTo>
                  <a:cubicBezTo>
                    <a:pt x="87518" y="890588"/>
                    <a:pt x="88327" y="891802"/>
                    <a:pt x="89137" y="893016"/>
                  </a:cubicBezTo>
                  <a:cubicBezTo>
                    <a:pt x="88327" y="895040"/>
                    <a:pt x="87518" y="897064"/>
                    <a:pt x="86303" y="899088"/>
                  </a:cubicBezTo>
                  <a:cubicBezTo>
                    <a:pt x="79826" y="913257"/>
                    <a:pt x="70111" y="931069"/>
                    <a:pt x="59181" y="948476"/>
                  </a:cubicBezTo>
                  <a:cubicBezTo>
                    <a:pt x="48656" y="965883"/>
                    <a:pt x="36916" y="982885"/>
                    <a:pt x="28010" y="995434"/>
                  </a:cubicBezTo>
                  <a:cubicBezTo>
                    <a:pt x="26796" y="997458"/>
                    <a:pt x="25176" y="999077"/>
                    <a:pt x="23962" y="1000696"/>
                  </a:cubicBezTo>
                  <a:cubicBezTo>
                    <a:pt x="19509" y="999887"/>
                    <a:pt x="14651" y="1000292"/>
                    <a:pt x="10198" y="1002720"/>
                  </a:cubicBezTo>
                  <a:cubicBezTo>
                    <a:pt x="483" y="1007983"/>
                    <a:pt x="-2756" y="1020128"/>
                    <a:pt x="2507" y="1029843"/>
                  </a:cubicBezTo>
                  <a:cubicBezTo>
                    <a:pt x="6555" y="1037534"/>
                    <a:pt x="15056" y="1041178"/>
                    <a:pt x="23152" y="1039963"/>
                  </a:cubicBezTo>
                  <a:cubicBezTo>
                    <a:pt x="24367" y="1041583"/>
                    <a:pt x="25581" y="1043607"/>
                    <a:pt x="26796" y="1045631"/>
                  </a:cubicBezTo>
                  <a:cubicBezTo>
                    <a:pt x="35297" y="1058585"/>
                    <a:pt x="46227" y="1075992"/>
                    <a:pt x="55942" y="1093803"/>
                  </a:cubicBezTo>
                  <a:cubicBezTo>
                    <a:pt x="66063" y="1111615"/>
                    <a:pt x="74968" y="1129832"/>
                    <a:pt x="81445" y="1144000"/>
                  </a:cubicBezTo>
                  <a:cubicBezTo>
                    <a:pt x="82660" y="1146024"/>
                    <a:pt x="83469" y="1148453"/>
                    <a:pt x="84279" y="1150072"/>
                  </a:cubicBezTo>
                  <a:cubicBezTo>
                    <a:pt x="79016" y="1156144"/>
                    <a:pt x="77802" y="1165455"/>
                    <a:pt x="81850" y="1172742"/>
                  </a:cubicBezTo>
                  <a:cubicBezTo>
                    <a:pt x="87113" y="1182457"/>
                    <a:pt x="99662" y="1186101"/>
                    <a:pt x="108973" y="1180433"/>
                  </a:cubicBezTo>
                  <a:cubicBezTo>
                    <a:pt x="113426" y="1178004"/>
                    <a:pt x="116664" y="1173956"/>
                    <a:pt x="118283" y="1169503"/>
                  </a:cubicBezTo>
                  <a:cubicBezTo>
                    <a:pt x="120307" y="1169099"/>
                    <a:pt x="122331" y="1169099"/>
                    <a:pt x="124760" y="1168694"/>
                  </a:cubicBezTo>
                  <a:cubicBezTo>
                    <a:pt x="140143" y="1167074"/>
                    <a:pt x="160789" y="1166265"/>
                    <a:pt x="181029" y="1166669"/>
                  </a:cubicBezTo>
                  <a:cubicBezTo>
                    <a:pt x="201675" y="1167074"/>
                    <a:pt x="221915" y="1168289"/>
                    <a:pt x="237298" y="1170313"/>
                  </a:cubicBezTo>
                  <a:cubicBezTo>
                    <a:pt x="239727" y="1170718"/>
                    <a:pt x="241751" y="1170718"/>
                    <a:pt x="243775" y="1171123"/>
                  </a:cubicBezTo>
                  <a:cubicBezTo>
                    <a:pt x="244180" y="1172337"/>
                    <a:pt x="244585" y="1173956"/>
                    <a:pt x="245394" y="1175171"/>
                  </a:cubicBezTo>
                  <a:cubicBezTo>
                    <a:pt x="250657" y="1184886"/>
                    <a:pt x="263206" y="1188529"/>
                    <a:pt x="272517" y="1182862"/>
                  </a:cubicBezTo>
                  <a:cubicBezTo>
                    <a:pt x="282232" y="1177599"/>
                    <a:pt x="285876" y="1165050"/>
                    <a:pt x="280208" y="1155740"/>
                  </a:cubicBezTo>
                  <a:cubicBezTo>
                    <a:pt x="279399" y="1154525"/>
                    <a:pt x="278994" y="1153716"/>
                    <a:pt x="278184" y="1152501"/>
                  </a:cubicBezTo>
                  <a:cubicBezTo>
                    <a:pt x="278994" y="1150477"/>
                    <a:pt x="279803" y="1148453"/>
                    <a:pt x="281018" y="1146429"/>
                  </a:cubicBezTo>
                  <a:cubicBezTo>
                    <a:pt x="287495" y="1132665"/>
                    <a:pt x="297211" y="1114449"/>
                    <a:pt x="307736" y="1096637"/>
                  </a:cubicBezTo>
                  <a:cubicBezTo>
                    <a:pt x="318261" y="1078825"/>
                    <a:pt x="329596" y="1061823"/>
                    <a:pt x="338501" y="1049679"/>
                  </a:cubicBezTo>
                  <a:cubicBezTo>
                    <a:pt x="340525" y="1047250"/>
                    <a:pt x="342145" y="1044821"/>
                    <a:pt x="343764" y="1042392"/>
                  </a:cubicBezTo>
                  <a:cubicBezTo>
                    <a:pt x="348622" y="1044011"/>
                    <a:pt x="354289" y="1043607"/>
                    <a:pt x="359147" y="1040773"/>
                  </a:cubicBezTo>
                  <a:cubicBezTo>
                    <a:pt x="368862" y="1035510"/>
                    <a:pt x="372506" y="1022961"/>
                    <a:pt x="366838" y="1013650"/>
                  </a:cubicBezTo>
                  <a:cubicBezTo>
                    <a:pt x="361981" y="1005149"/>
                    <a:pt x="351860" y="1001506"/>
                    <a:pt x="342549" y="1004744"/>
                  </a:cubicBezTo>
                  <a:cubicBezTo>
                    <a:pt x="341335" y="1003125"/>
                    <a:pt x="340525" y="1001506"/>
                    <a:pt x="339311" y="999887"/>
                  </a:cubicBezTo>
                  <a:cubicBezTo>
                    <a:pt x="330405" y="987338"/>
                    <a:pt x="319475" y="969931"/>
                    <a:pt x="309355" y="952119"/>
                  </a:cubicBezTo>
                  <a:cubicBezTo>
                    <a:pt x="299235" y="934307"/>
                    <a:pt x="289924" y="916091"/>
                    <a:pt x="283852" y="901922"/>
                  </a:cubicBezTo>
                  <a:cubicBezTo>
                    <a:pt x="283042" y="899898"/>
                    <a:pt x="282232" y="897874"/>
                    <a:pt x="281423" y="895850"/>
                  </a:cubicBezTo>
                  <a:cubicBezTo>
                    <a:pt x="287090" y="889778"/>
                    <a:pt x="288709" y="880467"/>
                    <a:pt x="284256" y="872371"/>
                  </a:cubicBezTo>
                  <a:cubicBezTo>
                    <a:pt x="283852" y="871561"/>
                    <a:pt x="283447" y="871156"/>
                    <a:pt x="283042" y="870347"/>
                  </a:cubicBezTo>
                  <a:cubicBezTo>
                    <a:pt x="283447" y="869537"/>
                    <a:pt x="283852" y="869132"/>
                    <a:pt x="284256" y="868323"/>
                  </a:cubicBezTo>
                  <a:cubicBezTo>
                    <a:pt x="290733" y="856988"/>
                    <a:pt x="299639" y="842819"/>
                    <a:pt x="309355" y="828651"/>
                  </a:cubicBezTo>
                  <a:cubicBezTo>
                    <a:pt x="319070" y="814888"/>
                    <a:pt x="329596" y="801124"/>
                    <a:pt x="337692" y="791408"/>
                  </a:cubicBezTo>
                  <a:cubicBezTo>
                    <a:pt x="338096" y="791004"/>
                    <a:pt x="338096" y="791004"/>
                    <a:pt x="338501" y="790599"/>
                  </a:cubicBezTo>
                  <a:cubicBezTo>
                    <a:pt x="346598" y="796671"/>
                    <a:pt x="356718" y="800314"/>
                    <a:pt x="367243" y="800314"/>
                  </a:cubicBezTo>
                  <a:cubicBezTo>
                    <a:pt x="391532" y="800314"/>
                    <a:pt x="411772" y="782503"/>
                    <a:pt x="415416" y="759428"/>
                  </a:cubicBezTo>
                  <a:cubicBezTo>
                    <a:pt x="419869" y="759023"/>
                    <a:pt x="424726" y="758619"/>
                    <a:pt x="429584" y="757809"/>
                  </a:cubicBezTo>
                  <a:cubicBezTo>
                    <a:pt x="467232" y="754166"/>
                    <a:pt x="517428" y="751332"/>
                    <a:pt x="567221" y="751332"/>
                  </a:cubicBezTo>
                  <a:cubicBezTo>
                    <a:pt x="617417" y="750927"/>
                    <a:pt x="667614" y="752951"/>
                    <a:pt x="704857" y="756999"/>
                  </a:cubicBezTo>
                  <a:cubicBezTo>
                    <a:pt x="710524" y="757404"/>
                    <a:pt x="715787" y="758214"/>
                    <a:pt x="721049" y="758619"/>
                  </a:cubicBezTo>
                  <a:cubicBezTo>
                    <a:pt x="727526" y="778454"/>
                    <a:pt x="745743" y="792623"/>
                    <a:pt x="767603" y="792623"/>
                  </a:cubicBezTo>
                  <a:cubicBezTo>
                    <a:pt x="776104" y="792623"/>
                    <a:pt x="783795" y="790194"/>
                    <a:pt x="790677" y="786551"/>
                  </a:cubicBezTo>
                  <a:cubicBezTo>
                    <a:pt x="797154" y="797076"/>
                    <a:pt x="804845" y="809220"/>
                    <a:pt x="812132" y="821769"/>
                  </a:cubicBezTo>
                  <a:cubicBezTo>
                    <a:pt x="821443" y="837152"/>
                    <a:pt x="831158" y="854154"/>
                    <a:pt x="840874" y="870752"/>
                  </a:cubicBezTo>
                  <a:cubicBezTo>
                    <a:pt x="850589" y="887754"/>
                    <a:pt x="860305" y="904351"/>
                    <a:pt x="868806" y="920139"/>
                  </a:cubicBezTo>
                  <a:cubicBezTo>
                    <a:pt x="877712" y="935926"/>
                    <a:pt x="885403" y="950904"/>
                    <a:pt x="892690" y="963858"/>
                  </a:cubicBezTo>
                  <a:cubicBezTo>
                    <a:pt x="898357" y="974788"/>
                    <a:pt x="903215" y="984099"/>
                    <a:pt x="906858" y="991386"/>
                  </a:cubicBezTo>
                  <a:cubicBezTo>
                    <a:pt x="905644" y="994624"/>
                    <a:pt x="905644" y="998268"/>
                    <a:pt x="907263" y="1001506"/>
                  </a:cubicBezTo>
                  <a:cubicBezTo>
                    <a:pt x="907668" y="1002316"/>
                    <a:pt x="908477" y="1002720"/>
                    <a:pt x="908882" y="1003530"/>
                  </a:cubicBezTo>
                  <a:cubicBezTo>
                    <a:pt x="908477" y="1004744"/>
                    <a:pt x="907668" y="1005959"/>
                    <a:pt x="906858" y="1007578"/>
                  </a:cubicBezTo>
                  <a:cubicBezTo>
                    <a:pt x="902405" y="1016484"/>
                    <a:pt x="895928" y="1027414"/>
                    <a:pt x="889046" y="1038344"/>
                  </a:cubicBezTo>
                  <a:cubicBezTo>
                    <a:pt x="882165" y="1049274"/>
                    <a:pt x="874473" y="1059799"/>
                    <a:pt x="868401" y="1067490"/>
                  </a:cubicBezTo>
                  <a:cubicBezTo>
                    <a:pt x="867591" y="1068705"/>
                    <a:pt x="866377" y="1069919"/>
                    <a:pt x="865567" y="1071134"/>
                  </a:cubicBezTo>
                  <a:cubicBezTo>
                    <a:pt x="862734" y="1070324"/>
                    <a:pt x="859495" y="1070729"/>
                    <a:pt x="857066" y="1071944"/>
                  </a:cubicBezTo>
                  <a:cubicBezTo>
                    <a:pt x="850994" y="1075182"/>
                    <a:pt x="848565" y="1082874"/>
                    <a:pt x="851804" y="1088946"/>
                  </a:cubicBezTo>
                  <a:cubicBezTo>
                    <a:pt x="854232" y="1093803"/>
                    <a:pt x="859495" y="1096232"/>
                    <a:pt x="864758" y="1095423"/>
                  </a:cubicBezTo>
                  <a:cubicBezTo>
                    <a:pt x="865567" y="1096637"/>
                    <a:pt x="866377" y="1097851"/>
                    <a:pt x="867186" y="1099066"/>
                  </a:cubicBezTo>
                  <a:cubicBezTo>
                    <a:pt x="872449" y="1107162"/>
                    <a:pt x="878926" y="1118497"/>
                    <a:pt x="884998" y="1129832"/>
                  </a:cubicBezTo>
                  <a:cubicBezTo>
                    <a:pt x="891071" y="1141166"/>
                    <a:pt x="896738" y="1152906"/>
                    <a:pt x="900381" y="1162217"/>
                  </a:cubicBezTo>
                  <a:cubicBezTo>
                    <a:pt x="901191" y="1163836"/>
                    <a:pt x="901596" y="1165050"/>
                    <a:pt x="902000" y="1166265"/>
                  </a:cubicBezTo>
                  <a:cubicBezTo>
                    <a:pt x="898762" y="1169908"/>
                    <a:pt x="897547" y="1175575"/>
                    <a:pt x="899976" y="1180433"/>
                  </a:cubicBezTo>
                  <a:cubicBezTo>
                    <a:pt x="903215" y="1186505"/>
                    <a:pt x="910906" y="1188934"/>
                    <a:pt x="916978" y="1185696"/>
                  </a:cubicBezTo>
                  <a:cubicBezTo>
                    <a:pt x="919812" y="1184077"/>
                    <a:pt x="921836" y="1181648"/>
                    <a:pt x="923051" y="1178814"/>
                  </a:cubicBezTo>
                  <a:cubicBezTo>
                    <a:pt x="924265" y="1178814"/>
                    <a:pt x="925884" y="1178409"/>
                    <a:pt x="927099" y="1178409"/>
                  </a:cubicBezTo>
                  <a:cubicBezTo>
                    <a:pt x="936814" y="1177599"/>
                    <a:pt x="949768" y="1177599"/>
                    <a:pt x="962722" y="1178004"/>
                  </a:cubicBezTo>
                  <a:cubicBezTo>
                    <a:pt x="975676" y="1178409"/>
                    <a:pt x="988630" y="1179624"/>
                    <a:pt x="998346" y="1181243"/>
                  </a:cubicBezTo>
                  <a:cubicBezTo>
                    <a:pt x="999965" y="1181648"/>
                    <a:pt x="1001179" y="1181648"/>
                    <a:pt x="1002799" y="1182053"/>
                  </a:cubicBezTo>
                  <a:cubicBezTo>
                    <a:pt x="1003203" y="1182862"/>
                    <a:pt x="1003203" y="1183672"/>
                    <a:pt x="1003608" y="1184481"/>
                  </a:cubicBezTo>
                  <a:cubicBezTo>
                    <a:pt x="1006847" y="1190554"/>
                    <a:pt x="1014538" y="1192982"/>
                    <a:pt x="1020611" y="1189744"/>
                  </a:cubicBezTo>
                  <a:cubicBezTo>
                    <a:pt x="1026683" y="1186505"/>
                    <a:pt x="1029111" y="1178814"/>
                    <a:pt x="1025873" y="1172742"/>
                  </a:cubicBezTo>
                  <a:cubicBezTo>
                    <a:pt x="1025468" y="1171932"/>
                    <a:pt x="1025063" y="1171527"/>
                    <a:pt x="1024254" y="1171123"/>
                  </a:cubicBezTo>
                  <a:cubicBezTo>
                    <a:pt x="1025063" y="1169908"/>
                    <a:pt x="1025468" y="1168694"/>
                    <a:pt x="1026278" y="1167074"/>
                  </a:cubicBezTo>
                  <a:cubicBezTo>
                    <a:pt x="1030731" y="1158169"/>
                    <a:pt x="1036803" y="1146834"/>
                    <a:pt x="1043685" y="1135904"/>
                  </a:cubicBezTo>
                  <a:cubicBezTo>
                    <a:pt x="1050567" y="1124974"/>
                    <a:pt x="1057853" y="1114044"/>
                    <a:pt x="1063925" y="1106353"/>
                  </a:cubicBezTo>
                  <a:cubicBezTo>
                    <a:pt x="1065140" y="1104733"/>
                    <a:pt x="1066354" y="1103114"/>
                    <a:pt x="1067569" y="1101899"/>
                  </a:cubicBezTo>
                  <a:cubicBezTo>
                    <a:pt x="1070807" y="1103114"/>
                    <a:pt x="1074046" y="1102709"/>
                    <a:pt x="1077284" y="1101090"/>
                  </a:cubicBezTo>
                  <a:cubicBezTo>
                    <a:pt x="1083356" y="1097851"/>
                    <a:pt x="1085785" y="1090160"/>
                    <a:pt x="1082547" y="1084088"/>
                  </a:cubicBezTo>
                  <a:cubicBezTo>
                    <a:pt x="1082142" y="1079230"/>
                    <a:pt x="1075665" y="1076801"/>
                    <a:pt x="1069997" y="1078825"/>
                  </a:cubicBezTo>
                  <a:close/>
                  <a:moveTo>
                    <a:pt x="304497" y="954548"/>
                  </a:moveTo>
                  <a:cubicBezTo>
                    <a:pt x="314617" y="972359"/>
                    <a:pt x="323523" y="990981"/>
                    <a:pt x="329596" y="1005149"/>
                  </a:cubicBezTo>
                  <a:cubicBezTo>
                    <a:pt x="330810" y="1007983"/>
                    <a:pt x="332024" y="1010412"/>
                    <a:pt x="332834" y="1012841"/>
                  </a:cubicBezTo>
                  <a:cubicBezTo>
                    <a:pt x="329191" y="1018913"/>
                    <a:pt x="328786" y="1026604"/>
                    <a:pt x="332429" y="1033081"/>
                  </a:cubicBezTo>
                  <a:cubicBezTo>
                    <a:pt x="332834" y="1033486"/>
                    <a:pt x="333239" y="1034296"/>
                    <a:pt x="333644" y="1034701"/>
                  </a:cubicBezTo>
                  <a:cubicBezTo>
                    <a:pt x="332429" y="1037534"/>
                    <a:pt x="331215" y="1040773"/>
                    <a:pt x="329596" y="1044011"/>
                  </a:cubicBezTo>
                  <a:cubicBezTo>
                    <a:pt x="323118" y="1058180"/>
                    <a:pt x="313403" y="1075992"/>
                    <a:pt x="302878" y="1093399"/>
                  </a:cubicBezTo>
                  <a:cubicBezTo>
                    <a:pt x="292353" y="1110805"/>
                    <a:pt x="280613" y="1127808"/>
                    <a:pt x="271707" y="1140357"/>
                  </a:cubicBezTo>
                  <a:cubicBezTo>
                    <a:pt x="270493" y="1142381"/>
                    <a:pt x="268874" y="1144000"/>
                    <a:pt x="267659" y="1145619"/>
                  </a:cubicBezTo>
                  <a:cubicBezTo>
                    <a:pt x="263206" y="1144810"/>
                    <a:pt x="258348" y="1145214"/>
                    <a:pt x="253896" y="1147644"/>
                  </a:cubicBezTo>
                  <a:cubicBezTo>
                    <a:pt x="249443" y="1150072"/>
                    <a:pt x="246204" y="1154120"/>
                    <a:pt x="244585" y="1158978"/>
                  </a:cubicBezTo>
                  <a:cubicBezTo>
                    <a:pt x="242561" y="1159383"/>
                    <a:pt x="240537" y="1159383"/>
                    <a:pt x="238108" y="1159788"/>
                  </a:cubicBezTo>
                  <a:cubicBezTo>
                    <a:pt x="222725" y="1161407"/>
                    <a:pt x="202080" y="1162217"/>
                    <a:pt x="181839" y="1161812"/>
                  </a:cubicBezTo>
                  <a:cubicBezTo>
                    <a:pt x="161193" y="1161407"/>
                    <a:pt x="140953" y="1160193"/>
                    <a:pt x="125570" y="1158169"/>
                  </a:cubicBezTo>
                  <a:cubicBezTo>
                    <a:pt x="123141" y="1157764"/>
                    <a:pt x="121117" y="1157764"/>
                    <a:pt x="119093" y="1157359"/>
                  </a:cubicBezTo>
                  <a:cubicBezTo>
                    <a:pt x="118688" y="1156144"/>
                    <a:pt x="118283" y="1154525"/>
                    <a:pt x="117474" y="1153311"/>
                  </a:cubicBezTo>
                  <a:cubicBezTo>
                    <a:pt x="113426" y="1145619"/>
                    <a:pt x="104925" y="1141976"/>
                    <a:pt x="96828" y="1143190"/>
                  </a:cubicBezTo>
                  <a:cubicBezTo>
                    <a:pt x="95614" y="1141571"/>
                    <a:pt x="94399" y="1139547"/>
                    <a:pt x="93185" y="1137523"/>
                  </a:cubicBezTo>
                  <a:cubicBezTo>
                    <a:pt x="84684" y="1124569"/>
                    <a:pt x="73754" y="1107162"/>
                    <a:pt x="64038" y="1089350"/>
                  </a:cubicBezTo>
                  <a:cubicBezTo>
                    <a:pt x="53918" y="1071539"/>
                    <a:pt x="45012" y="1053322"/>
                    <a:pt x="38535" y="1039154"/>
                  </a:cubicBezTo>
                  <a:cubicBezTo>
                    <a:pt x="37321" y="1037129"/>
                    <a:pt x="36511" y="1034701"/>
                    <a:pt x="35702" y="1033081"/>
                  </a:cubicBezTo>
                  <a:cubicBezTo>
                    <a:pt x="40964" y="1027009"/>
                    <a:pt x="42179" y="1017699"/>
                    <a:pt x="38130" y="1010412"/>
                  </a:cubicBezTo>
                  <a:cubicBezTo>
                    <a:pt x="37321" y="1009198"/>
                    <a:pt x="36916" y="1008388"/>
                    <a:pt x="36106" y="1007173"/>
                  </a:cubicBezTo>
                  <a:cubicBezTo>
                    <a:pt x="36916" y="1005149"/>
                    <a:pt x="37726" y="1003125"/>
                    <a:pt x="38940" y="1001101"/>
                  </a:cubicBezTo>
                  <a:cubicBezTo>
                    <a:pt x="45417" y="987338"/>
                    <a:pt x="55133" y="969121"/>
                    <a:pt x="65658" y="951309"/>
                  </a:cubicBezTo>
                  <a:cubicBezTo>
                    <a:pt x="75778" y="933498"/>
                    <a:pt x="87113" y="916495"/>
                    <a:pt x="96423" y="903946"/>
                  </a:cubicBezTo>
                  <a:cubicBezTo>
                    <a:pt x="97638" y="901922"/>
                    <a:pt x="99257" y="900303"/>
                    <a:pt x="100472" y="898684"/>
                  </a:cubicBezTo>
                  <a:cubicBezTo>
                    <a:pt x="105329" y="899898"/>
                    <a:pt x="110187" y="899088"/>
                    <a:pt x="114640" y="896660"/>
                  </a:cubicBezTo>
                  <a:cubicBezTo>
                    <a:pt x="119093" y="894231"/>
                    <a:pt x="122331" y="890183"/>
                    <a:pt x="123546" y="885730"/>
                  </a:cubicBezTo>
                  <a:cubicBezTo>
                    <a:pt x="125570" y="885325"/>
                    <a:pt x="127999" y="885325"/>
                    <a:pt x="130023" y="884920"/>
                  </a:cubicBezTo>
                  <a:cubicBezTo>
                    <a:pt x="145406" y="883706"/>
                    <a:pt x="166051" y="882896"/>
                    <a:pt x="186292" y="882896"/>
                  </a:cubicBezTo>
                  <a:cubicBezTo>
                    <a:pt x="206937" y="882896"/>
                    <a:pt x="227178" y="884515"/>
                    <a:pt x="242561" y="886134"/>
                  </a:cubicBezTo>
                  <a:cubicBezTo>
                    <a:pt x="244990" y="886539"/>
                    <a:pt x="247014" y="886539"/>
                    <a:pt x="249038" y="886944"/>
                  </a:cubicBezTo>
                  <a:cubicBezTo>
                    <a:pt x="249443" y="888159"/>
                    <a:pt x="249847" y="889373"/>
                    <a:pt x="250657" y="890992"/>
                  </a:cubicBezTo>
                  <a:cubicBezTo>
                    <a:pt x="255110" y="898684"/>
                    <a:pt x="263611" y="902327"/>
                    <a:pt x="272112" y="900708"/>
                  </a:cubicBezTo>
                  <a:cubicBezTo>
                    <a:pt x="273326" y="902327"/>
                    <a:pt x="274541" y="904351"/>
                    <a:pt x="275755" y="905970"/>
                  </a:cubicBezTo>
                  <a:cubicBezTo>
                    <a:pt x="283852" y="919329"/>
                    <a:pt x="294782" y="936736"/>
                    <a:pt x="304497" y="954548"/>
                  </a:cubicBezTo>
                  <a:close/>
                  <a:moveTo>
                    <a:pt x="788248" y="682109"/>
                  </a:moveTo>
                  <a:cubicBezTo>
                    <a:pt x="785010" y="686562"/>
                    <a:pt x="781771" y="691015"/>
                    <a:pt x="778937" y="695063"/>
                  </a:cubicBezTo>
                  <a:cubicBezTo>
                    <a:pt x="775699" y="694253"/>
                    <a:pt x="772056" y="693849"/>
                    <a:pt x="768817" y="693849"/>
                  </a:cubicBezTo>
                  <a:cubicBezTo>
                    <a:pt x="746957" y="693849"/>
                    <a:pt x="728741" y="708017"/>
                    <a:pt x="722264" y="727853"/>
                  </a:cubicBezTo>
                  <a:cubicBezTo>
                    <a:pt x="717001" y="728663"/>
                    <a:pt x="711738" y="729067"/>
                    <a:pt x="706071" y="729472"/>
                  </a:cubicBezTo>
                  <a:cubicBezTo>
                    <a:pt x="668424" y="733520"/>
                    <a:pt x="618227" y="735544"/>
                    <a:pt x="568435" y="735139"/>
                  </a:cubicBezTo>
                  <a:cubicBezTo>
                    <a:pt x="518238" y="735139"/>
                    <a:pt x="468446" y="732306"/>
                    <a:pt x="430799" y="728663"/>
                  </a:cubicBezTo>
                  <a:cubicBezTo>
                    <a:pt x="423512" y="727853"/>
                    <a:pt x="417035" y="727448"/>
                    <a:pt x="410963" y="726638"/>
                  </a:cubicBezTo>
                  <a:cubicBezTo>
                    <a:pt x="402462" y="711660"/>
                    <a:pt x="386674" y="701540"/>
                    <a:pt x="368457" y="701540"/>
                  </a:cubicBezTo>
                  <a:cubicBezTo>
                    <a:pt x="366838" y="701540"/>
                    <a:pt x="365219" y="701945"/>
                    <a:pt x="363600" y="701945"/>
                  </a:cubicBezTo>
                  <a:cubicBezTo>
                    <a:pt x="359147" y="695873"/>
                    <a:pt x="353884" y="689396"/>
                    <a:pt x="348622" y="682109"/>
                  </a:cubicBezTo>
                  <a:cubicBezTo>
                    <a:pt x="326357" y="651343"/>
                    <a:pt x="299235" y="609243"/>
                    <a:pt x="274541" y="565523"/>
                  </a:cubicBezTo>
                  <a:cubicBezTo>
                    <a:pt x="249443" y="522208"/>
                    <a:pt x="227178" y="477274"/>
                    <a:pt x="211390" y="442865"/>
                  </a:cubicBezTo>
                  <a:cubicBezTo>
                    <a:pt x="208961" y="437602"/>
                    <a:pt x="206532" y="432744"/>
                    <a:pt x="204508" y="427887"/>
                  </a:cubicBezTo>
                  <a:cubicBezTo>
                    <a:pt x="212200" y="419386"/>
                    <a:pt x="216653" y="408051"/>
                    <a:pt x="216653" y="395907"/>
                  </a:cubicBezTo>
                  <a:cubicBezTo>
                    <a:pt x="216653" y="383357"/>
                    <a:pt x="211795" y="371618"/>
                    <a:pt x="203699" y="363117"/>
                  </a:cubicBezTo>
                  <a:cubicBezTo>
                    <a:pt x="205723" y="358259"/>
                    <a:pt x="207747" y="353401"/>
                    <a:pt x="210176" y="348543"/>
                  </a:cubicBezTo>
                  <a:cubicBezTo>
                    <a:pt x="225559" y="313730"/>
                    <a:pt x="248228" y="269200"/>
                    <a:pt x="272922" y="225885"/>
                  </a:cubicBezTo>
                  <a:cubicBezTo>
                    <a:pt x="298020" y="182570"/>
                    <a:pt x="325547" y="140470"/>
                    <a:pt x="347812" y="110109"/>
                  </a:cubicBezTo>
                  <a:cubicBezTo>
                    <a:pt x="351051" y="105656"/>
                    <a:pt x="354289" y="101203"/>
                    <a:pt x="357123" y="97155"/>
                  </a:cubicBezTo>
                  <a:cubicBezTo>
                    <a:pt x="360361" y="97964"/>
                    <a:pt x="364005" y="98369"/>
                    <a:pt x="367648" y="98369"/>
                  </a:cubicBezTo>
                  <a:cubicBezTo>
                    <a:pt x="388698" y="98369"/>
                    <a:pt x="406510" y="85011"/>
                    <a:pt x="413392" y="66389"/>
                  </a:cubicBezTo>
                  <a:cubicBezTo>
                    <a:pt x="418654" y="65984"/>
                    <a:pt x="424322" y="65579"/>
                    <a:pt x="429989" y="65175"/>
                  </a:cubicBezTo>
                  <a:cubicBezTo>
                    <a:pt x="467636" y="62341"/>
                    <a:pt x="517833" y="59912"/>
                    <a:pt x="567625" y="59912"/>
                  </a:cubicBezTo>
                  <a:cubicBezTo>
                    <a:pt x="617822" y="59912"/>
                    <a:pt x="668019" y="61936"/>
                    <a:pt x="705261" y="65175"/>
                  </a:cubicBezTo>
                  <a:cubicBezTo>
                    <a:pt x="711334" y="65579"/>
                    <a:pt x="716596" y="65984"/>
                    <a:pt x="721859" y="66794"/>
                  </a:cubicBezTo>
                  <a:cubicBezTo>
                    <a:pt x="728741" y="85415"/>
                    <a:pt x="746552" y="99179"/>
                    <a:pt x="767603" y="99179"/>
                  </a:cubicBezTo>
                  <a:cubicBezTo>
                    <a:pt x="770841" y="99179"/>
                    <a:pt x="773675" y="98774"/>
                    <a:pt x="776913" y="98369"/>
                  </a:cubicBezTo>
                  <a:cubicBezTo>
                    <a:pt x="780152" y="102418"/>
                    <a:pt x="782986" y="106870"/>
                    <a:pt x="786629" y="111728"/>
                  </a:cubicBezTo>
                  <a:cubicBezTo>
                    <a:pt x="808489" y="142494"/>
                    <a:pt x="836016" y="184594"/>
                    <a:pt x="861519" y="227504"/>
                  </a:cubicBezTo>
                  <a:cubicBezTo>
                    <a:pt x="887427" y="270415"/>
                    <a:pt x="910501" y="314944"/>
                    <a:pt x="925884" y="349353"/>
                  </a:cubicBezTo>
                  <a:cubicBezTo>
                    <a:pt x="928313" y="354616"/>
                    <a:pt x="930337" y="359473"/>
                    <a:pt x="932361" y="363926"/>
                  </a:cubicBezTo>
                  <a:cubicBezTo>
                    <a:pt x="924265" y="372832"/>
                    <a:pt x="919407" y="384167"/>
                    <a:pt x="919407" y="396716"/>
                  </a:cubicBezTo>
                  <a:cubicBezTo>
                    <a:pt x="919407" y="409265"/>
                    <a:pt x="924265" y="420195"/>
                    <a:pt x="931956" y="429101"/>
                  </a:cubicBezTo>
                  <a:cubicBezTo>
                    <a:pt x="929932" y="433959"/>
                    <a:pt x="927504" y="438817"/>
                    <a:pt x="925480" y="444079"/>
                  </a:cubicBezTo>
                  <a:cubicBezTo>
                    <a:pt x="910097" y="478488"/>
                    <a:pt x="887427" y="523423"/>
                    <a:pt x="862329" y="566738"/>
                  </a:cubicBezTo>
                  <a:cubicBezTo>
                    <a:pt x="837635" y="609648"/>
                    <a:pt x="810513" y="651748"/>
                    <a:pt x="788248" y="682109"/>
                  </a:cubicBezTo>
                  <a:close/>
                  <a:moveTo>
                    <a:pt x="1060282" y="1103519"/>
                  </a:moveTo>
                  <a:cubicBezTo>
                    <a:pt x="1055829" y="1112425"/>
                    <a:pt x="1049352" y="1123759"/>
                    <a:pt x="1042470" y="1134284"/>
                  </a:cubicBezTo>
                  <a:cubicBezTo>
                    <a:pt x="1035588" y="1145214"/>
                    <a:pt x="1027897" y="1155740"/>
                    <a:pt x="1021825" y="1163431"/>
                  </a:cubicBezTo>
                  <a:cubicBezTo>
                    <a:pt x="1021015" y="1164645"/>
                    <a:pt x="1019801" y="1165860"/>
                    <a:pt x="1018991" y="1166669"/>
                  </a:cubicBezTo>
                  <a:cubicBezTo>
                    <a:pt x="1016157" y="1165860"/>
                    <a:pt x="1012919" y="1166265"/>
                    <a:pt x="1010085" y="1167479"/>
                  </a:cubicBezTo>
                  <a:cubicBezTo>
                    <a:pt x="1007252" y="1169099"/>
                    <a:pt x="1005227" y="1171527"/>
                    <a:pt x="1004013" y="1174361"/>
                  </a:cubicBezTo>
                  <a:cubicBezTo>
                    <a:pt x="1002799" y="1174361"/>
                    <a:pt x="1001179" y="1174766"/>
                    <a:pt x="999965" y="1174766"/>
                  </a:cubicBezTo>
                  <a:cubicBezTo>
                    <a:pt x="990250" y="1175575"/>
                    <a:pt x="977296" y="1175575"/>
                    <a:pt x="964341" y="1175171"/>
                  </a:cubicBezTo>
                  <a:cubicBezTo>
                    <a:pt x="951387" y="1174766"/>
                    <a:pt x="938433" y="1173551"/>
                    <a:pt x="928718" y="1171932"/>
                  </a:cubicBezTo>
                  <a:cubicBezTo>
                    <a:pt x="927099" y="1171527"/>
                    <a:pt x="925884" y="1171527"/>
                    <a:pt x="924265" y="1171123"/>
                  </a:cubicBezTo>
                  <a:cubicBezTo>
                    <a:pt x="923860" y="1170313"/>
                    <a:pt x="923860" y="1169503"/>
                    <a:pt x="923456" y="1168694"/>
                  </a:cubicBezTo>
                  <a:cubicBezTo>
                    <a:pt x="921026" y="1163836"/>
                    <a:pt x="915764" y="1161407"/>
                    <a:pt x="910501" y="1162217"/>
                  </a:cubicBezTo>
                  <a:cubicBezTo>
                    <a:pt x="909692" y="1161002"/>
                    <a:pt x="908882" y="1159788"/>
                    <a:pt x="908072" y="1158573"/>
                  </a:cubicBezTo>
                  <a:cubicBezTo>
                    <a:pt x="902810" y="1150477"/>
                    <a:pt x="896333" y="1139142"/>
                    <a:pt x="890261" y="1127808"/>
                  </a:cubicBezTo>
                  <a:cubicBezTo>
                    <a:pt x="884189" y="1116473"/>
                    <a:pt x="878521" y="1104733"/>
                    <a:pt x="874878" y="1095423"/>
                  </a:cubicBezTo>
                  <a:cubicBezTo>
                    <a:pt x="874068" y="1093803"/>
                    <a:pt x="873663" y="1092589"/>
                    <a:pt x="873259" y="1091374"/>
                  </a:cubicBezTo>
                  <a:cubicBezTo>
                    <a:pt x="876902" y="1087731"/>
                    <a:pt x="877712" y="1082064"/>
                    <a:pt x="875283" y="1077206"/>
                  </a:cubicBezTo>
                  <a:cubicBezTo>
                    <a:pt x="874878" y="1076396"/>
                    <a:pt x="874473" y="1075992"/>
                    <a:pt x="873663" y="1075587"/>
                  </a:cubicBezTo>
                  <a:cubicBezTo>
                    <a:pt x="874473" y="1074372"/>
                    <a:pt x="874878" y="1073158"/>
                    <a:pt x="875687" y="1071539"/>
                  </a:cubicBezTo>
                  <a:cubicBezTo>
                    <a:pt x="880141" y="1062633"/>
                    <a:pt x="886213" y="1051298"/>
                    <a:pt x="893095" y="1040368"/>
                  </a:cubicBezTo>
                  <a:cubicBezTo>
                    <a:pt x="899976" y="1029438"/>
                    <a:pt x="907263" y="1018508"/>
                    <a:pt x="913335" y="1010817"/>
                  </a:cubicBezTo>
                  <a:cubicBezTo>
                    <a:pt x="914145" y="1009602"/>
                    <a:pt x="914954" y="1008388"/>
                    <a:pt x="916169" y="1007578"/>
                  </a:cubicBezTo>
                  <a:cubicBezTo>
                    <a:pt x="919002" y="1008388"/>
                    <a:pt x="922241" y="1007983"/>
                    <a:pt x="925075" y="1006769"/>
                  </a:cubicBezTo>
                  <a:cubicBezTo>
                    <a:pt x="927908" y="1005149"/>
                    <a:pt x="929932" y="1002720"/>
                    <a:pt x="930742" y="999887"/>
                  </a:cubicBezTo>
                  <a:cubicBezTo>
                    <a:pt x="931956" y="999887"/>
                    <a:pt x="933576" y="999482"/>
                    <a:pt x="935195" y="999482"/>
                  </a:cubicBezTo>
                  <a:cubicBezTo>
                    <a:pt x="944911" y="999077"/>
                    <a:pt x="957865" y="998672"/>
                    <a:pt x="970818" y="999077"/>
                  </a:cubicBezTo>
                  <a:cubicBezTo>
                    <a:pt x="983772" y="999482"/>
                    <a:pt x="996726" y="1000696"/>
                    <a:pt x="1006442" y="1001911"/>
                  </a:cubicBezTo>
                  <a:cubicBezTo>
                    <a:pt x="1008061" y="1002316"/>
                    <a:pt x="1009276" y="1002316"/>
                    <a:pt x="1010895" y="1002720"/>
                  </a:cubicBezTo>
                  <a:cubicBezTo>
                    <a:pt x="1011300" y="1003530"/>
                    <a:pt x="1011300" y="1004340"/>
                    <a:pt x="1011705" y="1005149"/>
                  </a:cubicBezTo>
                  <a:cubicBezTo>
                    <a:pt x="1014133" y="1010007"/>
                    <a:pt x="1019801" y="1012436"/>
                    <a:pt x="1025063" y="1011626"/>
                  </a:cubicBezTo>
                  <a:cubicBezTo>
                    <a:pt x="1025873" y="1012841"/>
                    <a:pt x="1026683" y="1014055"/>
                    <a:pt x="1027492" y="1015270"/>
                  </a:cubicBezTo>
                  <a:cubicBezTo>
                    <a:pt x="1032755" y="1023366"/>
                    <a:pt x="1039637" y="1034701"/>
                    <a:pt x="1045304" y="1046035"/>
                  </a:cubicBezTo>
                  <a:cubicBezTo>
                    <a:pt x="1051376" y="1057370"/>
                    <a:pt x="1056639" y="1069514"/>
                    <a:pt x="1060282" y="1078420"/>
                  </a:cubicBezTo>
                  <a:cubicBezTo>
                    <a:pt x="1061092" y="1080040"/>
                    <a:pt x="1061497" y="1082064"/>
                    <a:pt x="1062306" y="1083278"/>
                  </a:cubicBezTo>
                  <a:cubicBezTo>
                    <a:pt x="1059877" y="1086922"/>
                    <a:pt x="1059472" y="1091779"/>
                    <a:pt x="1061497" y="1095827"/>
                  </a:cubicBezTo>
                  <a:cubicBezTo>
                    <a:pt x="1061497" y="1096232"/>
                    <a:pt x="1061901" y="1096232"/>
                    <a:pt x="1062306" y="1096637"/>
                  </a:cubicBezTo>
                  <a:cubicBezTo>
                    <a:pt x="1062306" y="1099066"/>
                    <a:pt x="1061497" y="1101090"/>
                    <a:pt x="1060282" y="11035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9;p3">
              <a:extLst>
                <a:ext uri="{FF2B5EF4-FFF2-40B4-BE49-F238E27FC236}">
                  <a16:creationId xmlns:a16="http://schemas.microsoft.com/office/drawing/2014/main" id="{D2BAEB19-509A-BFA3-1317-7805EFB84A41}"/>
                </a:ext>
              </a:extLst>
            </p:cNvPr>
            <p:cNvSpPr/>
            <p:nvPr/>
          </p:nvSpPr>
          <p:spPr>
            <a:xfrm>
              <a:off x="4963706" y="3758462"/>
              <a:ext cx="1403003" cy="1231904"/>
            </a:xfrm>
            <a:custGeom>
              <a:avLst/>
              <a:gdLst/>
              <a:ahLst/>
              <a:cxnLst/>
              <a:rect l="l" t="t" r="r" b="b"/>
              <a:pathLst>
                <a:path w="927605" h="814482" extrusionOk="0">
                  <a:moveTo>
                    <a:pt x="610862" y="785741"/>
                  </a:moveTo>
                  <a:cubicBezTo>
                    <a:pt x="614910" y="776430"/>
                    <a:pt x="621387" y="764286"/>
                    <a:pt x="628269" y="752546"/>
                  </a:cubicBezTo>
                  <a:cubicBezTo>
                    <a:pt x="635151" y="740807"/>
                    <a:pt x="642438" y="729472"/>
                    <a:pt x="648510" y="720971"/>
                  </a:cubicBezTo>
                  <a:cubicBezTo>
                    <a:pt x="649319" y="719757"/>
                    <a:pt x="650129" y="718542"/>
                    <a:pt x="650938" y="717328"/>
                  </a:cubicBezTo>
                  <a:cubicBezTo>
                    <a:pt x="651748" y="717328"/>
                    <a:pt x="652558" y="717733"/>
                    <a:pt x="653367" y="717733"/>
                  </a:cubicBezTo>
                  <a:cubicBezTo>
                    <a:pt x="660654" y="717733"/>
                    <a:pt x="666726" y="711660"/>
                    <a:pt x="666726" y="704374"/>
                  </a:cubicBezTo>
                  <a:cubicBezTo>
                    <a:pt x="666726" y="697087"/>
                    <a:pt x="660654" y="691015"/>
                    <a:pt x="653367" y="691015"/>
                  </a:cubicBezTo>
                  <a:cubicBezTo>
                    <a:pt x="652558" y="691015"/>
                    <a:pt x="651343" y="691015"/>
                    <a:pt x="650534" y="691420"/>
                  </a:cubicBezTo>
                  <a:cubicBezTo>
                    <a:pt x="649724" y="690205"/>
                    <a:pt x="648914" y="689396"/>
                    <a:pt x="648105" y="687776"/>
                  </a:cubicBezTo>
                  <a:cubicBezTo>
                    <a:pt x="642033" y="679680"/>
                    <a:pt x="634746" y="667941"/>
                    <a:pt x="628269" y="656201"/>
                  </a:cubicBezTo>
                  <a:cubicBezTo>
                    <a:pt x="621387" y="644461"/>
                    <a:pt x="615315" y="632317"/>
                    <a:pt x="611267" y="623006"/>
                  </a:cubicBezTo>
                  <a:cubicBezTo>
                    <a:pt x="610457" y="621387"/>
                    <a:pt x="610053" y="620173"/>
                    <a:pt x="609243" y="618958"/>
                  </a:cubicBezTo>
                  <a:cubicBezTo>
                    <a:pt x="611267" y="616529"/>
                    <a:pt x="612481" y="613696"/>
                    <a:pt x="612481" y="610457"/>
                  </a:cubicBezTo>
                  <a:cubicBezTo>
                    <a:pt x="612481" y="608028"/>
                    <a:pt x="611672" y="606004"/>
                    <a:pt x="610862" y="603980"/>
                  </a:cubicBezTo>
                  <a:cubicBezTo>
                    <a:pt x="611267" y="603171"/>
                    <a:pt x="611672" y="602766"/>
                    <a:pt x="612077" y="601956"/>
                  </a:cubicBezTo>
                  <a:cubicBezTo>
                    <a:pt x="616125" y="594265"/>
                    <a:pt x="621387" y="582930"/>
                    <a:pt x="627864" y="569976"/>
                  </a:cubicBezTo>
                  <a:cubicBezTo>
                    <a:pt x="634746" y="557022"/>
                    <a:pt x="642438" y="541639"/>
                    <a:pt x="651343" y="525042"/>
                  </a:cubicBezTo>
                  <a:cubicBezTo>
                    <a:pt x="659844" y="508849"/>
                    <a:pt x="669560" y="491442"/>
                    <a:pt x="678871" y="474035"/>
                  </a:cubicBezTo>
                  <a:cubicBezTo>
                    <a:pt x="688586" y="457033"/>
                    <a:pt x="697897" y="439626"/>
                    <a:pt x="707208" y="423434"/>
                  </a:cubicBezTo>
                  <a:cubicBezTo>
                    <a:pt x="716518" y="407241"/>
                    <a:pt x="725424" y="392668"/>
                    <a:pt x="732711" y="379714"/>
                  </a:cubicBezTo>
                  <a:cubicBezTo>
                    <a:pt x="741212" y="365546"/>
                    <a:pt x="748093" y="354616"/>
                    <a:pt x="752546" y="347329"/>
                  </a:cubicBezTo>
                  <a:cubicBezTo>
                    <a:pt x="754570" y="347329"/>
                    <a:pt x="756594" y="346924"/>
                    <a:pt x="758619" y="345710"/>
                  </a:cubicBezTo>
                  <a:cubicBezTo>
                    <a:pt x="761452" y="344091"/>
                    <a:pt x="763476" y="341257"/>
                    <a:pt x="764286" y="338423"/>
                  </a:cubicBezTo>
                  <a:cubicBezTo>
                    <a:pt x="765905" y="338423"/>
                    <a:pt x="767120" y="338018"/>
                    <a:pt x="768739" y="338018"/>
                  </a:cubicBezTo>
                  <a:cubicBezTo>
                    <a:pt x="778859" y="336804"/>
                    <a:pt x="792623" y="335994"/>
                    <a:pt x="805982" y="335994"/>
                  </a:cubicBezTo>
                  <a:cubicBezTo>
                    <a:pt x="819745" y="335589"/>
                    <a:pt x="833104" y="335994"/>
                    <a:pt x="843224" y="337209"/>
                  </a:cubicBezTo>
                  <a:cubicBezTo>
                    <a:pt x="844844" y="337209"/>
                    <a:pt x="846463" y="337613"/>
                    <a:pt x="847677" y="337613"/>
                  </a:cubicBezTo>
                  <a:cubicBezTo>
                    <a:pt x="848082" y="338423"/>
                    <a:pt x="848082" y="339233"/>
                    <a:pt x="848487" y="340043"/>
                  </a:cubicBezTo>
                  <a:cubicBezTo>
                    <a:pt x="852130" y="346519"/>
                    <a:pt x="860227" y="348543"/>
                    <a:pt x="866703" y="344900"/>
                  </a:cubicBezTo>
                  <a:cubicBezTo>
                    <a:pt x="873181" y="341257"/>
                    <a:pt x="875205" y="333161"/>
                    <a:pt x="871561" y="326684"/>
                  </a:cubicBezTo>
                  <a:cubicBezTo>
                    <a:pt x="871157" y="325874"/>
                    <a:pt x="870347" y="325469"/>
                    <a:pt x="869942" y="324659"/>
                  </a:cubicBezTo>
                  <a:cubicBezTo>
                    <a:pt x="870347" y="323445"/>
                    <a:pt x="871157" y="321826"/>
                    <a:pt x="871966" y="320207"/>
                  </a:cubicBezTo>
                  <a:cubicBezTo>
                    <a:pt x="876014" y="310896"/>
                    <a:pt x="882086" y="298752"/>
                    <a:pt x="888968" y="286607"/>
                  </a:cubicBezTo>
                  <a:cubicBezTo>
                    <a:pt x="895445" y="274868"/>
                    <a:pt x="902732" y="263128"/>
                    <a:pt x="908804" y="255032"/>
                  </a:cubicBezTo>
                  <a:cubicBezTo>
                    <a:pt x="909614" y="253817"/>
                    <a:pt x="910423" y="252603"/>
                    <a:pt x="911638" y="251388"/>
                  </a:cubicBezTo>
                  <a:cubicBezTo>
                    <a:pt x="914876" y="251793"/>
                    <a:pt x="918115" y="251793"/>
                    <a:pt x="920948" y="249769"/>
                  </a:cubicBezTo>
                  <a:cubicBezTo>
                    <a:pt x="927425" y="246126"/>
                    <a:pt x="929449" y="238030"/>
                    <a:pt x="925806" y="231553"/>
                  </a:cubicBezTo>
                  <a:cubicBezTo>
                    <a:pt x="922973" y="226290"/>
                    <a:pt x="916900" y="224266"/>
                    <a:pt x="911638" y="225480"/>
                  </a:cubicBezTo>
                  <a:cubicBezTo>
                    <a:pt x="910828" y="224266"/>
                    <a:pt x="910018" y="223052"/>
                    <a:pt x="908804" y="221837"/>
                  </a:cubicBezTo>
                  <a:cubicBezTo>
                    <a:pt x="902732" y="213741"/>
                    <a:pt x="895445" y="202406"/>
                    <a:pt x="888563" y="190262"/>
                  </a:cubicBezTo>
                  <a:cubicBezTo>
                    <a:pt x="881682" y="178522"/>
                    <a:pt x="875609" y="166378"/>
                    <a:pt x="871157" y="157067"/>
                  </a:cubicBezTo>
                  <a:cubicBezTo>
                    <a:pt x="870347" y="155853"/>
                    <a:pt x="869942" y="154638"/>
                    <a:pt x="869537" y="153424"/>
                  </a:cubicBezTo>
                  <a:cubicBezTo>
                    <a:pt x="874395" y="149376"/>
                    <a:pt x="876014" y="142494"/>
                    <a:pt x="872371" y="136827"/>
                  </a:cubicBezTo>
                  <a:cubicBezTo>
                    <a:pt x="868728" y="130349"/>
                    <a:pt x="860631" y="128325"/>
                    <a:pt x="854154" y="131969"/>
                  </a:cubicBezTo>
                  <a:cubicBezTo>
                    <a:pt x="850916" y="133993"/>
                    <a:pt x="848892" y="136827"/>
                    <a:pt x="848082" y="140470"/>
                  </a:cubicBezTo>
                  <a:cubicBezTo>
                    <a:pt x="846463" y="140875"/>
                    <a:pt x="844439" y="140875"/>
                    <a:pt x="842010" y="141279"/>
                  </a:cubicBezTo>
                  <a:cubicBezTo>
                    <a:pt x="831890" y="142494"/>
                    <a:pt x="818126" y="143303"/>
                    <a:pt x="804767" y="143303"/>
                  </a:cubicBezTo>
                  <a:cubicBezTo>
                    <a:pt x="791004" y="143303"/>
                    <a:pt x="777645" y="142899"/>
                    <a:pt x="767524" y="141684"/>
                  </a:cubicBezTo>
                  <a:cubicBezTo>
                    <a:pt x="765905" y="141684"/>
                    <a:pt x="764286" y="141279"/>
                    <a:pt x="762667" y="141279"/>
                  </a:cubicBezTo>
                  <a:cubicBezTo>
                    <a:pt x="762262" y="140470"/>
                    <a:pt x="762262" y="139660"/>
                    <a:pt x="761857" y="138851"/>
                  </a:cubicBezTo>
                  <a:cubicBezTo>
                    <a:pt x="758214" y="132373"/>
                    <a:pt x="750118" y="130349"/>
                    <a:pt x="743641" y="133993"/>
                  </a:cubicBezTo>
                  <a:cubicBezTo>
                    <a:pt x="737163" y="137636"/>
                    <a:pt x="735139" y="145733"/>
                    <a:pt x="738783" y="152209"/>
                  </a:cubicBezTo>
                  <a:cubicBezTo>
                    <a:pt x="739188" y="153019"/>
                    <a:pt x="739997" y="153424"/>
                    <a:pt x="740807" y="154233"/>
                  </a:cubicBezTo>
                  <a:cubicBezTo>
                    <a:pt x="740402" y="155448"/>
                    <a:pt x="739593" y="157067"/>
                    <a:pt x="739188" y="158686"/>
                  </a:cubicBezTo>
                  <a:cubicBezTo>
                    <a:pt x="735139" y="167997"/>
                    <a:pt x="729067" y="180142"/>
                    <a:pt x="722590" y="192286"/>
                  </a:cubicBezTo>
                  <a:cubicBezTo>
                    <a:pt x="715708" y="204025"/>
                    <a:pt x="708422" y="215765"/>
                    <a:pt x="702754" y="223861"/>
                  </a:cubicBezTo>
                  <a:cubicBezTo>
                    <a:pt x="701945" y="225076"/>
                    <a:pt x="701135" y="226290"/>
                    <a:pt x="699921" y="227504"/>
                  </a:cubicBezTo>
                  <a:cubicBezTo>
                    <a:pt x="696682" y="226695"/>
                    <a:pt x="693444" y="227100"/>
                    <a:pt x="690610" y="229124"/>
                  </a:cubicBezTo>
                  <a:cubicBezTo>
                    <a:pt x="688181" y="230338"/>
                    <a:pt x="686967" y="232362"/>
                    <a:pt x="685752" y="234386"/>
                  </a:cubicBezTo>
                  <a:cubicBezTo>
                    <a:pt x="682109" y="234791"/>
                    <a:pt x="677251" y="235601"/>
                    <a:pt x="671989" y="236006"/>
                  </a:cubicBezTo>
                  <a:cubicBezTo>
                    <a:pt x="657011" y="237625"/>
                    <a:pt x="636770" y="239244"/>
                    <a:pt x="616934" y="240054"/>
                  </a:cubicBezTo>
                  <a:cubicBezTo>
                    <a:pt x="596694" y="240863"/>
                    <a:pt x="576858" y="240863"/>
                    <a:pt x="561475" y="240458"/>
                  </a:cubicBezTo>
                  <a:cubicBezTo>
                    <a:pt x="559856" y="240458"/>
                    <a:pt x="558641" y="240458"/>
                    <a:pt x="557427" y="240458"/>
                  </a:cubicBezTo>
                  <a:cubicBezTo>
                    <a:pt x="554998" y="226290"/>
                    <a:pt x="542449" y="215360"/>
                    <a:pt x="527471" y="215360"/>
                  </a:cubicBezTo>
                  <a:cubicBezTo>
                    <a:pt x="525042" y="215360"/>
                    <a:pt x="523018" y="215765"/>
                    <a:pt x="520994" y="216170"/>
                  </a:cubicBezTo>
                  <a:cubicBezTo>
                    <a:pt x="518970" y="213741"/>
                    <a:pt x="517350" y="210907"/>
                    <a:pt x="514922" y="208073"/>
                  </a:cubicBezTo>
                  <a:cubicBezTo>
                    <a:pt x="501158" y="189047"/>
                    <a:pt x="484561" y="162734"/>
                    <a:pt x="469583" y="135612"/>
                  </a:cubicBezTo>
                  <a:cubicBezTo>
                    <a:pt x="454200" y="108490"/>
                    <a:pt x="440031" y="80963"/>
                    <a:pt x="430316" y="59507"/>
                  </a:cubicBezTo>
                  <a:cubicBezTo>
                    <a:pt x="428696" y="56269"/>
                    <a:pt x="427482" y="53030"/>
                    <a:pt x="426268" y="50197"/>
                  </a:cubicBezTo>
                  <a:cubicBezTo>
                    <a:pt x="430720" y="44934"/>
                    <a:pt x="433554" y="38052"/>
                    <a:pt x="433554" y="30361"/>
                  </a:cubicBezTo>
                  <a:cubicBezTo>
                    <a:pt x="433554" y="13359"/>
                    <a:pt x="419791" y="0"/>
                    <a:pt x="403193" y="0"/>
                  </a:cubicBezTo>
                  <a:cubicBezTo>
                    <a:pt x="390239" y="0"/>
                    <a:pt x="378904" y="8501"/>
                    <a:pt x="374856" y="19836"/>
                  </a:cubicBezTo>
                  <a:cubicBezTo>
                    <a:pt x="371618" y="20241"/>
                    <a:pt x="368379" y="20241"/>
                    <a:pt x="364331" y="20645"/>
                  </a:cubicBezTo>
                  <a:cubicBezTo>
                    <a:pt x="340852" y="22669"/>
                    <a:pt x="310086" y="23884"/>
                    <a:pt x="278916" y="23884"/>
                  </a:cubicBezTo>
                  <a:cubicBezTo>
                    <a:pt x="247745" y="23884"/>
                    <a:pt x="216575" y="22669"/>
                    <a:pt x="193500" y="20645"/>
                  </a:cubicBezTo>
                  <a:cubicBezTo>
                    <a:pt x="189857" y="20241"/>
                    <a:pt x="186214" y="20241"/>
                    <a:pt x="182975" y="19836"/>
                  </a:cubicBezTo>
                  <a:cubicBezTo>
                    <a:pt x="178522" y="8096"/>
                    <a:pt x="167592" y="0"/>
                    <a:pt x="154638" y="0"/>
                  </a:cubicBezTo>
                  <a:cubicBezTo>
                    <a:pt x="137636" y="0"/>
                    <a:pt x="124277" y="13763"/>
                    <a:pt x="124277" y="30361"/>
                  </a:cubicBezTo>
                  <a:cubicBezTo>
                    <a:pt x="124277" y="38052"/>
                    <a:pt x="127516" y="45339"/>
                    <a:pt x="132374" y="50602"/>
                  </a:cubicBezTo>
                  <a:cubicBezTo>
                    <a:pt x="131159" y="53435"/>
                    <a:pt x="129945" y="56674"/>
                    <a:pt x="128326" y="59912"/>
                  </a:cubicBezTo>
                  <a:cubicBezTo>
                    <a:pt x="119015" y="81367"/>
                    <a:pt x="104846" y="109299"/>
                    <a:pt x="89463" y="136017"/>
                  </a:cubicBezTo>
                  <a:cubicBezTo>
                    <a:pt x="74081" y="162734"/>
                    <a:pt x="57078" y="189047"/>
                    <a:pt x="42910" y="208073"/>
                  </a:cubicBezTo>
                  <a:cubicBezTo>
                    <a:pt x="40886" y="210907"/>
                    <a:pt x="38862" y="213336"/>
                    <a:pt x="36838" y="216170"/>
                  </a:cubicBezTo>
                  <a:cubicBezTo>
                    <a:pt x="34814" y="215765"/>
                    <a:pt x="32385" y="215360"/>
                    <a:pt x="30361" y="215360"/>
                  </a:cubicBezTo>
                  <a:cubicBezTo>
                    <a:pt x="13359" y="215360"/>
                    <a:pt x="0" y="229124"/>
                    <a:pt x="0" y="245721"/>
                  </a:cubicBezTo>
                  <a:cubicBezTo>
                    <a:pt x="0" y="262723"/>
                    <a:pt x="13763" y="276082"/>
                    <a:pt x="30361" y="276082"/>
                  </a:cubicBezTo>
                  <a:cubicBezTo>
                    <a:pt x="32385" y="276082"/>
                    <a:pt x="34409" y="275677"/>
                    <a:pt x="36028" y="275677"/>
                  </a:cubicBezTo>
                  <a:cubicBezTo>
                    <a:pt x="38052" y="278106"/>
                    <a:pt x="40076" y="280940"/>
                    <a:pt x="42100" y="283773"/>
                  </a:cubicBezTo>
                  <a:cubicBezTo>
                    <a:pt x="55864" y="302800"/>
                    <a:pt x="72866" y="328708"/>
                    <a:pt x="88249" y="355830"/>
                  </a:cubicBezTo>
                  <a:cubicBezTo>
                    <a:pt x="104037" y="382548"/>
                    <a:pt x="118205" y="410075"/>
                    <a:pt x="127921" y="431530"/>
                  </a:cubicBezTo>
                  <a:cubicBezTo>
                    <a:pt x="129945" y="435983"/>
                    <a:pt x="131564" y="440031"/>
                    <a:pt x="133183" y="444079"/>
                  </a:cubicBezTo>
                  <a:cubicBezTo>
                    <a:pt x="127516" y="449747"/>
                    <a:pt x="123873" y="457438"/>
                    <a:pt x="123873" y="465939"/>
                  </a:cubicBezTo>
                  <a:cubicBezTo>
                    <a:pt x="123873" y="482941"/>
                    <a:pt x="137636" y="496300"/>
                    <a:pt x="154233" y="496300"/>
                  </a:cubicBezTo>
                  <a:cubicBezTo>
                    <a:pt x="169212" y="496300"/>
                    <a:pt x="181761" y="485370"/>
                    <a:pt x="184190" y="470797"/>
                  </a:cubicBezTo>
                  <a:cubicBezTo>
                    <a:pt x="187023" y="470392"/>
                    <a:pt x="189857" y="470392"/>
                    <a:pt x="193096" y="469987"/>
                  </a:cubicBezTo>
                  <a:cubicBezTo>
                    <a:pt x="216575" y="467558"/>
                    <a:pt x="247340" y="465939"/>
                    <a:pt x="278511" y="465939"/>
                  </a:cubicBezTo>
                  <a:cubicBezTo>
                    <a:pt x="309682" y="465534"/>
                    <a:pt x="340447" y="467153"/>
                    <a:pt x="363926" y="469583"/>
                  </a:cubicBezTo>
                  <a:cubicBezTo>
                    <a:pt x="367570" y="469987"/>
                    <a:pt x="370808" y="470392"/>
                    <a:pt x="374047" y="470797"/>
                  </a:cubicBezTo>
                  <a:cubicBezTo>
                    <a:pt x="378095" y="482941"/>
                    <a:pt x="389430" y="491847"/>
                    <a:pt x="402788" y="491847"/>
                  </a:cubicBezTo>
                  <a:cubicBezTo>
                    <a:pt x="408456" y="491847"/>
                    <a:pt x="413718" y="490228"/>
                    <a:pt x="418171" y="487394"/>
                  </a:cubicBezTo>
                  <a:cubicBezTo>
                    <a:pt x="419386" y="489013"/>
                    <a:pt x="420600" y="491038"/>
                    <a:pt x="421815" y="493062"/>
                  </a:cubicBezTo>
                  <a:cubicBezTo>
                    <a:pt x="429911" y="506016"/>
                    <a:pt x="440031" y="523423"/>
                    <a:pt x="449342" y="540829"/>
                  </a:cubicBezTo>
                  <a:cubicBezTo>
                    <a:pt x="458653" y="558641"/>
                    <a:pt x="467558" y="576453"/>
                    <a:pt x="474035" y="590621"/>
                  </a:cubicBezTo>
                  <a:cubicBezTo>
                    <a:pt x="476059" y="595479"/>
                    <a:pt x="478083" y="599527"/>
                    <a:pt x="479298" y="603171"/>
                  </a:cubicBezTo>
                  <a:cubicBezTo>
                    <a:pt x="478083" y="605195"/>
                    <a:pt x="477274" y="607623"/>
                    <a:pt x="477274" y="610457"/>
                  </a:cubicBezTo>
                  <a:cubicBezTo>
                    <a:pt x="477274" y="613696"/>
                    <a:pt x="478488" y="616934"/>
                    <a:pt x="480917" y="619363"/>
                  </a:cubicBezTo>
                  <a:cubicBezTo>
                    <a:pt x="480513" y="620578"/>
                    <a:pt x="479703" y="621792"/>
                    <a:pt x="479298" y="623411"/>
                  </a:cubicBezTo>
                  <a:cubicBezTo>
                    <a:pt x="475250" y="632722"/>
                    <a:pt x="469178" y="644866"/>
                    <a:pt x="462296" y="656606"/>
                  </a:cubicBezTo>
                  <a:cubicBezTo>
                    <a:pt x="455414" y="668345"/>
                    <a:pt x="448128" y="679680"/>
                    <a:pt x="442055" y="688181"/>
                  </a:cubicBezTo>
                  <a:cubicBezTo>
                    <a:pt x="441246" y="689396"/>
                    <a:pt x="440436" y="690610"/>
                    <a:pt x="439626" y="691824"/>
                  </a:cubicBezTo>
                  <a:cubicBezTo>
                    <a:pt x="438817" y="691824"/>
                    <a:pt x="437602" y="691420"/>
                    <a:pt x="436793" y="691420"/>
                  </a:cubicBezTo>
                  <a:cubicBezTo>
                    <a:pt x="429506" y="691420"/>
                    <a:pt x="423434" y="697492"/>
                    <a:pt x="423434" y="704778"/>
                  </a:cubicBezTo>
                  <a:cubicBezTo>
                    <a:pt x="423434" y="712065"/>
                    <a:pt x="429506" y="718137"/>
                    <a:pt x="436793" y="718137"/>
                  </a:cubicBezTo>
                  <a:cubicBezTo>
                    <a:pt x="437602" y="718137"/>
                    <a:pt x="438412" y="718137"/>
                    <a:pt x="439222" y="717733"/>
                  </a:cubicBezTo>
                  <a:cubicBezTo>
                    <a:pt x="440031" y="718947"/>
                    <a:pt x="440841" y="720161"/>
                    <a:pt x="441650" y="721376"/>
                  </a:cubicBezTo>
                  <a:cubicBezTo>
                    <a:pt x="447723" y="729877"/>
                    <a:pt x="455009" y="741212"/>
                    <a:pt x="461891" y="752951"/>
                  </a:cubicBezTo>
                  <a:cubicBezTo>
                    <a:pt x="468773" y="764691"/>
                    <a:pt x="475250" y="776835"/>
                    <a:pt x="479298" y="786146"/>
                  </a:cubicBezTo>
                  <a:cubicBezTo>
                    <a:pt x="480108" y="788170"/>
                    <a:pt x="480917" y="789789"/>
                    <a:pt x="481727" y="791408"/>
                  </a:cubicBezTo>
                  <a:cubicBezTo>
                    <a:pt x="479298" y="793837"/>
                    <a:pt x="477679" y="797076"/>
                    <a:pt x="477679" y="801124"/>
                  </a:cubicBezTo>
                  <a:cubicBezTo>
                    <a:pt x="477679" y="808410"/>
                    <a:pt x="483751" y="814483"/>
                    <a:pt x="491038" y="814483"/>
                  </a:cubicBezTo>
                  <a:cubicBezTo>
                    <a:pt x="497514" y="814483"/>
                    <a:pt x="503182" y="809625"/>
                    <a:pt x="503992" y="803148"/>
                  </a:cubicBezTo>
                  <a:cubicBezTo>
                    <a:pt x="505206" y="803148"/>
                    <a:pt x="506420" y="802743"/>
                    <a:pt x="508040" y="802743"/>
                  </a:cubicBezTo>
                  <a:cubicBezTo>
                    <a:pt x="518160" y="801933"/>
                    <a:pt x="531924" y="801124"/>
                    <a:pt x="545283" y="801124"/>
                  </a:cubicBezTo>
                  <a:cubicBezTo>
                    <a:pt x="559046" y="801124"/>
                    <a:pt x="572405" y="801529"/>
                    <a:pt x="582525" y="802743"/>
                  </a:cubicBezTo>
                  <a:cubicBezTo>
                    <a:pt x="584144" y="802743"/>
                    <a:pt x="585359" y="803148"/>
                    <a:pt x="586978" y="803148"/>
                  </a:cubicBezTo>
                  <a:cubicBezTo>
                    <a:pt x="588597" y="808410"/>
                    <a:pt x="593860" y="812459"/>
                    <a:pt x="599527" y="812459"/>
                  </a:cubicBezTo>
                  <a:cubicBezTo>
                    <a:pt x="606814" y="812459"/>
                    <a:pt x="612886" y="806386"/>
                    <a:pt x="612886" y="799100"/>
                  </a:cubicBezTo>
                  <a:cubicBezTo>
                    <a:pt x="612886" y="795861"/>
                    <a:pt x="611672" y="792623"/>
                    <a:pt x="609648" y="790194"/>
                  </a:cubicBezTo>
                  <a:cubicBezTo>
                    <a:pt x="609648" y="788575"/>
                    <a:pt x="610457" y="786955"/>
                    <a:pt x="610862" y="785741"/>
                  </a:cubicBezTo>
                  <a:close/>
                  <a:moveTo>
                    <a:pt x="708422" y="227504"/>
                  </a:moveTo>
                  <a:cubicBezTo>
                    <a:pt x="712470" y="218194"/>
                    <a:pt x="718542" y="206049"/>
                    <a:pt x="725019" y="193905"/>
                  </a:cubicBezTo>
                  <a:cubicBezTo>
                    <a:pt x="731901" y="182166"/>
                    <a:pt x="739188" y="170426"/>
                    <a:pt x="744855" y="162330"/>
                  </a:cubicBezTo>
                  <a:cubicBezTo>
                    <a:pt x="745665" y="161115"/>
                    <a:pt x="746474" y="159901"/>
                    <a:pt x="747689" y="158686"/>
                  </a:cubicBezTo>
                  <a:cubicBezTo>
                    <a:pt x="750927" y="159496"/>
                    <a:pt x="754166" y="159091"/>
                    <a:pt x="756999" y="157067"/>
                  </a:cubicBezTo>
                  <a:cubicBezTo>
                    <a:pt x="759833" y="155448"/>
                    <a:pt x="761857" y="152614"/>
                    <a:pt x="762667" y="149781"/>
                  </a:cubicBezTo>
                  <a:cubicBezTo>
                    <a:pt x="764286" y="149781"/>
                    <a:pt x="765500" y="149376"/>
                    <a:pt x="767120" y="149376"/>
                  </a:cubicBezTo>
                  <a:cubicBezTo>
                    <a:pt x="777240" y="148161"/>
                    <a:pt x="791004" y="147352"/>
                    <a:pt x="804363" y="147352"/>
                  </a:cubicBezTo>
                  <a:cubicBezTo>
                    <a:pt x="818126" y="146947"/>
                    <a:pt x="831485" y="147757"/>
                    <a:pt x="841605" y="148566"/>
                  </a:cubicBezTo>
                  <a:cubicBezTo>
                    <a:pt x="844034" y="148971"/>
                    <a:pt x="846463" y="148971"/>
                    <a:pt x="848487" y="149376"/>
                  </a:cubicBezTo>
                  <a:cubicBezTo>
                    <a:pt x="848487" y="149781"/>
                    <a:pt x="848487" y="150185"/>
                    <a:pt x="848892" y="150590"/>
                  </a:cubicBezTo>
                  <a:cubicBezTo>
                    <a:pt x="851321" y="154638"/>
                    <a:pt x="855774" y="157067"/>
                    <a:pt x="860631" y="157067"/>
                  </a:cubicBezTo>
                  <a:cubicBezTo>
                    <a:pt x="861846" y="158282"/>
                    <a:pt x="862655" y="159901"/>
                    <a:pt x="863870" y="161520"/>
                  </a:cubicBezTo>
                  <a:cubicBezTo>
                    <a:pt x="869942" y="169616"/>
                    <a:pt x="877633" y="180951"/>
                    <a:pt x="884515" y="192691"/>
                  </a:cubicBezTo>
                  <a:cubicBezTo>
                    <a:pt x="891397" y="204430"/>
                    <a:pt x="897874" y="216170"/>
                    <a:pt x="902327" y="225885"/>
                  </a:cubicBezTo>
                  <a:cubicBezTo>
                    <a:pt x="903137" y="227504"/>
                    <a:pt x="903542" y="228719"/>
                    <a:pt x="904351" y="229933"/>
                  </a:cubicBezTo>
                  <a:cubicBezTo>
                    <a:pt x="900708" y="233982"/>
                    <a:pt x="899898" y="240458"/>
                    <a:pt x="902732" y="245316"/>
                  </a:cubicBezTo>
                  <a:cubicBezTo>
                    <a:pt x="903137" y="246126"/>
                    <a:pt x="903946" y="246531"/>
                    <a:pt x="904351" y="247340"/>
                  </a:cubicBezTo>
                  <a:cubicBezTo>
                    <a:pt x="903946" y="248555"/>
                    <a:pt x="903137" y="250174"/>
                    <a:pt x="902732" y="251793"/>
                  </a:cubicBezTo>
                  <a:cubicBezTo>
                    <a:pt x="898684" y="261104"/>
                    <a:pt x="892612" y="273248"/>
                    <a:pt x="885730" y="284988"/>
                  </a:cubicBezTo>
                  <a:cubicBezTo>
                    <a:pt x="878848" y="296728"/>
                    <a:pt x="871561" y="308467"/>
                    <a:pt x="865894" y="316563"/>
                  </a:cubicBezTo>
                  <a:cubicBezTo>
                    <a:pt x="865084" y="317778"/>
                    <a:pt x="864275" y="318992"/>
                    <a:pt x="863060" y="320207"/>
                  </a:cubicBezTo>
                  <a:cubicBezTo>
                    <a:pt x="859822" y="319802"/>
                    <a:pt x="856583" y="319802"/>
                    <a:pt x="853749" y="321826"/>
                  </a:cubicBezTo>
                  <a:cubicBezTo>
                    <a:pt x="850916" y="323445"/>
                    <a:pt x="848892" y="326279"/>
                    <a:pt x="848082" y="329517"/>
                  </a:cubicBezTo>
                  <a:cubicBezTo>
                    <a:pt x="846868" y="329517"/>
                    <a:pt x="845248" y="329922"/>
                    <a:pt x="843629" y="329922"/>
                  </a:cubicBezTo>
                  <a:cubicBezTo>
                    <a:pt x="833509" y="331137"/>
                    <a:pt x="819745" y="331946"/>
                    <a:pt x="806387" y="331541"/>
                  </a:cubicBezTo>
                  <a:cubicBezTo>
                    <a:pt x="792623" y="331541"/>
                    <a:pt x="779264" y="331137"/>
                    <a:pt x="769144" y="329922"/>
                  </a:cubicBezTo>
                  <a:cubicBezTo>
                    <a:pt x="767524" y="329922"/>
                    <a:pt x="765905" y="329517"/>
                    <a:pt x="764286" y="329517"/>
                  </a:cubicBezTo>
                  <a:cubicBezTo>
                    <a:pt x="763881" y="328708"/>
                    <a:pt x="763881" y="327898"/>
                    <a:pt x="763476" y="327088"/>
                  </a:cubicBezTo>
                  <a:cubicBezTo>
                    <a:pt x="760643" y="322231"/>
                    <a:pt x="754975" y="319802"/>
                    <a:pt x="749713" y="321016"/>
                  </a:cubicBezTo>
                  <a:cubicBezTo>
                    <a:pt x="748903" y="319802"/>
                    <a:pt x="748093" y="318587"/>
                    <a:pt x="746879" y="317373"/>
                  </a:cubicBezTo>
                  <a:cubicBezTo>
                    <a:pt x="740807" y="308872"/>
                    <a:pt x="733520" y="297537"/>
                    <a:pt x="726638" y="285798"/>
                  </a:cubicBezTo>
                  <a:cubicBezTo>
                    <a:pt x="719757" y="274058"/>
                    <a:pt x="713280" y="261913"/>
                    <a:pt x="708827" y="253008"/>
                  </a:cubicBezTo>
                  <a:cubicBezTo>
                    <a:pt x="708017" y="251388"/>
                    <a:pt x="707612" y="250174"/>
                    <a:pt x="706803" y="248960"/>
                  </a:cubicBezTo>
                  <a:cubicBezTo>
                    <a:pt x="710041" y="244912"/>
                    <a:pt x="710851" y="238839"/>
                    <a:pt x="708017" y="233982"/>
                  </a:cubicBezTo>
                  <a:cubicBezTo>
                    <a:pt x="707612" y="233172"/>
                    <a:pt x="706803" y="232767"/>
                    <a:pt x="706398" y="231958"/>
                  </a:cubicBezTo>
                  <a:cubicBezTo>
                    <a:pt x="707208" y="230338"/>
                    <a:pt x="707612" y="229124"/>
                    <a:pt x="708422" y="227504"/>
                  </a:cubicBezTo>
                  <a:close/>
                  <a:moveTo>
                    <a:pt x="414933" y="423434"/>
                  </a:moveTo>
                  <a:cubicBezTo>
                    <a:pt x="412909" y="426268"/>
                    <a:pt x="410885" y="429101"/>
                    <a:pt x="408861" y="431530"/>
                  </a:cubicBezTo>
                  <a:cubicBezTo>
                    <a:pt x="406837" y="431125"/>
                    <a:pt x="404813" y="430720"/>
                    <a:pt x="402383" y="430720"/>
                  </a:cubicBezTo>
                  <a:cubicBezTo>
                    <a:pt x="389025" y="430720"/>
                    <a:pt x="377690" y="439626"/>
                    <a:pt x="373642" y="451771"/>
                  </a:cubicBezTo>
                  <a:cubicBezTo>
                    <a:pt x="370403" y="452175"/>
                    <a:pt x="367165" y="452580"/>
                    <a:pt x="363522" y="452985"/>
                  </a:cubicBezTo>
                  <a:cubicBezTo>
                    <a:pt x="340043" y="455414"/>
                    <a:pt x="309277" y="457033"/>
                    <a:pt x="278106" y="456628"/>
                  </a:cubicBezTo>
                  <a:cubicBezTo>
                    <a:pt x="246936" y="456628"/>
                    <a:pt x="215765" y="454604"/>
                    <a:pt x="192691" y="452580"/>
                  </a:cubicBezTo>
                  <a:cubicBezTo>
                    <a:pt x="188238" y="452175"/>
                    <a:pt x="184190" y="451771"/>
                    <a:pt x="180142" y="451366"/>
                  </a:cubicBezTo>
                  <a:cubicBezTo>
                    <a:pt x="174879" y="442055"/>
                    <a:pt x="165163" y="435578"/>
                    <a:pt x="153829" y="435578"/>
                  </a:cubicBezTo>
                  <a:cubicBezTo>
                    <a:pt x="152614" y="435578"/>
                    <a:pt x="151805" y="435983"/>
                    <a:pt x="150590" y="435983"/>
                  </a:cubicBezTo>
                  <a:cubicBezTo>
                    <a:pt x="147757" y="432340"/>
                    <a:pt x="144518" y="428292"/>
                    <a:pt x="141279" y="423434"/>
                  </a:cubicBezTo>
                  <a:cubicBezTo>
                    <a:pt x="127516" y="404408"/>
                    <a:pt x="110918" y="378095"/>
                    <a:pt x="95536" y="351377"/>
                  </a:cubicBezTo>
                  <a:cubicBezTo>
                    <a:pt x="80153" y="324255"/>
                    <a:pt x="65984" y="296728"/>
                    <a:pt x="56269" y="275273"/>
                  </a:cubicBezTo>
                  <a:cubicBezTo>
                    <a:pt x="54650" y="272034"/>
                    <a:pt x="53435" y="268795"/>
                    <a:pt x="52221" y="265962"/>
                  </a:cubicBezTo>
                  <a:cubicBezTo>
                    <a:pt x="56674" y="260699"/>
                    <a:pt x="59912" y="253817"/>
                    <a:pt x="59912" y="246126"/>
                  </a:cubicBezTo>
                  <a:cubicBezTo>
                    <a:pt x="59912" y="238434"/>
                    <a:pt x="56674" y="231148"/>
                    <a:pt x="51816" y="225885"/>
                  </a:cubicBezTo>
                  <a:cubicBezTo>
                    <a:pt x="53030" y="223052"/>
                    <a:pt x="54245" y="219813"/>
                    <a:pt x="55864" y="216575"/>
                  </a:cubicBezTo>
                  <a:cubicBezTo>
                    <a:pt x="65175" y="195119"/>
                    <a:pt x="79343" y="167188"/>
                    <a:pt x="94726" y="140470"/>
                  </a:cubicBezTo>
                  <a:cubicBezTo>
                    <a:pt x="110514" y="113752"/>
                    <a:pt x="127516" y="87439"/>
                    <a:pt x="141279" y="68818"/>
                  </a:cubicBezTo>
                  <a:cubicBezTo>
                    <a:pt x="143303" y="65984"/>
                    <a:pt x="145328" y="63151"/>
                    <a:pt x="147352" y="60722"/>
                  </a:cubicBezTo>
                  <a:cubicBezTo>
                    <a:pt x="149376" y="61127"/>
                    <a:pt x="151400" y="61531"/>
                    <a:pt x="153829" y="61531"/>
                  </a:cubicBezTo>
                  <a:cubicBezTo>
                    <a:pt x="166783" y="61531"/>
                    <a:pt x="178118" y="53030"/>
                    <a:pt x="182166" y="41696"/>
                  </a:cubicBezTo>
                  <a:cubicBezTo>
                    <a:pt x="185404" y="41291"/>
                    <a:pt x="189047" y="41291"/>
                    <a:pt x="192691" y="40886"/>
                  </a:cubicBezTo>
                  <a:cubicBezTo>
                    <a:pt x="216170" y="38862"/>
                    <a:pt x="246936" y="37648"/>
                    <a:pt x="278106" y="37648"/>
                  </a:cubicBezTo>
                  <a:cubicBezTo>
                    <a:pt x="309277" y="37648"/>
                    <a:pt x="340043" y="38862"/>
                    <a:pt x="363522" y="40886"/>
                  </a:cubicBezTo>
                  <a:cubicBezTo>
                    <a:pt x="367165" y="41291"/>
                    <a:pt x="370808" y="41291"/>
                    <a:pt x="374047" y="41696"/>
                  </a:cubicBezTo>
                  <a:cubicBezTo>
                    <a:pt x="378500" y="53435"/>
                    <a:pt x="389430" y="61531"/>
                    <a:pt x="402383" y="61531"/>
                  </a:cubicBezTo>
                  <a:cubicBezTo>
                    <a:pt x="404408" y="61531"/>
                    <a:pt x="406027" y="61127"/>
                    <a:pt x="408051" y="61127"/>
                  </a:cubicBezTo>
                  <a:cubicBezTo>
                    <a:pt x="410075" y="63555"/>
                    <a:pt x="412099" y="66389"/>
                    <a:pt x="414123" y="69223"/>
                  </a:cubicBezTo>
                  <a:cubicBezTo>
                    <a:pt x="427887" y="88249"/>
                    <a:pt x="444889" y="114157"/>
                    <a:pt x="460272" y="141279"/>
                  </a:cubicBezTo>
                  <a:cubicBezTo>
                    <a:pt x="476059" y="167997"/>
                    <a:pt x="490633" y="195524"/>
                    <a:pt x="500348" y="216979"/>
                  </a:cubicBezTo>
                  <a:cubicBezTo>
                    <a:pt x="501968" y="220218"/>
                    <a:pt x="503182" y="223052"/>
                    <a:pt x="504396" y="226290"/>
                  </a:cubicBezTo>
                  <a:cubicBezTo>
                    <a:pt x="499538" y="231553"/>
                    <a:pt x="496300" y="238839"/>
                    <a:pt x="496300" y="246531"/>
                  </a:cubicBezTo>
                  <a:cubicBezTo>
                    <a:pt x="496300" y="254222"/>
                    <a:pt x="499134" y="261104"/>
                    <a:pt x="503992" y="266367"/>
                  </a:cubicBezTo>
                  <a:cubicBezTo>
                    <a:pt x="502777" y="269200"/>
                    <a:pt x="501563" y="272439"/>
                    <a:pt x="499943" y="275677"/>
                  </a:cubicBezTo>
                  <a:cubicBezTo>
                    <a:pt x="490228" y="297132"/>
                    <a:pt x="476464" y="324659"/>
                    <a:pt x="460677" y="351782"/>
                  </a:cubicBezTo>
                  <a:cubicBezTo>
                    <a:pt x="445294" y="378500"/>
                    <a:pt x="428696" y="404408"/>
                    <a:pt x="414933" y="423434"/>
                  </a:cubicBezTo>
                  <a:close/>
                  <a:moveTo>
                    <a:pt x="455819" y="537591"/>
                  </a:moveTo>
                  <a:cubicBezTo>
                    <a:pt x="446508" y="519779"/>
                    <a:pt x="437602" y="501968"/>
                    <a:pt x="431125" y="487799"/>
                  </a:cubicBezTo>
                  <a:cubicBezTo>
                    <a:pt x="429506" y="484560"/>
                    <a:pt x="428292" y="481727"/>
                    <a:pt x="427077" y="478893"/>
                  </a:cubicBezTo>
                  <a:cubicBezTo>
                    <a:pt x="430720" y="474035"/>
                    <a:pt x="432744" y="467963"/>
                    <a:pt x="432744" y="461486"/>
                  </a:cubicBezTo>
                  <a:cubicBezTo>
                    <a:pt x="432744" y="453795"/>
                    <a:pt x="429911" y="446508"/>
                    <a:pt x="425053" y="441246"/>
                  </a:cubicBezTo>
                  <a:cubicBezTo>
                    <a:pt x="426268" y="438412"/>
                    <a:pt x="427482" y="435173"/>
                    <a:pt x="429101" y="431935"/>
                  </a:cubicBezTo>
                  <a:cubicBezTo>
                    <a:pt x="438412" y="410480"/>
                    <a:pt x="452985" y="382953"/>
                    <a:pt x="468368" y="355830"/>
                  </a:cubicBezTo>
                  <a:cubicBezTo>
                    <a:pt x="483751" y="329113"/>
                    <a:pt x="501158" y="302800"/>
                    <a:pt x="514517" y="283773"/>
                  </a:cubicBezTo>
                  <a:cubicBezTo>
                    <a:pt x="516541" y="280940"/>
                    <a:pt x="518565" y="278106"/>
                    <a:pt x="520589" y="275677"/>
                  </a:cubicBezTo>
                  <a:cubicBezTo>
                    <a:pt x="522613" y="276082"/>
                    <a:pt x="524637" y="276082"/>
                    <a:pt x="526661" y="276082"/>
                  </a:cubicBezTo>
                  <a:cubicBezTo>
                    <a:pt x="541234" y="276082"/>
                    <a:pt x="553379" y="265557"/>
                    <a:pt x="556212" y="251793"/>
                  </a:cubicBezTo>
                  <a:cubicBezTo>
                    <a:pt x="557832" y="251793"/>
                    <a:pt x="559451" y="251388"/>
                    <a:pt x="561070" y="251388"/>
                  </a:cubicBezTo>
                  <a:cubicBezTo>
                    <a:pt x="576048" y="249769"/>
                    <a:pt x="596289" y="248150"/>
                    <a:pt x="616125" y="247340"/>
                  </a:cubicBezTo>
                  <a:cubicBezTo>
                    <a:pt x="636365" y="246531"/>
                    <a:pt x="656201" y="246126"/>
                    <a:pt x="671584" y="246936"/>
                  </a:cubicBezTo>
                  <a:cubicBezTo>
                    <a:pt x="676847" y="246936"/>
                    <a:pt x="681299" y="247340"/>
                    <a:pt x="685348" y="247340"/>
                  </a:cubicBezTo>
                  <a:cubicBezTo>
                    <a:pt x="688181" y="252198"/>
                    <a:pt x="693849" y="254222"/>
                    <a:pt x="698706" y="253413"/>
                  </a:cubicBezTo>
                  <a:cubicBezTo>
                    <a:pt x="699516" y="254627"/>
                    <a:pt x="700326" y="255841"/>
                    <a:pt x="701540" y="257056"/>
                  </a:cubicBezTo>
                  <a:cubicBezTo>
                    <a:pt x="707612" y="265557"/>
                    <a:pt x="714899" y="276892"/>
                    <a:pt x="721781" y="288631"/>
                  </a:cubicBezTo>
                  <a:cubicBezTo>
                    <a:pt x="728663" y="300371"/>
                    <a:pt x="735139" y="312110"/>
                    <a:pt x="739593" y="321421"/>
                  </a:cubicBezTo>
                  <a:cubicBezTo>
                    <a:pt x="740402" y="323040"/>
                    <a:pt x="740807" y="324255"/>
                    <a:pt x="741617" y="325469"/>
                  </a:cubicBezTo>
                  <a:cubicBezTo>
                    <a:pt x="738378" y="329517"/>
                    <a:pt x="737568" y="335185"/>
                    <a:pt x="740402" y="340043"/>
                  </a:cubicBezTo>
                  <a:cubicBezTo>
                    <a:pt x="736759" y="347734"/>
                    <a:pt x="730687" y="359473"/>
                    <a:pt x="723400" y="374047"/>
                  </a:cubicBezTo>
                  <a:cubicBezTo>
                    <a:pt x="716518" y="387001"/>
                    <a:pt x="708827" y="402788"/>
                    <a:pt x="699921" y="418981"/>
                  </a:cubicBezTo>
                  <a:cubicBezTo>
                    <a:pt x="691420" y="435173"/>
                    <a:pt x="681704" y="452580"/>
                    <a:pt x="672393" y="469987"/>
                  </a:cubicBezTo>
                  <a:cubicBezTo>
                    <a:pt x="662678" y="486989"/>
                    <a:pt x="652963" y="504396"/>
                    <a:pt x="644057" y="520184"/>
                  </a:cubicBezTo>
                  <a:cubicBezTo>
                    <a:pt x="634746" y="536377"/>
                    <a:pt x="625840" y="550950"/>
                    <a:pt x="618553" y="563904"/>
                  </a:cubicBezTo>
                  <a:cubicBezTo>
                    <a:pt x="610862" y="576453"/>
                    <a:pt x="604385" y="586978"/>
                    <a:pt x="599932" y="594265"/>
                  </a:cubicBezTo>
                  <a:cubicBezTo>
                    <a:pt x="599527" y="595074"/>
                    <a:pt x="599123" y="595479"/>
                    <a:pt x="598718" y="596289"/>
                  </a:cubicBezTo>
                  <a:cubicBezTo>
                    <a:pt x="593455" y="596694"/>
                    <a:pt x="589002" y="599932"/>
                    <a:pt x="586978" y="604790"/>
                  </a:cubicBezTo>
                  <a:cubicBezTo>
                    <a:pt x="585359" y="604790"/>
                    <a:pt x="584144" y="605195"/>
                    <a:pt x="582525" y="605195"/>
                  </a:cubicBezTo>
                  <a:cubicBezTo>
                    <a:pt x="572405" y="606004"/>
                    <a:pt x="558641" y="606409"/>
                    <a:pt x="545283" y="606409"/>
                  </a:cubicBezTo>
                  <a:cubicBezTo>
                    <a:pt x="531519" y="606409"/>
                    <a:pt x="518160" y="606004"/>
                    <a:pt x="508040" y="605195"/>
                  </a:cubicBezTo>
                  <a:cubicBezTo>
                    <a:pt x="506420" y="605195"/>
                    <a:pt x="504801" y="604790"/>
                    <a:pt x="503587" y="604790"/>
                  </a:cubicBezTo>
                  <a:cubicBezTo>
                    <a:pt x="501563" y="599932"/>
                    <a:pt x="497110" y="596289"/>
                    <a:pt x="491442" y="596289"/>
                  </a:cubicBezTo>
                  <a:cubicBezTo>
                    <a:pt x="489418" y="593050"/>
                    <a:pt x="486989" y="589407"/>
                    <a:pt x="484156" y="584954"/>
                  </a:cubicBezTo>
                  <a:cubicBezTo>
                    <a:pt x="475250" y="572810"/>
                    <a:pt x="465129" y="554998"/>
                    <a:pt x="455819" y="537591"/>
                  </a:cubicBezTo>
                  <a:close/>
                  <a:moveTo>
                    <a:pt x="604790" y="782098"/>
                  </a:moveTo>
                  <a:cubicBezTo>
                    <a:pt x="603980" y="783312"/>
                    <a:pt x="603171" y="784527"/>
                    <a:pt x="602361" y="785741"/>
                  </a:cubicBezTo>
                  <a:cubicBezTo>
                    <a:pt x="601551" y="785741"/>
                    <a:pt x="600742" y="785336"/>
                    <a:pt x="599527" y="785336"/>
                  </a:cubicBezTo>
                  <a:cubicBezTo>
                    <a:pt x="593455" y="785336"/>
                    <a:pt x="588597" y="789384"/>
                    <a:pt x="586978" y="794647"/>
                  </a:cubicBezTo>
                  <a:cubicBezTo>
                    <a:pt x="585764" y="794647"/>
                    <a:pt x="584144" y="795052"/>
                    <a:pt x="582525" y="795052"/>
                  </a:cubicBezTo>
                  <a:cubicBezTo>
                    <a:pt x="572405" y="796266"/>
                    <a:pt x="558641" y="796671"/>
                    <a:pt x="545283" y="796671"/>
                  </a:cubicBezTo>
                  <a:cubicBezTo>
                    <a:pt x="531519" y="796671"/>
                    <a:pt x="518160" y="795861"/>
                    <a:pt x="508040" y="795052"/>
                  </a:cubicBezTo>
                  <a:cubicBezTo>
                    <a:pt x="506016" y="795052"/>
                    <a:pt x="504396" y="794647"/>
                    <a:pt x="502777" y="794647"/>
                  </a:cubicBezTo>
                  <a:cubicBezTo>
                    <a:pt x="500348" y="790599"/>
                    <a:pt x="496300" y="787765"/>
                    <a:pt x="491038" y="787765"/>
                  </a:cubicBezTo>
                  <a:cubicBezTo>
                    <a:pt x="490633" y="787765"/>
                    <a:pt x="490228" y="787765"/>
                    <a:pt x="489823" y="787765"/>
                  </a:cubicBezTo>
                  <a:cubicBezTo>
                    <a:pt x="488609" y="786146"/>
                    <a:pt x="487394" y="784527"/>
                    <a:pt x="485775" y="782503"/>
                  </a:cubicBezTo>
                  <a:cubicBezTo>
                    <a:pt x="479703" y="774406"/>
                    <a:pt x="472416" y="762667"/>
                    <a:pt x="465534" y="750927"/>
                  </a:cubicBezTo>
                  <a:cubicBezTo>
                    <a:pt x="458653" y="739188"/>
                    <a:pt x="452580" y="727043"/>
                    <a:pt x="448532" y="717733"/>
                  </a:cubicBezTo>
                  <a:cubicBezTo>
                    <a:pt x="447723" y="716113"/>
                    <a:pt x="447318" y="714899"/>
                    <a:pt x="446508" y="713684"/>
                  </a:cubicBezTo>
                  <a:cubicBezTo>
                    <a:pt x="448532" y="711255"/>
                    <a:pt x="449747" y="708422"/>
                    <a:pt x="449747" y="704778"/>
                  </a:cubicBezTo>
                  <a:cubicBezTo>
                    <a:pt x="449747" y="701135"/>
                    <a:pt x="448532" y="698302"/>
                    <a:pt x="446103" y="695873"/>
                  </a:cubicBezTo>
                  <a:cubicBezTo>
                    <a:pt x="446508" y="694658"/>
                    <a:pt x="447318" y="693444"/>
                    <a:pt x="447723" y="691824"/>
                  </a:cubicBezTo>
                  <a:cubicBezTo>
                    <a:pt x="451771" y="682514"/>
                    <a:pt x="457843" y="670369"/>
                    <a:pt x="464725" y="658630"/>
                  </a:cubicBezTo>
                  <a:cubicBezTo>
                    <a:pt x="471607" y="646890"/>
                    <a:pt x="478893" y="635556"/>
                    <a:pt x="484965" y="627054"/>
                  </a:cubicBezTo>
                  <a:cubicBezTo>
                    <a:pt x="485775" y="625840"/>
                    <a:pt x="486585" y="624626"/>
                    <a:pt x="487394" y="623411"/>
                  </a:cubicBezTo>
                  <a:cubicBezTo>
                    <a:pt x="488204" y="623411"/>
                    <a:pt x="489418" y="623816"/>
                    <a:pt x="490228" y="623816"/>
                  </a:cubicBezTo>
                  <a:cubicBezTo>
                    <a:pt x="495895" y="623816"/>
                    <a:pt x="500753" y="620173"/>
                    <a:pt x="502777" y="614910"/>
                  </a:cubicBezTo>
                  <a:cubicBezTo>
                    <a:pt x="504396" y="614910"/>
                    <a:pt x="505611" y="614505"/>
                    <a:pt x="507230" y="614505"/>
                  </a:cubicBezTo>
                  <a:cubicBezTo>
                    <a:pt x="517350" y="613696"/>
                    <a:pt x="531114" y="613291"/>
                    <a:pt x="544473" y="613291"/>
                  </a:cubicBezTo>
                  <a:cubicBezTo>
                    <a:pt x="558236" y="613291"/>
                    <a:pt x="571595" y="613696"/>
                    <a:pt x="581716" y="614505"/>
                  </a:cubicBezTo>
                  <a:cubicBezTo>
                    <a:pt x="583335" y="614505"/>
                    <a:pt x="584954" y="614910"/>
                    <a:pt x="586168" y="614910"/>
                  </a:cubicBezTo>
                  <a:cubicBezTo>
                    <a:pt x="588193" y="620173"/>
                    <a:pt x="593050" y="623816"/>
                    <a:pt x="598718" y="623816"/>
                  </a:cubicBezTo>
                  <a:cubicBezTo>
                    <a:pt x="599527" y="623816"/>
                    <a:pt x="600337" y="623816"/>
                    <a:pt x="601147" y="623411"/>
                  </a:cubicBezTo>
                  <a:cubicBezTo>
                    <a:pt x="601956" y="624626"/>
                    <a:pt x="602766" y="625840"/>
                    <a:pt x="603575" y="627054"/>
                  </a:cubicBezTo>
                  <a:cubicBezTo>
                    <a:pt x="609648" y="635556"/>
                    <a:pt x="616934" y="646890"/>
                    <a:pt x="623816" y="658630"/>
                  </a:cubicBezTo>
                  <a:cubicBezTo>
                    <a:pt x="630698" y="670369"/>
                    <a:pt x="637175" y="682514"/>
                    <a:pt x="641223" y="691824"/>
                  </a:cubicBezTo>
                  <a:cubicBezTo>
                    <a:pt x="642033" y="693039"/>
                    <a:pt x="642438" y="694658"/>
                    <a:pt x="642842" y="695873"/>
                  </a:cubicBezTo>
                  <a:cubicBezTo>
                    <a:pt x="640818" y="698302"/>
                    <a:pt x="639199" y="701540"/>
                    <a:pt x="639199" y="704778"/>
                  </a:cubicBezTo>
                  <a:cubicBezTo>
                    <a:pt x="639199" y="708017"/>
                    <a:pt x="640413" y="711255"/>
                    <a:pt x="642438" y="713684"/>
                  </a:cubicBezTo>
                  <a:cubicBezTo>
                    <a:pt x="642033" y="714899"/>
                    <a:pt x="641223" y="716113"/>
                    <a:pt x="640818" y="717733"/>
                  </a:cubicBezTo>
                  <a:cubicBezTo>
                    <a:pt x="636770" y="727043"/>
                    <a:pt x="630293" y="739188"/>
                    <a:pt x="623816" y="750927"/>
                  </a:cubicBezTo>
                  <a:cubicBezTo>
                    <a:pt x="618149" y="762262"/>
                    <a:pt x="610862" y="773597"/>
                    <a:pt x="604790" y="7820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0" name="Google Shape;373;p34">
            <a:extLst>
              <a:ext uri="{FF2B5EF4-FFF2-40B4-BE49-F238E27FC236}">
                <a16:creationId xmlns:a16="http://schemas.microsoft.com/office/drawing/2014/main" id="{8CE022C5-A92D-1B4E-21E3-2E02C76ECD10}"/>
              </a:ext>
            </a:extLst>
          </p:cNvPr>
          <p:cNvPicPr preferRelativeResize="0"/>
          <p:nvPr userDrawn="1"/>
        </p:nvPicPr>
        <p:blipFill rotWithShape="1">
          <a:blip r:embed="rId2">
            <a:alphaModFix/>
          </a:blip>
          <a:srcRect l="28897" t="19112" r="28892" b="19112"/>
          <a:stretch/>
        </p:blipFill>
        <p:spPr>
          <a:xfrm rot="665212" flipH="1">
            <a:off x="-322117" y="2894989"/>
            <a:ext cx="2069904" cy="2481912"/>
          </a:xfrm>
          <a:prstGeom prst="rect">
            <a:avLst/>
          </a:prstGeom>
          <a:noFill/>
          <a:ln>
            <a:noFill/>
          </a:ln>
        </p:spPr>
      </p:pic>
      <p:sp>
        <p:nvSpPr>
          <p:cNvPr id="2" name="Title 1">
            <a:extLst>
              <a:ext uri="{FF2B5EF4-FFF2-40B4-BE49-F238E27FC236}">
                <a16:creationId xmlns:a16="http://schemas.microsoft.com/office/drawing/2014/main" id="{9278097E-89D3-2F1A-88F0-36513671476B}"/>
              </a:ext>
            </a:extLst>
          </p:cNvPr>
          <p:cNvSpPr>
            <a:spLocks noGrp="1"/>
          </p:cNvSpPr>
          <p:nvPr>
            <p:ph type="title"/>
          </p:nvPr>
        </p:nvSpPr>
        <p:spPr>
          <a:xfrm>
            <a:off x="1728338" y="297249"/>
            <a:ext cx="6700662" cy="720000"/>
          </a:xfrm>
        </p:spPr>
        <p:txBody>
          <a:bodyPr/>
          <a:lstStyle>
            <a:lvl1pPr>
              <a:defRPr sz="3600"/>
            </a:lvl1pPr>
          </a:lstStyle>
          <a:p>
            <a:r>
              <a:rPr lang="en-US" dirty="0"/>
              <a:t>Click to edit Master title style</a:t>
            </a:r>
          </a:p>
        </p:txBody>
      </p:sp>
      <p:sp>
        <p:nvSpPr>
          <p:cNvPr id="3" name="Google Shape;7;p1">
            <a:extLst>
              <a:ext uri="{FF2B5EF4-FFF2-40B4-BE49-F238E27FC236}">
                <a16:creationId xmlns:a16="http://schemas.microsoft.com/office/drawing/2014/main" id="{44CCBEF9-C7D1-B4EB-ABF0-3BC671989E79}"/>
              </a:ext>
            </a:extLst>
          </p:cNvPr>
          <p:cNvSpPr txBox="1">
            <a:spLocks noGrp="1"/>
          </p:cNvSpPr>
          <p:nvPr>
            <p:ph idx="1"/>
          </p:nvPr>
        </p:nvSpPr>
        <p:spPr>
          <a:xfrm>
            <a:off x="1585600" y="1152475"/>
            <a:ext cx="6843399" cy="3416400"/>
          </a:xfrm>
          <a:prstGeom prst="rect">
            <a:avLst/>
          </a:prstGeom>
          <a:noFill/>
          <a:ln>
            <a:noFill/>
          </a:ln>
        </p:spPr>
        <p:txBody>
          <a:bodyPr spcFirstLastPara="1" wrap="square" lIns="91425" tIns="91425" rIns="91425" bIns="91425" anchor="t" anchorCtr="0">
            <a:noAutofit/>
          </a:bodyPr>
          <a:lstStyle>
            <a:lvl1pPr marL="152400" lvl="0" indent="0">
              <a:lnSpc>
                <a:spcPct val="100000"/>
              </a:lnSpc>
              <a:spcBef>
                <a:spcPts val="0"/>
              </a:spcBef>
              <a:spcAft>
                <a:spcPts val="0"/>
              </a:spcAft>
              <a:buClr>
                <a:schemeClr val="dk1"/>
              </a:buClr>
              <a:buSzPts val="1200"/>
              <a:buFont typeface="Allerta"/>
              <a:buNone/>
              <a:defRPr sz="1400">
                <a:solidFill>
                  <a:schemeClr val="dk1"/>
                </a:solidFill>
                <a:latin typeface="+mn-lt"/>
                <a:ea typeface="Allerta"/>
                <a:cs typeface="Allerta"/>
                <a:sym typeface="Allerta"/>
              </a:defRPr>
            </a:lvl1pPr>
            <a:lvl2pPr marL="914400" lvl="1"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marL="1371600" lvl="2"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marL="1828800" lvl="3"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marL="2286000" lvl="4"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marL="2743200" lvl="5"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marL="3200400" lvl="6"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marL="3657600" lvl="7"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marL="4114800" lvl="8"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a:endParaRPr dirty="0"/>
          </a:p>
        </p:txBody>
      </p:sp>
      <p:sp>
        <p:nvSpPr>
          <p:cNvPr id="4" name="Google Shape;371;p34">
            <a:extLst>
              <a:ext uri="{FF2B5EF4-FFF2-40B4-BE49-F238E27FC236}">
                <a16:creationId xmlns:a16="http://schemas.microsoft.com/office/drawing/2014/main" id="{D93063F7-2F23-1C7E-51ED-1EE316F4BA5D}"/>
              </a:ext>
            </a:extLst>
          </p:cNvPr>
          <p:cNvSpPr/>
          <p:nvPr userDrawn="1"/>
        </p:nvSpPr>
        <p:spPr>
          <a:xfrm>
            <a:off x="1616652" y="1152475"/>
            <a:ext cx="113218" cy="3804364"/>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nvGrpSpPr>
          <p:cNvPr id="15" name="Google Shape;372;p34">
            <a:extLst>
              <a:ext uri="{FF2B5EF4-FFF2-40B4-BE49-F238E27FC236}">
                <a16:creationId xmlns:a16="http://schemas.microsoft.com/office/drawing/2014/main" id="{3A135008-5995-C4DD-202B-F2D8C4273128}"/>
              </a:ext>
            </a:extLst>
          </p:cNvPr>
          <p:cNvGrpSpPr/>
          <p:nvPr userDrawn="1"/>
        </p:nvGrpSpPr>
        <p:grpSpPr>
          <a:xfrm>
            <a:off x="-1384479" y="2194559"/>
            <a:ext cx="4080484" cy="3361113"/>
            <a:chOff x="-1738282" y="335981"/>
            <a:chExt cx="5447919" cy="5477269"/>
          </a:xfrm>
        </p:grpSpPr>
        <p:pic>
          <p:nvPicPr>
            <p:cNvPr id="16" name="Google Shape;373;p34">
              <a:extLst>
                <a:ext uri="{FF2B5EF4-FFF2-40B4-BE49-F238E27FC236}">
                  <a16:creationId xmlns:a16="http://schemas.microsoft.com/office/drawing/2014/main" id="{085B940F-CC01-61F0-2857-38A5BBF3EC16}"/>
                </a:ext>
              </a:extLst>
            </p:cNvPr>
            <p:cNvPicPr preferRelativeResize="0"/>
            <p:nvPr/>
          </p:nvPicPr>
          <p:blipFill rotWithShape="1">
            <a:blip r:embed="rId2">
              <a:alphaModFix/>
            </a:blip>
            <a:srcRect l="28897" t="19112" r="28892" b="19112"/>
            <a:stretch/>
          </p:blipFill>
          <p:spPr>
            <a:xfrm rot="665212" flipH="1">
              <a:off x="-319906" y="1477401"/>
              <a:ext cx="2763562" cy="4044524"/>
            </a:xfrm>
            <a:prstGeom prst="rect">
              <a:avLst/>
            </a:prstGeom>
            <a:noFill/>
            <a:ln>
              <a:noFill/>
            </a:ln>
          </p:spPr>
        </p:pic>
        <p:grpSp>
          <p:nvGrpSpPr>
            <p:cNvPr id="17" name="Google Shape;374;p34">
              <a:extLst>
                <a:ext uri="{FF2B5EF4-FFF2-40B4-BE49-F238E27FC236}">
                  <a16:creationId xmlns:a16="http://schemas.microsoft.com/office/drawing/2014/main" id="{F733B4F3-C8CB-DA50-2D9F-C95C931D10B0}"/>
                </a:ext>
              </a:extLst>
            </p:cNvPr>
            <p:cNvGrpSpPr/>
            <p:nvPr/>
          </p:nvGrpSpPr>
          <p:grpSpPr>
            <a:xfrm rot="-8234464">
              <a:off x="-814435" y="1009134"/>
              <a:ext cx="3600225" cy="4130963"/>
              <a:chOff x="1508997" y="325798"/>
              <a:chExt cx="3600306" cy="4131056"/>
            </a:xfrm>
          </p:grpSpPr>
          <p:sp>
            <p:nvSpPr>
              <p:cNvPr id="18" name="Google Shape;375;p34">
                <a:extLst>
                  <a:ext uri="{FF2B5EF4-FFF2-40B4-BE49-F238E27FC236}">
                    <a16:creationId xmlns:a16="http://schemas.microsoft.com/office/drawing/2014/main" id="{77334E7F-1148-5DD3-4535-956B79B0F3D1}"/>
                  </a:ext>
                </a:extLst>
              </p:cNvPr>
              <p:cNvSpPr/>
              <p:nvPr/>
            </p:nvSpPr>
            <p:spPr>
              <a:xfrm>
                <a:off x="2661384" y="2764134"/>
                <a:ext cx="251034" cy="222256"/>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76;p34">
                <a:extLst>
                  <a:ext uri="{FF2B5EF4-FFF2-40B4-BE49-F238E27FC236}">
                    <a16:creationId xmlns:a16="http://schemas.microsoft.com/office/drawing/2014/main" id="{1018CFE4-0E95-70B2-7D30-800ABFC3E390}"/>
                  </a:ext>
                </a:extLst>
              </p:cNvPr>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77;p34">
                <a:extLst>
                  <a:ext uri="{FF2B5EF4-FFF2-40B4-BE49-F238E27FC236}">
                    <a16:creationId xmlns:a16="http://schemas.microsoft.com/office/drawing/2014/main" id="{B4603980-ABDC-5EEE-3B96-3340095673DA}"/>
                  </a:ext>
                </a:extLst>
              </p:cNvPr>
              <p:cNvSpPr/>
              <p:nvPr/>
            </p:nvSpPr>
            <p:spPr>
              <a:xfrm>
                <a:off x="3986536" y="2628740"/>
                <a:ext cx="1061690" cy="1277825"/>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78;p34">
                <a:extLst>
                  <a:ext uri="{FF2B5EF4-FFF2-40B4-BE49-F238E27FC236}">
                    <a16:creationId xmlns:a16="http://schemas.microsoft.com/office/drawing/2014/main" id="{ABD57761-9B2C-0D17-1A2D-6A02D13AD829}"/>
                  </a:ext>
                </a:extLst>
              </p:cNvPr>
              <p:cNvSpPr/>
              <p:nvPr/>
            </p:nvSpPr>
            <p:spPr>
              <a:xfrm>
                <a:off x="2759407" y="3194825"/>
                <a:ext cx="1017607" cy="1262028"/>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79;p34">
                <a:extLst>
                  <a:ext uri="{FF2B5EF4-FFF2-40B4-BE49-F238E27FC236}">
                    <a16:creationId xmlns:a16="http://schemas.microsoft.com/office/drawing/2014/main" id="{3A4448DE-3088-7D40-9E23-61C79ECAA9D8}"/>
                  </a:ext>
                </a:extLst>
              </p:cNvPr>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80;p34">
                <a:extLst>
                  <a:ext uri="{FF2B5EF4-FFF2-40B4-BE49-F238E27FC236}">
                    <a16:creationId xmlns:a16="http://schemas.microsoft.com/office/drawing/2014/main" id="{3778DE8B-34BF-578F-4FB6-23D9777DAEFF}"/>
                  </a:ext>
                </a:extLst>
              </p:cNvPr>
              <p:cNvSpPr/>
              <p:nvPr/>
            </p:nvSpPr>
            <p:spPr>
              <a:xfrm>
                <a:off x="2298697" y="2425953"/>
                <a:ext cx="147726" cy="131639"/>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81;p34">
                <a:extLst>
                  <a:ext uri="{FF2B5EF4-FFF2-40B4-BE49-F238E27FC236}">
                    <a16:creationId xmlns:a16="http://schemas.microsoft.com/office/drawing/2014/main" id="{F4C9FFF8-6192-5520-FB85-05993CCEC5C8}"/>
                  </a:ext>
                </a:extLst>
              </p:cNvPr>
              <p:cNvSpPr/>
              <p:nvPr/>
            </p:nvSpPr>
            <p:spPr>
              <a:xfrm>
                <a:off x="2639329" y="3213818"/>
                <a:ext cx="149396" cy="131639"/>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82;p34">
                <a:extLst>
                  <a:ext uri="{FF2B5EF4-FFF2-40B4-BE49-F238E27FC236}">
                    <a16:creationId xmlns:a16="http://schemas.microsoft.com/office/drawing/2014/main" id="{8EAA0CBB-8626-97BC-DF7F-B81CE281129F}"/>
                  </a:ext>
                </a:extLst>
              </p:cNvPr>
              <p:cNvSpPr/>
              <p:nvPr/>
            </p:nvSpPr>
            <p:spPr>
              <a:xfrm>
                <a:off x="3377567" y="1513108"/>
                <a:ext cx="147558" cy="131639"/>
              </a:xfrm>
              <a:custGeom>
                <a:avLst/>
                <a:gdLst/>
                <a:ahLst/>
                <a:cxnLst/>
                <a:rect l="l" t="t" r="r" b="b"/>
                <a:pathLst>
                  <a:path w="97559" h="87034" extrusionOk="0">
                    <a:moveTo>
                      <a:pt x="15788" y="23884"/>
                    </a:move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600"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6" y="77724"/>
                    </a:cubicBezTo>
                    <a:cubicBezTo>
                      <a:pt x="74890" y="77319"/>
                      <a:pt x="74890" y="76510"/>
                      <a:pt x="75295" y="76105"/>
                    </a:cubicBezTo>
                    <a:cubicBezTo>
                      <a:pt x="76914" y="72461"/>
                      <a:pt x="79343" y="67199"/>
                      <a:pt x="82177" y="62746"/>
                    </a:cubicBezTo>
                    <a:cubicBezTo>
                      <a:pt x="85011" y="57888"/>
                      <a:pt x="87844" y="53435"/>
                      <a:pt x="90273" y="50197"/>
                    </a:cubicBezTo>
                    <a:cubicBezTo>
                      <a:pt x="90678" y="49792"/>
                      <a:pt x="91083" y="48982"/>
                      <a:pt x="91488" y="48578"/>
                    </a:cubicBezTo>
                    <a:cubicBezTo>
                      <a:pt x="91892" y="48578"/>
                      <a:pt x="92297" y="48578"/>
                      <a:pt x="92297" y="48578"/>
                    </a:cubicBezTo>
                    <a:cubicBezTo>
                      <a:pt x="95131" y="48578"/>
                      <a:pt x="97560" y="46149"/>
                      <a:pt x="97560" y="43315"/>
                    </a:cubicBezTo>
                    <a:cubicBezTo>
                      <a:pt x="97560" y="40481"/>
                      <a:pt x="95131" y="38052"/>
                      <a:pt x="92297" y="38052"/>
                    </a:cubicBezTo>
                    <a:cubicBezTo>
                      <a:pt x="91892" y="38052"/>
                      <a:pt x="91488" y="38052"/>
                      <a:pt x="91083" y="38457"/>
                    </a:cubicBezTo>
                    <a:cubicBezTo>
                      <a:pt x="90678" y="38052"/>
                      <a:pt x="90273" y="37648"/>
                      <a:pt x="89868" y="36838"/>
                    </a:cubicBezTo>
                    <a:cubicBezTo>
                      <a:pt x="87440" y="33599"/>
                      <a:pt x="84606" y="28742"/>
                      <a:pt x="81772" y="23884"/>
                    </a:cubicBezTo>
                    <a:cubicBezTo>
                      <a:pt x="78938" y="19026"/>
                      <a:pt x="76510" y="14168"/>
                      <a:pt x="74890" y="10525"/>
                    </a:cubicBezTo>
                    <a:cubicBezTo>
                      <a:pt x="74486" y="9716"/>
                      <a:pt x="74486" y="9311"/>
                      <a:pt x="74081" y="8906"/>
                    </a:cubicBezTo>
                    <a:cubicBezTo>
                      <a:pt x="74890" y="8096"/>
                      <a:pt x="75295" y="6882"/>
                      <a:pt x="75295" y="5263"/>
                    </a:cubicBezTo>
                    <a:cubicBezTo>
                      <a:pt x="75295" y="2429"/>
                      <a:pt x="72866" y="0"/>
                      <a:pt x="70033" y="0"/>
                    </a:cubicBezTo>
                    <a:cubicBezTo>
                      <a:pt x="67604" y="0"/>
                      <a:pt x="65580" y="1619"/>
                      <a:pt x="65175" y="3643"/>
                    </a:cubicBezTo>
                    <a:cubicBezTo>
                      <a:pt x="64770" y="3643"/>
                      <a:pt x="63960" y="3643"/>
                      <a:pt x="63151" y="3643"/>
                    </a:cubicBezTo>
                    <a:cubicBezTo>
                      <a:pt x="59103" y="4048"/>
                      <a:pt x="53435" y="4048"/>
                      <a:pt x="48173" y="4048"/>
                    </a:cubicBezTo>
                    <a:cubicBezTo>
                      <a:pt x="42505" y="4048"/>
                      <a:pt x="37243" y="3643"/>
                      <a:pt x="33195" y="3643"/>
                    </a:cubicBezTo>
                    <a:cubicBezTo>
                      <a:pt x="32385" y="3643"/>
                      <a:pt x="31980" y="3643"/>
                      <a:pt x="31171" y="3643"/>
                    </a:cubicBezTo>
                    <a:cubicBezTo>
                      <a:pt x="30361" y="1619"/>
                      <a:pt x="28337" y="0"/>
                      <a:pt x="26313" y="0"/>
                    </a:cubicBezTo>
                    <a:cubicBezTo>
                      <a:pt x="23479" y="0"/>
                      <a:pt x="21050" y="2429"/>
                      <a:pt x="21050" y="5263"/>
                    </a:cubicBezTo>
                    <a:cubicBezTo>
                      <a:pt x="21050" y="6477"/>
                      <a:pt x="21455" y="7691"/>
                      <a:pt x="22265" y="8906"/>
                    </a:cubicBezTo>
                    <a:cubicBezTo>
                      <a:pt x="21860" y="9311"/>
                      <a:pt x="21860" y="10120"/>
                      <a:pt x="21455" y="10525"/>
                    </a:cubicBezTo>
                    <a:cubicBezTo>
                      <a:pt x="21050" y="14168"/>
                      <a:pt x="18621" y="19026"/>
                      <a:pt x="15788" y="23884"/>
                    </a:cubicBezTo>
                    <a:close/>
                    <a:moveTo>
                      <a:pt x="25098" y="11740"/>
                    </a:moveTo>
                    <a:cubicBezTo>
                      <a:pt x="25503" y="11335"/>
                      <a:pt x="25908" y="10525"/>
                      <a:pt x="26313" y="10120"/>
                    </a:cubicBezTo>
                    <a:cubicBezTo>
                      <a:pt x="26718" y="10120"/>
                      <a:pt x="27122" y="10525"/>
                      <a:pt x="27527" y="10525"/>
                    </a:cubicBezTo>
                    <a:cubicBezTo>
                      <a:pt x="29956" y="10525"/>
                      <a:pt x="31980" y="8906"/>
                      <a:pt x="32385" y="6882"/>
                    </a:cubicBezTo>
                    <a:cubicBezTo>
                      <a:pt x="32790" y="6882"/>
                      <a:pt x="33600"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4"/>
                    </a:cubicBezTo>
                    <a:cubicBezTo>
                      <a:pt x="84201" y="29551"/>
                      <a:pt x="86630" y="34409"/>
                      <a:pt x="88249" y="38052"/>
                    </a:cubicBezTo>
                    <a:cubicBezTo>
                      <a:pt x="88654" y="38457"/>
                      <a:pt x="88654" y="39267"/>
                      <a:pt x="89059" y="39672"/>
                    </a:cubicBezTo>
                    <a:cubicBezTo>
                      <a:pt x="88249" y="40481"/>
                      <a:pt x="87440" y="41696"/>
                      <a:pt x="87440" y="43315"/>
                    </a:cubicBezTo>
                    <a:cubicBezTo>
                      <a:pt x="87440" y="44529"/>
                      <a:pt x="87844" y="45744"/>
                      <a:pt x="88654" y="46958"/>
                    </a:cubicBezTo>
                    <a:cubicBezTo>
                      <a:pt x="88249" y="47363"/>
                      <a:pt x="88249" y="48173"/>
                      <a:pt x="87844" y="48578"/>
                    </a:cubicBezTo>
                    <a:cubicBezTo>
                      <a:pt x="86225" y="52221"/>
                      <a:pt x="83796" y="57483"/>
                      <a:pt x="80963" y="61936"/>
                    </a:cubicBezTo>
                    <a:cubicBezTo>
                      <a:pt x="78129" y="66794"/>
                      <a:pt x="75295" y="71247"/>
                      <a:pt x="72866" y="74890"/>
                    </a:cubicBezTo>
                    <a:cubicBezTo>
                      <a:pt x="72462" y="75295"/>
                      <a:pt x="72057" y="76105"/>
                      <a:pt x="71652" y="76510"/>
                    </a:cubicBezTo>
                    <a:cubicBezTo>
                      <a:pt x="71247" y="76510"/>
                      <a:pt x="70842" y="76105"/>
                      <a:pt x="70437" y="76105"/>
                    </a:cubicBezTo>
                    <a:cubicBezTo>
                      <a:pt x="68009" y="76105"/>
                      <a:pt x="65985" y="77724"/>
                      <a:pt x="65580" y="79748"/>
                    </a:cubicBezTo>
                    <a:cubicBezTo>
                      <a:pt x="65175" y="79748"/>
                      <a:pt x="64365" y="79748"/>
                      <a:pt x="63556" y="80153"/>
                    </a:cubicBezTo>
                    <a:cubicBezTo>
                      <a:pt x="59507" y="80558"/>
                      <a:pt x="53840" y="80963"/>
                      <a:pt x="48578" y="80963"/>
                    </a:cubicBezTo>
                    <a:cubicBezTo>
                      <a:pt x="42910" y="80963"/>
                      <a:pt x="37648" y="80558"/>
                      <a:pt x="33600" y="80153"/>
                    </a:cubicBezTo>
                    <a:cubicBezTo>
                      <a:pt x="32790" y="80153"/>
                      <a:pt x="31980" y="80153"/>
                      <a:pt x="31171" y="79748"/>
                    </a:cubicBezTo>
                    <a:cubicBezTo>
                      <a:pt x="30361" y="78129"/>
                      <a:pt x="28742" y="76914"/>
                      <a:pt x="26718" y="76914"/>
                    </a:cubicBezTo>
                    <a:cubicBezTo>
                      <a:pt x="26718" y="76914"/>
                      <a:pt x="26313" y="76914"/>
                      <a:pt x="26313" y="76914"/>
                    </a:cubicBezTo>
                    <a:cubicBezTo>
                      <a:pt x="25908" y="76105"/>
                      <a:pt x="25098" y="75700"/>
                      <a:pt x="24694" y="74486"/>
                    </a:cubicBezTo>
                    <a:cubicBezTo>
                      <a:pt x="22265" y="71247"/>
                      <a:pt x="19431" y="66389"/>
                      <a:pt x="16597" y="61532"/>
                    </a:cubicBezTo>
                    <a:cubicBezTo>
                      <a:pt x="13764" y="56674"/>
                      <a:pt x="11335" y="51816"/>
                      <a:pt x="9716" y="48173"/>
                    </a:cubicBezTo>
                    <a:cubicBezTo>
                      <a:pt x="9311" y="47363"/>
                      <a:pt x="9311" y="46958"/>
                      <a:pt x="8906" y="46553"/>
                    </a:cubicBezTo>
                    <a:cubicBezTo>
                      <a:pt x="9716" y="45744"/>
                      <a:pt x="10120" y="44529"/>
                      <a:pt x="10120" y="42910"/>
                    </a:cubicBezTo>
                    <a:cubicBezTo>
                      <a:pt x="10120" y="41696"/>
                      <a:pt x="9716" y="40481"/>
                      <a:pt x="8501" y="39267"/>
                    </a:cubicBezTo>
                    <a:cubicBezTo>
                      <a:pt x="8906" y="38862"/>
                      <a:pt x="8906" y="38052"/>
                      <a:pt x="9311" y="37648"/>
                    </a:cubicBezTo>
                    <a:cubicBezTo>
                      <a:pt x="10930" y="34004"/>
                      <a:pt x="13359" y="28742"/>
                      <a:pt x="16193" y="24289"/>
                    </a:cubicBezTo>
                    <a:cubicBezTo>
                      <a:pt x="19836" y="19836"/>
                      <a:pt x="22670" y="14978"/>
                      <a:pt x="25098" y="117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83;p34">
                <a:extLst>
                  <a:ext uri="{FF2B5EF4-FFF2-40B4-BE49-F238E27FC236}">
                    <a16:creationId xmlns:a16="http://schemas.microsoft.com/office/drawing/2014/main" id="{0263BBE2-67DB-7423-789F-22F5915383C7}"/>
                  </a:ext>
                </a:extLst>
              </p:cNvPr>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84;p34">
                <a:extLst>
                  <a:ext uri="{FF2B5EF4-FFF2-40B4-BE49-F238E27FC236}">
                    <a16:creationId xmlns:a16="http://schemas.microsoft.com/office/drawing/2014/main" id="{A4D589F6-E685-C942-C693-2C8274A5EAAA}"/>
                  </a:ext>
                </a:extLst>
              </p:cNvPr>
              <p:cNvSpPr/>
              <p:nvPr/>
            </p:nvSpPr>
            <p:spPr>
              <a:xfrm>
                <a:off x="2676699" y="1193919"/>
                <a:ext cx="132251" cy="120619"/>
              </a:xfrm>
              <a:custGeom>
                <a:avLst/>
                <a:gdLst/>
                <a:ahLst/>
                <a:cxnLst/>
                <a:rect l="l" t="t" r="r" b="b"/>
                <a:pathLst>
                  <a:path w="87439" h="79748" extrusionOk="0">
                    <a:moveTo>
                      <a:pt x="5263" y="44934"/>
                    </a:moveTo>
                    <a:cubicBezTo>
                      <a:pt x="5667" y="44934"/>
                      <a:pt x="5667" y="44934"/>
                      <a:pt x="6072" y="44934"/>
                    </a:cubicBezTo>
                    <a:cubicBezTo>
                      <a:pt x="6477" y="45339"/>
                      <a:pt x="6882" y="45744"/>
                      <a:pt x="6882" y="46149"/>
                    </a:cubicBezTo>
                    <a:cubicBezTo>
                      <a:pt x="8906" y="48982"/>
                      <a:pt x="11740" y="53435"/>
                      <a:pt x="14168" y="57483"/>
                    </a:cubicBezTo>
                    <a:cubicBezTo>
                      <a:pt x="16597" y="61531"/>
                      <a:pt x="19026" y="65984"/>
                      <a:pt x="20241" y="69628"/>
                    </a:cubicBezTo>
                    <a:cubicBezTo>
                      <a:pt x="20645" y="70437"/>
                      <a:pt x="20645" y="70842"/>
                      <a:pt x="21050" y="71652"/>
                    </a:cubicBezTo>
                    <a:cubicBezTo>
                      <a:pt x="20241" y="72461"/>
                      <a:pt x="19431" y="73676"/>
                      <a:pt x="19431" y="74890"/>
                    </a:cubicBezTo>
                    <a:cubicBezTo>
                      <a:pt x="19431" y="77724"/>
                      <a:pt x="21455" y="79748"/>
                      <a:pt x="24289" y="79748"/>
                    </a:cubicBezTo>
                    <a:cubicBezTo>
                      <a:pt x="26718" y="79748"/>
                      <a:pt x="28742" y="78129"/>
                      <a:pt x="28742" y="75700"/>
                    </a:cubicBezTo>
                    <a:cubicBezTo>
                      <a:pt x="29147" y="75700"/>
                      <a:pt x="29551" y="75700"/>
                      <a:pt x="30361" y="75700"/>
                    </a:cubicBezTo>
                    <a:cubicBezTo>
                      <a:pt x="34004" y="75295"/>
                      <a:pt x="38862" y="74890"/>
                      <a:pt x="43720" y="74890"/>
                    </a:cubicBezTo>
                    <a:cubicBezTo>
                      <a:pt x="48578" y="74890"/>
                      <a:pt x="53435" y="74890"/>
                      <a:pt x="57079" y="75295"/>
                    </a:cubicBezTo>
                    <a:cubicBezTo>
                      <a:pt x="57483" y="75295"/>
                      <a:pt x="58293" y="75295"/>
                      <a:pt x="58698" y="75295"/>
                    </a:cubicBezTo>
                    <a:cubicBezTo>
                      <a:pt x="59507" y="77319"/>
                      <a:pt x="61127" y="78534"/>
                      <a:pt x="63151" y="78534"/>
                    </a:cubicBezTo>
                    <a:cubicBezTo>
                      <a:pt x="65984" y="78534"/>
                      <a:pt x="68009" y="76510"/>
                      <a:pt x="68009" y="73676"/>
                    </a:cubicBezTo>
                    <a:cubicBezTo>
                      <a:pt x="68009" y="72461"/>
                      <a:pt x="67604" y="71247"/>
                      <a:pt x="66794" y="70437"/>
                    </a:cubicBezTo>
                    <a:cubicBezTo>
                      <a:pt x="67199" y="70033"/>
                      <a:pt x="67199" y="69628"/>
                      <a:pt x="67604" y="68818"/>
                    </a:cubicBezTo>
                    <a:cubicBezTo>
                      <a:pt x="69223" y="65580"/>
                      <a:pt x="71247" y="61127"/>
                      <a:pt x="73676" y="56674"/>
                    </a:cubicBezTo>
                    <a:cubicBezTo>
                      <a:pt x="76105" y="52221"/>
                      <a:pt x="78938" y="48173"/>
                      <a:pt x="80963" y="45339"/>
                    </a:cubicBezTo>
                    <a:cubicBezTo>
                      <a:pt x="81367" y="44934"/>
                      <a:pt x="81772" y="44529"/>
                      <a:pt x="81772" y="44125"/>
                    </a:cubicBezTo>
                    <a:cubicBezTo>
                      <a:pt x="82177" y="44125"/>
                      <a:pt x="82177" y="44125"/>
                      <a:pt x="82582" y="44125"/>
                    </a:cubicBezTo>
                    <a:cubicBezTo>
                      <a:pt x="85415" y="44125"/>
                      <a:pt x="87440" y="42100"/>
                      <a:pt x="87440" y="39267"/>
                    </a:cubicBezTo>
                    <a:cubicBezTo>
                      <a:pt x="87440" y="36433"/>
                      <a:pt x="85415" y="34409"/>
                      <a:pt x="82582" y="34409"/>
                    </a:cubicBezTo>
                    <a:cubicBezTo>
                      <a:pt x="82177" y="34409"/>
                      <a:pt x="81772" y="34409"/>
                      <a:pt x="81772" y="34409"/>
                    </a:cubicBezTo>
                    <a:cubicBezTo>
                      <a:pt x="81367" y="34004"/>
                      <a:pt x="80963" y="33599"/>
                      <a:pt x="80963" y="33195"/>
                    </a:cubicBezTo>
                    <a:cubicBezTo>
                      <a:pt x="78938" y="30361"/>
                      <a:pt x="76105" y="25908"/>
                      <a:pt x="73676" y="21860"/>
                    </a:cubicBezTo>
                    <a:cubicBezTo>
                      <a:pt x="71247" y="17407"/>
                      <a:pt x="69223" y="13359"/>
                      <a:pt x="67604" y="9715"/>
                    </a:cubicBezTo>
                    <a:cubicBezTo>
                      <a:pt x="67199" y="9311"/>
                      <a:pt x="67199" y="8501"/>
                      <a:pt x="66794" y="8096"/>
                    </a:cubicBezTo>
                    <a:cubicBezTo>
                      <a:pt x="67604" y="7287"/>
                      <a:pt x="68009" y="6072"/>
                      <a:pt x="68009" y="4858"/>
                    </a:cubicBezTo>
                    <a:cubicBezTo>
                      <a:pt x="68009" y="2024"/>
                      <a:pt x="65984" y="0"/>
                      <a:pt x="63151" y="0"/>
                    </a:cubicBezTo>
                    <a:cubicBezTo>
                      <a:pt x="61127" y="0"/>
                      <a:pt x="59507" y="1214"/>
                      <a:pt x="58698" y="3239"/>
                    </a:cubicBezTo>
                    <a:cubicBezTo>
                      <a:pt x="58293" y="3239"/>
                      <a:pt x="57483" y="3239"/>
                      <a:pt x="57079" y="3239"/>
                    </a:cubicBezTo>
                    <a:cubicBezTo>
                      <a:pt x="53435" y="3643"/>
                      <a:pt x="48578" y="3643"/>
                      <a:pt x="43720" y="3643"/>
                    </a:cubicBezTo>
                    <a:cubicBezTo>
                      <a:pt x="38862" y="3643"/>
                      <a:pt x="34004" y="3239"/>
                      <a:pt x="30361" y="3239"/>
                    </a:cubicBezTo>
                    <a:cubicBezTo>
                      <a:pt x="29956" y="3239"/>
                      <a:pt x="29147" y="3239"/>
                      <a:pt x="28742" y="3239"/>
                    </a:cubicBezTo>
                    <a:cubicBezTo>
                      <a:pt x="27932" y="1214"/>
                      <a:pt x="26313" y="0"/>
                      <a:pt x="24289" y="0"/>
                    </a:cubicBezTo>
                    <a:cubicBezTo>
                      <a:pt x="21455" y="0"/>
                      <a:pt x="19431" y="2024"/>
                      <a:pt x="19431" y="4858"/>
                    </a:cubicBezTo>
                    <a:cubicBezTo>
                      <a:pt x="19431" y="6072"/>
                      <a:pt x="19836" y="7287"/>
                      <a:pt x="20645" y="8096"/>
                    </a:cubicBezTo>
                    <a:cubicBezTo>
                      <a:pt x="20241" y="8501"/>
                      <a:pt x="20241" y="8906"/>
                      <a:pt x="19836" y="9715"/>
                    </a:cubicBezTo>
                    <a:cubicBezTo>
                      <a:pt x="18217" y="12954"/>
                      <a:pt x="16193" y="17407"/>
                      <a:pt x="13764" y="21860"/>
                    </a:cubicBezTo>
                    <a:cubicBezTo>
                      <a:pt x="11335" y="25908"/>
                      <a:pt x="8501" y="30361"/>
                      <a:pt x="6477" y="33195"/>
                    </a:cubicBezTo>
                    <a:cubicBezTo>
                      <a:pt x="6072" y="33599"/>
                      <a:pt x="5667" y="34004"/>
                      <a:pt x="5667" y="34409"/>
                    </a:cubicBezTo>
                    <a:cubicBezTo>
                      <a:pt x="5263" y="34409"/>
                      <a:pt x="4858" y="34409"/>
                      <a:pt x="4858" y="34409"/>
                    </a:cubicBezTo>
                    <a:cubicBezTo>
                      <a:pt x="2024" y="34409"/>
                      <a:pt x="0" y="36433"/>
                      <a:pt x="0" y="39267"/>
                    </a:cubicBezTo>
                    <a:cubicBezTo>
                      <a:pt x="810" y="42910"/>
                      <a:pt x="2834" y="44934"/>
                      <a:pt x="5263" y="44934"/>
                    </a:cubicBezTo>
                    <a:close/>
                    <a:moveTo>
                      <a:pt x="9716" y="35624"/>
                    </a:moveTo>
                    <a:cubicBezTo>
                      <a:pt x="11335" y="32385"/>
                      <a:pt x="13359" y="27932"/>
                      <a:pt x="15788" y="23479"/>
                    </a:cubicBezTo>
                    <a:cubicBezTo>
                      <a:pt x="18217" y="19431"/>
                      <a:pt x="21050" y="14978"/>
                      <a:pt x="23074" y="12144"/>
                    </a:cubicBezTo>
                    <a:cubicBezTo>
                      <a:pt x="23479" y="11740"/>
                      <a:pt x="23884" y="11335"/>
                      <a:pt x="23884" y="10930"/>
                    </a:cubicBezTo>
                    <a:cubicBezTo>
                      <a:pt x="24289" y="10930"/>
                      <a:pt x="24289" y="10930"/>
                      <a:pt x="24694" y="10930"/>
                    </a:cubicBezTo>
                    <a:cubicBezTo>
                      <a:pt x="26718" y="10930"/>
                      <a:pt x="28337" y="9715"/>
                      <a:pt x="29147" y="7691"/>
                    </a:cubicBezTo>
                    <a:cubicBezTo>
                      <a:pt x="29551" y="7691"/>
                      <a:pt x="30361" y="7691"/>
                      <a:pt x="30766" y="7691"/>
                    </a:cubicBezTo>
                    <a:cubicBezTo>
                      <a:pt x="34409" y="7287"/>
                      <a:pt x="39267" y="7287"/>
                      <a:pt x="44125" y="7287"/>
                    </a:cubicBezTo>
                    <a:cubicBezTo>
                      <a:pt x="48982" y="7287"/>
                      <a:pt x="53840" y="7287"/>
                      <a:pt x="57483" y="7691"/>
                    </a:cubicBezTo>
                    <a:cubicBezTo>
                      <a:pt x="57888" y="7691"/>
                      <a:pt x="58698" y="7691"/>
                      <a:pt x="59103" y="7691"/>
                    </a:cubicBezTo>
                    <a:cubicBezTo>
                      <a:pt x="59912" y="9311"/>
                      <a:pt x="61532" y="10930"/>
                      <a:pt x="63556" y="10930"/>
                    </a:cubicBezTo>
                    <a:cubicBezTo>
                      <a:pt x="63960" y="10930"/>
                      <a:pt x="63960" y="10930"/>
                      <a:pt x="64365" y="10930"/>
                    </a:cubicBezTo>
                    <a:cubicBezTo>
                      <a:pt x="64770" y="11335"/>
                      <a:pt x="65175" y="11740"/>
                      <a:pt x="65175" y="12144"/>
                    </a:cubicBezTo>
                    <a:cubicBezTo>
                      <a:pt x="67199" y="14978"/>
                      <a:pt x="70033" y="19431"/>
                      <a:pt x="72461" y="23479"/>
                    </a:cubicBezTo>
                    <a:cubicBezTo>
                      <a:pt x="74890" y="27527"/>
                      <a:pt x="77319" y="31980"/>
                      <a:pt x="78938" y="35219"/>
                    </a:cubicBezTo>
                    <a:cubicBezTo>
                      <a:pt x="79343" y="35624"/>
                      <a:pt x="79343" y="36028"/>
                      <a:pt x="79748" y="36838"/>
                    </a:cubicBezTo>
                    <a:cubicBezTo>
                      <a:pt x="78938" y="37648"/>
                      <a:pt x="78534" y="38862"/>
                      <a:pt x="78534" y="40076"/>
                    </a:cubicBezTo>
                    <a:cubicBezTo>
                      <a:pt x="78534" y="41291"/>
                      <a:pt x="78938" y="42505"/>
                      <a:pt x="79748" y="43315"/>
                    </a:cubicBezTo>
                    <a:cubicBezTo>
                      <a:pt x="79343" y="43720"/>
                      <a:pt x="79343" y="44125"/>
                      <a:pt x="78938" y="44934"/>
                    </a:cubicBezTo>
                    <a:cubicBezTo>
                      <a:pt x="77319" y="48173"/>
                      <a:pt x="75295" y="52626"/>
                      <a:pt x="72866" y="57079"/>
                    </a:cubicBezTo>
                    <a:cubicBezTo>
                      <a:pt x="70437" y="61531"/>
                      <a:pt x="67604" y="65580"/>
                      <a:pt x="65580" y="68413"/>
                    </a:cubicBezTo>
                    <a:cubicBezTo>
                      <a:pt x="65175" y="68818"/>
                      <a:pt x="64770" y="69223"/>
                      <a:pt x="64770" y="69628"/>
                    </a:cubicBezTo>
                    <a:cubicBezTo>
                      <a:pt x="64365" y="69628"/>
                      <a:pt x="64365" y="69628"/>
                      <a:pt x="63960" y="69628"/>
                    </a:cubicBezTo>
                    <a:cubicBezTo>
                      <a:pt x="61936" y="69628"/>
                      <a:pt x="59912" y="70842"/>
                      <a:pt x="59507" y="72866"/>
                    </a:cubicBezTo>
                    <a:cubicBezTo>
                      <a:pt x="59103" y="72866"/>
                      <a:pt x="58293" y="72866"/>
                      <a:pt x="57888" y="72866"/>
                    </a:cubicBezTo>
                    <a:cubicBezTo>
                      <a:pt x="54245" y="73271"/>
                      <a:pt x="49387" y="73676"/>
                      <a:pt x="44529" y="73271"/>
                    </a:cubicBezTo>
                    <a:cubicBezTo>
                      <a:pt x="39672" y="73271"/>
                      <a:pt x="34814" y="72866"/>
                      <a:pt x="31171" y="72461"/>
                    </a:cubicBezTo>
                    <a:cubicBezTo>
                      <a:pt x="30361" y="72461"/>
                      <a:pt x="29956" y="72461"/>
                      <a:pt x="29147" y="72057"/>
                    </a:cubicBezTo>
                    <a:cubicBezTo>
                      <a:pt x="28337" y="70437"/>
                      <a:pt x="26718" y="69628"/>
                      <a:pt x="25098" y="69628"/>
                    </a:cubicBezTo>
                    <a:cubicBezTo>
                      <a:pt x="25098" y="69628"/>
                      <a:pt x="24694" y="69628"/>
                      <a:pt x="24694" y="69628"/>
                    </a:cubicBezTo>
                    <a:cubicBezTo>
                      <a:pt x="24289" y="69223"/>
                      <a:pt x="23884" y="68413"/>
                      <a:pt x="23074" y="67604"/>
                    </a:cubicBezTo>
                    <a:cubicBezTo>
                      <a:pt x="21050" y="64770"/>
                      <a:pt x="18217" y="60317"/>
                      <a:pt x="15788" y="56269"/>
                    </a:cubicBezTo>
                    <a:cubicBezTo>
                      <a:pt x="13359" y="51816"/>
                      <a:pt x="11335" y="47768"/>
                      <a:pt x="9716" y="44125"/>
                    </a:cubicBezTo>
                    <a:cubicBezTo>
                      <a:pt x="9311" y="43720"/>
                      <a:pt x="9311" y="42910"/>
                      <a:pt x="8906" y="42505"/>
                    </a:cubicBezTo>
                    <a:cubicBezTo>
                      <a:pt x="9716" y="41696"/>
                      <a:pt x="10120" y="40481"/>
                      <a:pt x="10120" y="39267"/>
                    </a:cubicBezTo>
                    <a:cubicBezTo>
                      <a:pt x="10120" y="38052"/>
                      <a:pt x="9716" y="36838"/>
                      <a:pt x="8906" y="36028"/>
                    </a:cubicBezTo>
                    <a:cubicBezTo>
                      <a:pt x="9311" y="36433"/>
                      <a:pt x="9311" y="36028"/>
                      <a:pt x="9716" y="356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85;p34">
                <a:extLst>
                  <a:ext uri="{FF2B5EF4-FFF2-40B4-BE49-F238E27FC236}">
                    <a16:creationId xmlns:a16="http://schemas.microsoft.com/office/drawing/2014/main" id="{2D3B8E75-FB00-E630-4990-11A6B1024D8C}"/>
                  </a:ext>
                </a:extLst>
              </p:cNvPr>
              <p:cNvSpPr/>
              <p:nvPr/>
            </p:nvSpPr>
            <p:spPr>
              <a:xfrm>
                <a:off x="1508997" y="325798"/>
                <a:ext cx="1031690" cy="1896840"/>
              </a:xfrm>
              <a:custGeom>
                <a:avLst/>
                <a:gdLst/>
                <a:ahLst/>
                <a:cxnLst/>
                <a:rect l="l" t="t" r="r" b="b"/>
                <a:pathLst>
                  <a:path w="682109" h="1254109" extrusionOk="0">
                    <a:moveTo>
                      <a:pt x="507635" y="838367"/>
                    </a:moveTo>
                    <a:cubicBezTo>
                      <a:pt x="507635" y="832699"/>
                      <a:pt x="505611" y="827437"/>
                      <a:pt x="501968" y="823793"/>
                    </a:cubicBezTo>
                    <a:cubicBezTo>
                      <a:pt x="502777" y="821769"/>
                      <a:pt x="503992" y="819341"/>
                      <a:pt x="504801" y="816912"/>
                    </a:cubicBezTo>
                    <a:cubicBezTo>
                      <a:pt x="511683" y="801529"/>
                      <a:pt x="522208" y="781288"/>
                      <a:pt x="533543" y="761857"/>
                    </a:cubicBezTo>
                    <a:cubicBezTo>
                      <a:pt x="544878" y="742426"/>
                      <a:pt x="557427" y="723400"/>
                      <a:pt x="567142" y="709636"/>
                    </a:cubicBezTo>
                    <a:cubicBezTo>
                      <a:pt x="568762" y="707612"/>
                      <a:pt x="569976" y="705588"/>
                      <a:pt x="571595" y="703564"/>
                    </a:cubicBezTo>
                    <a:cubicBezTo>
                      <a:pt x="572810" y="703969"/>
                      <a:pt x="574429" y="703969"/>
                      <a:pt x="576048" y="703969"/>
                    </a:cubicBezTo>
                    <a:cubicBezTo>
                      <a:pt x="588193" y="703969"/>
                      <a:pt x="598313" y="694253"/>
                      <a:pt x="598313" y="681704"/>
                    </a:cubicBezTo>
                    <a:cubicBezTo>
                      <a:pt x="598313" y="669560"/>
                      <a:pt x="588597" y="659440"/>
                      <a:pt x="576048" y="659440"/>
                    </a:cubicBezTo>
                    <a:cubicBezTo>
                      <a:pt x="574429" y="659440"/>
                      <a:pt x="572810" y="659440"/>
                      <a:pt x="571190" y="659844"/>
                    </a:cubicBezTo>
                    <a:cubicBezTo>
                      <a:pt x="569976" y="658225"/>
                      <a:pt x="568357" y="656201"/>
                      <a:pt x="566738" y="654177"/>
                    </a:cubicBezTo>
                    <a:cubicBezTo>
                      <a:pt x="556617" y="640413"/>
                      <a:pt x="544473" y="621387"/>
                      <a:pt x="533543" y="601551"/>
                    </a:cubicBezTo>
                    <a:cubicBezTo>
                      <a:pt x="522208" y="582120"/>
                      <a:pt x="512088" y="561880"/>
                      <a:pt x="505206" y="546497"/>
                    </a:cubicBezTo>
                    <a:cubicBezTo>
                      <a:pt x="503992" y="544068"/>
                      <a:pt x="503182" y="542044"/>
                      <a:pt x="501968" y="539615"/>
                    </a:cubicBezTo>
                    <a:cubicBezTo>
                      <a:pt x="505206" y="535567"/>
                      <a:pt x="507230" y="530709"/>
                      <a:pt x="507230" y="525447"/>
                    </a:cubicBezTo>
                    <a:cubicBezTo>
                      <a:pt x="507230" y="518970"/>
                      <a:pt x="504396" y="513302"/>
                      <a:pt x="499943" y="509254"/>
                    </a:cubicBezTo>
                    <a:cubicBezTo>
                      <a:pt x="500348" y="508849"/>
                      <a:pt x="500348" y="508445"/>
                      <a:pt x="500753" y="507635"/>
                    </a:cubicBezTo>
                    <a:cubicBezTo>
                      <a:pt x="506016" y="495086"/>
                      <a:pt x="514112" y="478488"/>
                      <a:pt x="522208" y="461891"/>
                    </a:cubicBezTo>
                    <a:cubicBezTo>
                      <a:pt x="530709" y="445699"/>
                      <a:pt x="539615" y="429506"/>
                      <a:pt x="546902" y="417767"/>
                    </a:cubicBezTo>
                    <a:cubicBezTo>
                      <a:pt x="549735" y="412909"/>
                      <a:pt x="552569" y="408861"/>
                      <a:pt x="554593" y="406027"/>
                    </a:cubicBezTo>
                    <a:cubicBezTo>
                      <a:pt x="558641" y="405217"/>
                      <a:pt x="561475" y="402384"/>
                      <a:pt x="562285" y="398336"/>
                    </a:cubicBezTo>
                    <a:cubicBezTo>
                      <a:pt x="563094" y="398336"/>
                      <a:pt x="564309" y="397931"/>
                      <a:pt x="565118" y="397931"/>
                    </a:cubicBezTo>
                    <a:cubicBezTo>
                      <a:pt x="572810" y="397121"/>
                      <a:pt x="582525" y="396716"/>
                      <a:pt x="592646" y="396716"/>
                    </a:cubicBezTo>
                    <a:cubicBezTo>
                      <a:pt x="602766" y="396716"/>
                      <a:pt x="612481" y="397121"/>
                      <a:pt x="620173" y="397931"/>
                    </a:cubicBezTo>
                    <a:cubicBezTo>
                      <a:pt x="621387" y="397931"/>
                      <a:pt x="622602" y="398336"/>
                      <a:pt x="623411" y="398336"/>
                    </a:cubicBezTo>
                    <a:cubicBezTo>
                      <a:pt x="624626" y="402384"/>
                      <a:pt x="628269" y="405217"/>
                      <a:pt x="632722" y="405217"/>
                    </a:cubicBezTo>
                    <a:cubicBezTo>
                      <a:pt x="637985" y="405217"/>
                      <a:pt x="642437" y="400764"/>
                      <a:pt x="642437" y="395502"/>
                    </a:cubicBezTo>
                    <a:cubicBezTo>
                      <a:pt x="642437" y="393073"/>
                      <a:pt x="641628" y="390644"/>
                      <a:pt x="640009" y="389025"/>
                    </a:cubicBezTo>
                    <a:cubicBezTo>
                      <a:pt x="640413" y="388215"/>
                      <a:pt x="640818" y="387001"/>
                      <a:pt x="641223" y="386191"/>
                    </a:cubicBezTo>
                    <a:cubicBezTo>
                      <a:pt x="644462" y="379309"/>
                      <a:pt x="648914" y="370403"/>
                      <a:pt x="653772" y="361902"/>
                    </a:cubicBezTo>
                    <a:cubicBezTo>
                      <a:pt x="658630" y="353401"/>
                      <a:pt x="664297" y="344900"/>
                      <a:pt x="668750" y="338828"/>
                    </a:cubicBezTo>
                    <a:cubicBezTo>
                      <a:pt x="669560" y="337614"/>
                      <a:pt x="669965" y="336804"/>
                      <a:pt x="670774" y="335994"/>
                    </a:cubicBezTo>
                    <a:cubicBezTo>
                      <a:pt x="671179" y="335994"/>
                      <a:pt x="671989" y="336399"/>
                      <a:pt x="672394" y="336399"/>
                    </a:cubicBezTo>
                    <a:cubicBezTo>
                      <a:pt x="677656" y="336399"/>
                      <a:pt x="682109" y="331946"/>
                      <a:pt x="682109" y="326684"/>
                    </a:cubicBezTo>
                    <a:cubicBezTo>
                      <a:pt x="682109" y="321421"/>
                      <a:pt x="677656" y="316968"/>
                      <a:pt x="672394" y="316968"/>
                    </a:cubicBezTo>
                    <a:cubicBezTo>
                      <a:pt x="671584" y="316968"/>
                      <a:pt x="671179" y="317373"/>
                      <a:pt x="670370" y="317373"/>
                    </a:cubicBezTo>
                    <a:cubicBezTo>
                      <a:pt x="669560" y="316563"/>
                      <a:pt x="669155" y="315754"/>
                      <a:pt x="668345" y="314539"/>
                    </a:cubicBezTo>
                    <a:cubicBezTo>
                      <a:pt x="663893" y="308467"/>
                      <a:pt x="658630" y="299966"/>
                      <a:pt x="653772" y="291060"/>
                    </a:cubicBezTo>
                    <a:cubicBezTo>
                      <a:pt x="648914" y="282154"/>
                      <a:pt x="644462" y="273248"/>
                      <a:pt x="641223" y="266367"/>
                    </a:cubicBezTo>
                    <a:cubicBezTo>
                      <a:pt x="640818" y="265152"/>
                      <a:pt x="640413" y="264343"/>
                      <a:pt x="640009" y="263128"/>
                    </a:cubicBezTo>
                    <a:cubicBezTo>
                      <a:pt x="641628" y="261509"/>
                      <a:pt x="642437" y="259080"/>
                      <a:pt x="642437" y="257056"/>
                    </a:cubicBezTo>
                    <a:cubicBezTo>
                      <a:pt x="642437" y="251793"/>
                      <a:pt x="637985" y="247340"/>
                      <a:pt x="632722" y="247340"/>
                    </a:cubicBezTo>
                    <a:cubicBezTo>
                      <a:pt x="628674" y="247340"/>
                      <a:pt x="625031" y="250174"/>
                      <a:pt x="623411" y="253817"/>
                    </a:cubicBezTo>
                    <a:cubicBezTo>
                      <a:pt x="622197" y="253817"/>
                      <a:pt x="621387" y="254222"/>
                      <a:pt x="620173" y="254222"/>
                    </a:cubicBezTo>
                    <a:cubicBezTo>
                      <a:pt x="612481" y="255032"/>
                      <a:pt x="602766" y="255437"/>
                      <a:pt x="592646" y="255437"/>
                    </a:cubicBezTo>
                    <a:cubicBezTo>
                      <a:pt x="582525" y="255437"/>
                      <a:pt x="572810" y="255032"/>
                      <a:pt x="565118" y="254222"/>
                    </a:cubicBezTo>
                    <a:cubicBezTo>
                      <a:pt x="563904" y="254222"/>
                      <a:pt x="562689" y="254222"/>
                      <a:pt x="561880" y="253817"/>
                    </a:cubicBezTo>
                    <a:cubicBezTo>
                      <a:pt x="560665" y="250984"/>
                      <a:pt x="558236" y="248960"/>
                      <a:pt x="555403" y="247745"/>
                    </a:cubicBezTo>
                    <a:cubicBezTo>
                      <a:pt x="553379" y="245316"/>
                      <a:pt x="550950" y="241673"/>
                      <a:pt x="548116" y="237625"/>
                    </a:cubicBezTo>
                    <a:cubicBezTo>
                      <a:pt x="541639" y="228314"/>
                      <a:pt x="533543" y="215360"/>
                      <a:pt x="526256" y="202001"/>
                    </a:cubicBezTo>
                    <a:cubicBezTo>
                      <a:pt x="518970" y="188643"/>
                      <a:pt x="512088" y="175284"/>
                      <a:pt x="507230" y="164759"/>
                    </a:cubicBezTo>
                    <a:cubicBezTo>
                      <a:pt x="505206" y="159901"/>
                      <a:pt x="503182" y="155853"/>
                      <a:pt x="501968" y="152614"/>
                    </a:cubicBezTo>
                    <a:cubicBezTo>
                      <a:pt x="502372" y="151400"/>
                      <a:pt x="502777" y="150185"/>
                      <a:pt x="502777" y="148566"/>
                    </a:cubicBezTo>
                    <a:cubicBezTo>
                      <a:pt x="502777" y="146137"/>
                      <a:pt x="501968" y="143708"/>
                      <a:pt x="500348" y="142089"/>
                    </a:cubicBezTo>
                    <a:cubicBezTo>
                      <a:pt x="500753" y="141280"/>
                      <a:pt x="501158" y="140065"/>
                      <a:pt x="501563" y="138851"/>
                    </a:cubicBezTo>
                    <a:cubicBezTo>
                      <a:pt x="504801" y="131969"/>
                      <a:pt x="509254" y="123063"/>
                      <a:pt x="514112" y="114562"/>
                    </a:cubicBezTo>
                    <a:cubicBezTo>
                      <a:pt x="518970" y="106061"/>
                      <a:pt x="524637" y="97560"/>
                      <a:pt x="529090" y="91488"/>
                    </a:cubicBezTo>
                    <a:cubicBezTo>
                      <a:pt x="529900" y="90273"/>
                      <a:pt x="530304" y="89464"/>
                      <a:pt x="531114" y="88654"/>
                    </a:cubicBezTo>
                    <a:cubicBezTo>
                      <a:pt x="531519" y="88654"/>
                      <a:pt x="532328" y="89059"/>
                      <a:pt x="532733" y="89059"/>
                    </a:cubicBezTo>
                    <a:cubicBezTo>
                      <a:pt x="537996" y="89059"/>
                      <a:pt x="542449" y="84606"/>
                      <a:pt x="542449" y="79343"/>
                    </a:cubicBezTo>
                    <a:cubicBezTo>
                      <a:pt x="542449" y="74081"/>
                      <a:pt x="537996" y="69628"/>
                      <a:pt x="532733" y="69628"/>
                    </a:cubicBezTo>
                    <a:cubicBezTo>
                      <a:pt x="531924" y="69628"/>
                      <a:pt x="531519" y="70033"/>
                      <a:pt x="530709" y="70033"/>
                    </a:cubicBezTo>
                    <a:cubicBezTo>
                      <a:pt x="529900" y="69223"/>
                      <a:pt x="529495" y="68413"/>
                      <a:pt x="528685" y="67199"/>
                    </a:cubicBezTo>
                    <a:cubicBezTo>
                      <a:pt x="524232" y="61127"/>
                      <a:pt x="518970" y="52626"/>
                      <a:pt x="514112" y="43720"/>
                    </a:cubicBezTo>
                    <a:cubicBezTo>
                      <a:pt x="509254" y="34814"/>
                      <a:pt x="504801" y="25908"/>
                      <a:pt x="501563" y="19026"/>
                    </a:cubicBezTo>
                    <a:cubicBezTo>
                      <a:pt x="501158" y="17812"/>
                      <a:pt x="500753" y="17002"/>
                      <a:pt x="500348" y="15788"/>
                    </a:cubicBezTo>
                    <a:cubicBezTo>
                      <a:pt x="501968" y="14168"/>
                      <a:pt x="502777" y="11740"/>
                      <a:pt x="502777" y="9716"/>
                    </a:cubicBezTo>
                    <a:cubicBezTo>
                      <a:pt x="502777" y="4453"/>
                      <a:pt x="498324" y="0"/>
                      <a:pt x="493062" y="0"/>
                    </a:cubicBezTo>
                    <a:cubicBezTo>
                      <a:pt x="489014" y="0"/>
                      <a:pt x="485370" y="2834"/>
                      <a:pt x="483751" y="6477"/>
                    </a:cubicBezTo>
                    <a:cubicBezTo>
                      <a:pt x="482537" y="6477"/>
                      <a:pt x="481727" y="6882"/>
                      <a:pt x="480512" y="6882"/>
                    </a:cubicBezTo>
                    <a:cubicBezTo>
                      <a:pt x="472821" y="7691"/>
                      <a:pt x="463106" y="8096"/>
                      <a:pt x="452985" y="8096"/>
                    </a:cubicBezTo>
                    <a:cubicBezTo>
                      <a:pt x="442865" y="8096"/>
                      <a:pt x="433149" y="7691"/>
                      <a:pt x="425458" y="6882"/>
                    </a:cubicBezTo>
                    <a:cubicBezTo>
                      <a:pt x="424244" y="6882"/>
                      <a:pt x="423029" y="6882"/>
                      <a:pt x="422219" y="6477"/>
                    </a:cubicBezTo>
                    <a:cubicBezTo>
                      <a:pt x="421005" y="2834"/>
                      <a:pt x="417362" y="0"/>
                      <a:pt x="412909" y="0"/>
                    </a:cubicBezTo>
                    <a:cubicBezTo>
                      <a:pt x="407646" y="0"/>
                      <a:pt x="403193" y="4453"/>
                      <a:pt x="403193" y="9716"/>
                    </a:cubicBezTo>
                    <a:cubicBezTo>
                      <a:pt x="403193" y="12144"/>
                      <a:pt x="404408" y="14573"/>
                      <a:pt x="405622" y="16193"/>
                    </a:cubicBezTo>
                    <a:cubicBezTo>
                      <a:pt x="405217" y="17002"/>
                      <a:pt x="404813" y="18217"/>
                      <a:pt x="404408" y="19026"/>
                    </a:cubicBezTo>
                    <a:cubicBezTo>
                      <a:pt x="401169" y="25908"/>
                      <a:pt x="396716" y="34814"/>
                      <a:pt x="391859" y="43720"/>
                    </a:cubicBezTo>
                    <a:cubicBezTo>
                      <a:pt x="387001" y="52221"/>
                      <a:pt x="381333" y="60722"/>
                      <a:pt x="376880" y="66794"/>
                    </a:cubicBezTo>
                    <a:cubicBezTo>
                      <a:pt x="376071" y="67604"/>
                      <a:pt x="375666" y="68818"/>
                      <a:pt x="374856" y="69628"/>
                    </a:cubicBezTo>
                    <a:cubicBezTo>
                      <a:pt x="374047" y="69628"/>
                      <a:pt x="373642" y="69223"/>
                      <a:pt x="372832" y="69223"/>
                    </a:cubicBezTo>
                    <a:cubicBezTo>
                      <a:pt x="367570" y="69223"/>
                      <a:pt x="363117" y="73676"/>
                      <a:pt x="363117" y="78938"/>
                    </a:cubicBezTo>
                    <a:cubicBezTo>
                      <a:pt x="363117" y="84201"/>
                      <a:pt x="367570" y="88654"/>
                      <a:pt x="372832" y="88654"/>
                    </a:cubicBezTo>
                    <a:cubicBezTo>
                      <a:pt x="373642" y="88654"/>
                      <a:pt x="374047" y="88249"/>
                      <a:pt x="374452" y="88249"/>
                    </a:cubicBezTo>
                    <a:cubicBezTo>
                      <a:pt x="375261" y="89059"/>
                      <a:pt x="375666" y="89868"/>
                      <a:pt x="376476" y="91083"/>
                    </a:cubicBezTo>
                    <a:cubicBezTo>
                      <a:pt x="380929" y="97155"/>
                      <a:pt x="386191" y="105656"/>
                      <a:pt x="391454" y="114157"/>
                    </a:cubicBezTo>
                    <a:cubicBezTo>
                      <a:pt x="396716" y="122658"/>
                      <a:pt x="401169" y="131564"/>
                      <a:pt x="404408" y="138446"/>
                    </a:cubicBezTo>
                    <a:cubicBezTo>
                      <a:pt x="405217" y="140065"/>
                      <a:pt x="405622" y="141280"/>
                      <a:pt x="406027" y="142494"/>
                    </a:cubicBezTo>
                    <a:cubicBezTo>
                      <a:pt x="404003" y="144113"/>
                      <a:pt x="403193" y="146947"/>
                      <a:pt x="403193" y="149376"/>
                    </a:cubicBezTo>
                    <a:cubicBezTo>
                      <a:pt x="403193" y="149781"/>
                      <a:pt x="403598" y="150185"/>
                      <a:pt x="403598" y="150995"/>
                    </a:cubicBezTo>
                    <a:cubicBezTo>
                      <a:pt x="402788" y="152614"/>
                      <a:pt x="401979" y="154234"/>
                      <a:pt x="400764" y="156662"/>
                    </a:cubicBezTo>
                    <a:cubicBezTo>
                      <a:pt x="397931" y="161925"/>
                      <a:pt x="393883" y="168807"/>
                      <a:pt x="389430" y="175689"/>
                    </a:cubicBezTo>
                    <a:cubicBezTo>
                      <a:pt x="384977" y="182166"/>
                      <a:pt x="380119" y="188643"/>
                      <a:pt x="376071" y="193500"/>
                    </a:cubicBezTo>
                    <a:cubicBezTo>
                      <a:pt x="375261" y="194715"/>
                      <a:pt x="374452" y="195524"/>
                      <a:pt x="373642" y="196334"/>
                    </a:cubicBezTo>
                    <a:cubicBezTo>
                      <a:pt x="372023" y="196739"/>
                      <a:pt x="370808" y="197953"/>
                      <a:pt x="369999" y="199168"/>
                    </a:cubicBezTo>
                    <a:cubicBezTo>
                      <a:pt x="369594" y="199168"/>
                      <a:pt x="368784" y="199168"/>
                      <a:pt x="368379" y="199168"/>
                    </a:cubicBezTo>
                    <a:cubicBezTo>
                      <a:pt x="364736" y="199573"/>
                      <a:pt x="359474" y="199573"/>
                      <a:pt x="354616" y="199573"/>
                    </a:cubicBezTo>
                    <a:cubicBezTo>
                      <a:pt x="349758" y="199573"/>
                      <a:pt x="344495" y="199168"/>
                      <a:pt x="340852" y="199168"/>
                    </a:cubicBezTo>
                    <a:cubicBezTo>
                      <a:pt x="340043" y="199168"/>
                      <a:pt x="339638" y="199168"/>
                      <a:pt x="339233" y="199168"/>
                    </a:cubicBezTo>
                    <a:cubicBezTo>
                      <a:pt x="338423" y="197144"/>
                      <a:pt x="336804" y="195929"/>
                      <a:pt x="334780" y="195929"/>
                    </a:cubicBezTo>
                    <a:cubicBezTo>
                      <a:pt x="331946" y="195929"/>
                      <a:pt x="329922" y="197953"/>
                      <a:pt x="329922" y="200787"/>
                    </a:cubicBezTo>
                    <a:cubicBezTo>
                      <a:pt x="329922" y="202001"/>
                      <a:pt x="330327" y="203216"/>
                      <a:pt x="331137" y="204026"/>
                    </a:cubicBezTo>
                    <a:cubicBezTo>
                      <a:pt x="330732" y="204430"/>
                      <a:pt x="330732" y="204835"/>
                      <a:pt x="330327" y="205645"/>
                    </a:cubicBezTo>
                    <a:cubicBezTo>
                      <a:pt x="328708" y="208883"/>
                      <a:pt x="326684" y="213741"/>
                      <a:pt x="323850" y="217789"/>
                    </a:cubicBezTo>
                    <a:cubicBezTo>
                      <a:pt x="321421" y="222242"/>
                      <a:pt x="318587" y="226290"/>
                      <a:pt x="316563" y="229529"/>
                    </a:cubicBezTo>
                    <a:cubicBezTo>
                      <a:pt x="316159" y="229934"/>
                      <a:pt x="315754" y="230338"/>
                      <a:pt x="315349" y="230743"/>
                    </a:cubicBezTo>
                    <a:cubicBezTo>
                      <a:pt x="314944" y="230743"/>
                      <a:pt x="314539" y="230743"/>
                      <a:pt x="314539" y="230743"/>
                    </a:cubicBezTo>
                    <a:cubicBezTo>
                      <a:pt x="311706" y="230743"/>
                      <a:pt x="309682" y="232767"/>
                      <a:pt x="309682" y="235601"/>
                    </a:cubicBezTo>
                    <a:cubicBezTo>
                      <a:pt x="309682" y="238435"/>
                      <a:pt x="311706" y="240459"/>
                      <a:pt x="314539" y="240459"/>
                    </a:cubicBezTo>
                    <a:cubicBezTo>
                      <a:pt x="314944" y="240459"/>
                      <a:pt x="314944" y="240459"/>
                      <a:pt x="315349" y="240459"/>
                    </a:cubicBezTo>
                    <a:cubicBezTo>
                      <a:pt x="315754" y="240863"/>
                      <a:pt x="316159" y="241268"/>
                      <a:pt x="316563" y="241673"/>
                    </a:cubicBezTo>
                    <a:cubicBezTo>
                      <a:pt x="318587" y="244912"/>
                      <a:pt x="321421" y="248960"/>
                      <a:pt x="323850" y="253413"/>
                    </a:cubicBezTo>
                    <a:cubicBezTo>
                      <a:pt x="326279" y="257866"/>
                      <a:pt x="328708" y="262319"/>
                      <a:pt x="330327" y="265557"/>
                    </a:cubicBezTo>
                    <a:cubicBezTo>
                      <a:pt x="330732" y="266367"/>
                      <a:pt x="330732" y="266771"/>
                      <a:pt x="331137" y="267581"/>
                    </a:cubicBezTo>
                    <a:cubicBezTo>
                      <a:pt x="330327" y="268391"/>
                      <a:pt x="329517" y="269605"/>
                      <a:pt x="329517" y="271224"/>
                    </a:cubicBezTo>
                    <a:cubicBezTo>
                      <a:pt x="329517" y="274058"/>
                      <a:pt x="331541" y="276082"/>
                      <a:pt x="334375" y="276082"/>
                    </a:cubicBezTo>
                    <a:cubicBezTo>
                      <a:pt x="336804" y="276082"/>
                      <a:pt x="338828" y="274463"/>
                      <a:pt x="339233" y="272034"/>
                    </a:cubicBezTo>
                    <a:cubicBezTo>
                      <a:pt x="339638" y="272034"/>
                      <a:pt x="340043" y="272034"/>
                      <a:pt x="340852" y="272034"/>
                    </a:cubicBezTo>
                    <a:cubicBezTo>
                      <a:pt x="344495" y="271629"/>
                      <a:pt x="349758" y="271224"/>
                      <a:pt x="354616" y="271224"/>
                    </a:cubicBezTo>
                    <a:cubicBezTo>
                      <a:pt x="359474" y="271224"/>
                      <a:pt x="364736" y="271224"/>
                      <a:pt x="368379" y="271629"/>
                    </a:cubicBezTo>
                    <a:cubicBezTo>
                      <a:pt x="368784" y="271629"/>
                      <a:pt x="369594" y="271629"/>
                      <a:pt x="369999" y="271629"/>
                    </a:cubicBezTo>
                    <a:cubicBezTo>
                      <a:pt x="370808" y="273653"/>
                      <a:pt x="372428" y="274868"/>
                      <a:pt x="374452" y="274868"/>
                    </a:cubicBezTo>
                    <a:cubicBezTo>
                      <a:pt x="377285" y="274868"/>
                      <a:pt x="379309" y="272844"/>
                      <a:pt x="379309" y="270010"/>
                    </a:cubicBezTo>
                    <a:cubicBezTo>
                      <a:pt x="379309" y="268796"/>
                      <a:pt x="378904" y="267581"/>
                      <a:pt x="378095" y="266771"/>
                    </a:cubicBezTo>
                    <a:cubicBezTo>
                      <a:pt x="378500" y="266367"/>
                      <a:pt x="378500" y="265962"/>
                      <a:pt x="378904" y="265152"/>
                    </a:cubicBezTo>
                    <a:cubicBezTo>
                      <a:pt x="380524" y="261914"/>
                      <a:pt x="382548" y="257056"/>
                      <a:pt x="385382" y="253008"/>
                    </a:cubicBezTo>
                    <a:cubicBezTo>
                      <a:pt x="387810" y="248555"/>
                      <a:pt x="390644" y="244507"/>
                      <a:pt x="392668" y="241268"/>
                    </a:cubicBezTo>
                    <a:cubicBezTo>
                      <a:pt x="393073" y="240863"/>
                      <a:pt x="393478" y="240459"/>
                      <a:pt x="393883" y="240054"/>
                    </a:cubicBezTo>
                    <a:cubicBezTo>
                      <a:pt x="394287" y="240054"/>
                      <a:pt x="394287" y="240054"/>
                      <a:pt x="394692" y="240054"/>
                    </a:cubicBezTo>
                    <a:cubicBezTo>
                      <a:pt x="397526" y="240054"/>
                      <a:pt x="399550" y="238030"/>
                      <a:pt x="399550" y="235196"/>
                    </a:cubicBezTo>
                    <a:cubicBezTo>
                      <a:pt x="399550" y="232362"/>
                      <a:pt x="397526" y="230338"/>
                      <a:pt x="394692" y="230338"/>
                    </a:cubicBezTo>
                    <a:cubicBezTo>
                      <a:pt x="394287" y="230338"/>
                      <a:pt x="393883" y="230338"/>
                      <a:pt x="393883" y="230338"/>
                    </a:cubicBezTo>
                    <a:cubicBezTo>
                      <a:pt x="393478" y="229934"/>
                      <a:pt x="393073" y="229529"/>
                      <a:pt x="392668" y="229124"/>
                    </a:cubicBezTo>
                    <a:cubicBezTo>
                      <a:pt x="390644" y="225885"/>
                      <a:pt x="387810" y="221837"/>
                      <a:pt x="385382" y="217384"/>
                    </a:cubicBezTo>
                    <a:cubicBezTo>
                      <a:pt x="382953" y="212931"/>
                      <a:pt x="380524" y="208478"/>
                      <a:pt x="378904" y="205240"/>
                    </a:cubicBezTo>
                    <a:cubicBezTo>
                      <a:pt x="378500" y="204835"/>
                      <a:pt x="378500" y="204026"/>
                      <a:pt x="378095" y="203621"/>
                    </a:cubicBezTo>
                    <a:cubicBezTo>
                      <a:pt x="378500" y="202811"/>
                      <a:pt x="378904" y="202001"/>
                      <a:pt x="379309" y="201192"/>
                    </a:cubicBezTo>
                    <a:cubicBezTo>
                      <a:pt x="380119" y="199977"/>
                      <a:pt x="380524" y="198358"/>
                      <a:pt x="381738" y="196739"/>
                    </a:cubicBezTo>
                    <a:cubicBezTo>
                      <a:pt x="384572" y="191476"/>
                      <a:pt x="388620" y="184595"/>
                      <a:pt x="393073" y="177713"/>
                    </a:cubicBezTo>
                    <a:cubicBezTo>
                      <a:pt x="397526" y="171236"/>
                      <a:pt x="402384" y="164759"/>
                      <a:pt x="406432" y="159901"/>
                    </a:cubicBezTo>
                    <a:cubicBezTo>
                      <a:pt x="407241" y="159091"/>
                      <a:pt x="408051" y="158282"/>
                      <a:pt x="408456" y="157472"/>
                    </a:cubicBezTo>
                    <a:cubicBezTo>
                      <a:pt x="409670" y="158282"/>
                      <a:pt x="411289" y="158687"/>
                      <a:pt x="412909" y="158687"/>
                    </a:cubicBezTo>
                    <a:cubicBezTo>
                      <a:pt x="417767" y="158687"/>
                      <a:pt x="421410" y="155043"/>
                      <a:pt x="422219" y="150590"/>
                    </a:cubicBezTo>
                    <a:cubicBezTo>
                      <a:pt x="423029" y="150590"/>
                      <a:pt x="424244" y="150185"/>
                      <a:pt x="425053" y="150185"/>
                    </a:cubicBezTo>
                    <a:cubicBezTo>
                      <a:pt x="432745" y="149376"/>
                      <a:pt x="442460" y="148971"/>
                      <a:pt x="452580" y="148971"/>
                    </a:cubicBezTo>
                    <a:cubicBezTo>
                      <a:pt x="462701" y="148971"/>
                      <a:pt x="472416" y="149376"/>
                      <a:pt x="480108" y="150185"/>
                    </a:cubicBezTo>
                    <a:cubicBezTo>
                      <a:pt x="481322" y="150185"/>
                      <a:pt x="482537" y="150590"/>
                      <a:pt x="483346" y="150590"/>
                    </a:cubicBezTo>
                    <a:cubicBezTo>
                      <a:pt x="484156" y="152614"/>
                      <a:pt x="485370" y="154638"/>
                      <a:pt x="487394" y="155853"/>
                    </a:cubicBezTo>
                    <a:cubicBezTo>
                      <a:pt x="489418" y="158282"/>
                      <a:pt x="493062" y="163139"/>
                      <a:pt x="497110" y="169212"/>
                    </a:cubicBezTo>
                    <a:cubicBezTo>
                      <a:pt x="503587" y="178522"/>
                      <a:pt x="511683" y="191476"/>
                      <a:pt x="518970" y="204835"/>
                    </a:cubicBezTo>
                    <a:cubicBezTo>
                      <a:pt x="526256" y="218194"/>
                      <a:pt x="533138" y="231958"/>
                      <a:pt x="537996" y="242078"/>
                    </a:cubicBezTo>
                    <a:cubicBezTo>
                      <a:pt x="540020" y="246531"/>
                      <a:pt x="541639" y="250174"/>
                      <a:pt x="542854" y="253413"/>
                    </a:cubicBezTo>
                    <a:cubicBezTo>
                      <a:pt x="542449" y="254222"/>
                      <a:pt x="542449" y="255032"/>
                      <a:pt x="542449" y="256246"/>
                    </a:cubicBezTo>
                    <a:cubicBezTo>
                      <a:pt x="542449" y="258675"/>
                      <a:pt x="543663" y="261104"/>
                      <a:pt x="544878" y="262723"/>
                    </a:cubicBezTo>
                    <a:cubicBezTo>
                      <a:pt x="544473" y="263533"/>
                      <a:pt x="544068" y="264747"/>
                      <a:pt x="543663" y="265557"/>
                    </a:cubicBezTo>
                    <a:cubicBezTo>
                      <a:pt x="540425" y="272439"/>
                      <a:pt x="535972" y="281345"/>
                      <a:pt x="531114" y="290251"/>
                    </a:cubicBezTo>
                    <a:cubicBezTo>
                      <a:pt x="526256" y="298752"/>
                      <a:pt x="520589" y="307253"/>
                      <a:pt x="516136" y="313325"/>
                    </a:cubicBezTo>
                    <a:cubicBezTo>
                      <a:pt x="515326" y="314135"/>
                      <a:pt x="514922" y="315349"/>
                      <a:pt x="514112" y="316159"/>
                    </a:cubicBezTo>
                    <a:cubicBezTo>
                      <a:pt x="513302" y="316159"/>
                      <a:pt x="512897" y="315754"/>
                      <a:pt x="512088" y="315754"/>
                    </a:cubicBezTo>
                    <a:cubicBezTo>
                      <a:pt x="506825" y="315754"/>
                      <a:pt x="502372" y="320207"/>
                      <a:pt x="502372" y="325469"/>
                    </a:cubicBezTo>
                    <a:cubicBezTo>
                      <a:pt x="502372" y="330732"/>
                      <a:pt x="506825" y="335185"/>
                      <a:pt x="512088" y="335185"/>
                    </a:cubicBezTo>
                    <a:cubicBezTo>
                      <a:pt x="512897" y="335185"/>
                      <a:pt x="513302" y="334780"/>
                      <a:pt x="513707" y="334780"/>
                    </a:cubicBezTo>
                    <a:cubicBezTo>
                      <a:pt x="514517" y="335590"/>
                      <a:pt x="514922" y="336399"/>
                      <a:pt x="515731" y="337614"/>
                    </a:cubicBezTo>
                    <a:cubicBezTo>
                      <a:pt x="520184" y="343686"/>
                      <a:pt x="525447" y="352187"/>
                      <a:pt x="530709" y="360688"/>
                    </a:cubicBezTo>
                    <a:cubicBezTo>
                      <a:pt x="535972" y="369189"/>
                      <a:pt x="540425" y="378095"/>
                      <a:pt x="543663" y="384977"/>
                    </a:cubicBezTo>
                    <a:cubicBezTo>
                      <a:pt x="544473" y="386596"/>
                      <a:pt x="544878" y="387810"/>
                      <a:pt x="545282" y="389025"/>
                    </a:cubicBezTo>
                    <a:cubicBezTo>
                      <a:pt x="543258" y="390644"/>
                      <a:pt x="542449" y="393478"/>
                      <a:pt x="542449" y="395907"/>
                    </a:cubicBezTo>
                    <a:cubicBezTo>
                      <a:pt x="542449" y="396716"/>
                      <a:pt x="542854" y="397121"/>
                      <a:pt x="542854" y="397526"/>
                    </a:cubicBezTo>
                    <a:cubicBezTo>
                      <a:pt x="541234" y="401169"/>
                      <a:pt x="539615" y="406432"/>
                      <a:pt x="536781" y="412099"/>
                    </a:cubicBezTo>
                    <a:cubicBezTo>
                      <a:pt x="531519" y="424648"/>
                      <a:pt x="523423" y="441246"/>
                      <a:pt x="514922" y="457843"/>
                    </a:cubicBezTo>
                    <a:cubicBezTo>
                      <a:pt x="506420" y="474035"/>
                      <a:pt x="497515" y="490228"/>
                      <a:pt x="490228" y="501968"/>
                    </a:cubicBezTo>
                    <a:cubicBezTo>
                      <a:pt x="489823" y="502372"/>
                      <a:pt x="489823" y="502777"/>
                      <a:pt x="489418" y="503182"/>
                    </a:cubicBezTo>
                    <a:cubicBezTo>
                      <a:pt x="487799" y="502777"/>
                      <a:pt x="486180" y="502777"/>
                      <a:pt x="484561" y="502777"/>
                    </a:cubicBezTo>
                    <a:cubicBezTo>
                      <a:pt x="474845" y="502777"/>
                      <a:pt x="467154" y="508849"/>
                      <a:pt x="463915" y="517350"/>
                    </a:cubicBezTo>
                    <a:cubicBezTo>
                      <a:pt x="461486" y="517755"/>
                      <a:pt x="459057" y="517755"/>
                      <a:pt x="456224" y="518160"/>
                    </a:cubicBezTo>
                    <a:cubicBezTo>
                      <a:pt x="439222" y="519374"/>
                      <a:pt x="416552" y="520589"/>
                      <a:pt x="394287" y="520589"/>
                    </a:cubicBezTo>
                    <a:cubicBezTo>
                      <a:pt x="371618" y="520589"/>
                      <a:pt x="349353" y="519779"/>
                      <a:pt x="332351" y="518160"/>
                    </a:cubicBezTo>
                    <a:cubicBezTo>
                      <a:pt x="329517" y="517755"/>
                      <a:pt x="327089" y="517755"/>
                      <a:pt x="324660" y="517350"/>
                    </a:cubicBezTo>
                    <a:cubicBezTo>
                      <a:pt x="321421" y="508849"/>
                      <a:pt x="313325" y="502777"/>
                      <a:pt x="304014" y="502777"/>
                    </a:cubicBezTo>
                    <a:cubicBezTo>
                      <a:pt x="291870" y="502777"/>
                      <a:pt x="281750" y="512493"/>
                      <a:pt x="281750" y="525042"/>
                    </a:cubicBezTo>
                    <a:cubicBezTo>
                      <a:pt x="281750" y="530709"/>
                      <a:pt x="283774" y="535972"/>
                      <a:pt x="287417" y="540020"/>
                    </a:cubicBezTo>
                    <a:cubicBezTo>
                      <a:pt x="286607" y="542044"/>
                      <a:pt x="285393" y="544473"/>
                      <a:pt x="284583" y="546497"/>
                    </a:cubicBezTo>
                    <a:cubicBezTo>
                      <a:pt x="277701" y="561880"/>
                      <a:pt x="267581" y="582120"/>
                      <a:pt x="256246" y="601956"/>
                    </a:cubicBezTo>
                    <a:cubicBezTo>
                      <a:pt x="244912" y="621387"/>
                      <a:pt x="232767" y="640413"/>
                      <a:pt x="222647" y="654177"/>
                    </a:cubicBezTo>
                    <a:cubicBezTo>
                      <a:pt x="221028" y="656201"/>
                      <a:pt x="219813" y="658225"/>
                      <a:pt x="218194" y="659844"/>
                    </a:cubicBezTo>
                    <a:cubicBezTo>
                      <a:pt x="216575" y="659440"/>
                      <a:pt x="214955" y="659440"/>
                      <a:pt x="213336" y="659440"/>
                    </a:cubicBezTo>
                    <a:cubicBezTo>
                      <a:pt x="201192" y="659440"/>
                      <a:pt x="191072" y="669155"/>
                      <a:pt x="191072" y="681704"/>
                    </a:cubicBezTo>
                    <a:cubicBezTo>
                      <a:pt x="191072" y="693849"/>
                      <a:pt x="200787" y="703969"/>
                      <a:pt x="213336" y="703969"/>
                    </a:cubicBezTo>
                    <a:cubicBezTo>
                      <a:pt x="214955" y="703969"/>
                      <a:pt x="216170" y="703969"/>
                      <a:pt x="217384" y="703564"/>
                    </a:cubicBezTo>
                    <a:cubicBezTo>
                      <a:pt x="218599" y="705588"/>
                      <a:pt x="220218" y="707207"/>
                      <a:pt x="221837" y="709636"/>
                    </a:cubicBezTo>
                    <a:cubicBezTo>
                      <a:pt x="231553" y="723400"/>
                      <a:pt x="244102" y="742426"/>
                      <a:pt x="255437" y="761857"/>
                    </a:cubicBezTo>
                    <a:cubicBezTo>
                      <a:pt x="266771" y="781288"/>
                      <a:pt x="277297" y="801529"/>
                      <a:pt x="284178" y="816912"/>
                    </a:cubicBezTo>
                    <a:cubicBezTo>
                      <a:pt x="285798" y="820150"/>
                      <a:pt x="287012" y="822984"/>
                      <a:pt x="288227" y="825818"/>
                    </a:cubicBezTo>
                    <a:cubicBezTo>
                      <a:pt x="284178" y="829866"/>
                      <a:pt x="281345" y="835533"/>
                      <a:pt x="281345" y="841605"/>
                    </a:cubicBezTo>
                    <a:cubicBezTo>
                      <a:pt x="281345" y="847273"/>
                      <a:pt x="283369" y="852130"/>
                      <a:pt x="287012" y="856178"/>
                    </a:cubicBezTo>
                    <a:cubicBezTo>
                      <a:pt x="284583" y="861441"/>
                      <a:pt x="281345" y="867108"/>
                      <a:pt x="278106" y="873990"/>
                    </a:cubicBezTo>
                    <a:cubicBezTo>
                      <a:pt x="272844" y="884111"/>
                      <a:pt x="266367" y="896255"/>
                      <a:pt x="259485" y="908804"/>
                    </a:cubicBezTo>
                    <a:cubicBezTo>
                      <a:pt x="252603" y="921353"/>
                      <a:pt x="244912" y="934712"/>
                      <a:pt x="237220" y="948071"/>
                    </a:cubicBezTo>
                    <a:cubicBezTo>
                      <a:pt x="229529" y="961430"/>
                      <a:pt x="221837" y="974789"/>
                      <a:pt x="214146" y="986933"/>
                    </a:cubicBezTo>
                    <a:cubicBezTo>
                      <a:pt x="206859" y="999482"/>
                      <a:pt x="199168" y="1010817"/>
                      <a:pt x="193096" y="1020532"/>
                    </a:cubicBezTo>
                    <a:cubicBezTo>
                      <a:pt x="189452" y="1026200"/>
                      <a:pt x="186214" y="1031057"/>
                      <a:pt x="183380" y="1035510"/>
                    </a:cubicBezTo>
                    <a:cubicBezTo>
                      <a:pt x="181761" y="1035106"/>
                      <a:pt x="180142" y="1034701"/>
                      <a:pt x="178522" y="1034701"/>
                    </a:cubicBezTo>
                    <a:cubicBezTo>
                      <a:pt x="172855" y="1034701"/>
                      <a:pt x="167592" y="1038344"/>
                      <a:pt x="165973" y="1043607"/>
                    </a:cubicBezTo>
                    <a:cubicBezTo>
                      <a:pt x="164354" y="1043607"/>
                      <a:pt x="163139" y="1044011"/>
                      <a:pt x="161520" y="1044011"/>
                    </a:cubicBezTo>
                    <a:cubicBezTo>
                      <a:pt x="150995" y="1044821"/>
                      <a:pt x="137231" y="1045226"/>
                      <a:pt x="123468" y="1045226"/>
                    </a:cubicBezTo>
                    <a:cubicBezTo>
                      <a:pt x="109704" y="1045226"/>
                      <a:pt x="95941" y="1044821"/>
                      <a:pt x="85415" y="1043607"/>
                    </a:cubicBezTo>
                    <a:cubicBezTo>
                      <a:pt x="83796" y="1043607"/>
                      <a:pt x="82177" y="1043202"/>
                      <a:pt x="80963" y="1043202"/>
                    </a:cubicBezTo>
                    <a:cubicBezTo>
                      <a:pt x="78938" y="1037939"/>
                      <a:pt x="74081" y="1034296"/>
                      <a:pt x="68413" y="1034296"/>
                    </a:cubicBezTo>
                    <a:cubicBezTo>
                      <a:pt x="61127" y="1034296"/>
                      <a:pt x="55055" y="1040368"/>
                      <a:pt x="55055" y="1047655"/>
                    </a:cubicBezTo>
                    <a:cubicBezTo>
                      <a:pt x="55055" y="1051298"/>
                      <a:pt x="56269" y="1054132"/>
                      <a:pt x="58698" y="1056561"/>
                    </a:cubicBezTo>
                    <a:cubicBezTo>
                      <a:pt x="58293" y="1057775"/>
                      <a:pt x="57483" y="1059394"/>
                      <a:pt x="57079" y="1060609"/>
                    </a:cubicBezTo>
                    <a:cubicBezTo>
                      <a:pt x="53030" y="1070324"/>
                      <a:pt x="46553" y="1082469"/>
                      <a:pt x="39672" y="1094613"/>
                    </a:cubicBezTo>
                    <a:cubicBezTo>
                      <a:pt x="32790" y="1106757"/>
                      <a:pt x="25098" y="1118092"/>
                      <a:pt x="19026" y="1126593"/>
                    </a:cubicBezTo>
                    <a:cubicBezTo>
                      <a:pt x="18217" y="1127808"/>
                      <a:pt x="17407" y="1129022"/>
                      <a:pt x="16193" y="1130237"/>
                    </a:cubicBezTo>
                    <a:cubicBezTo>
                      <a:pt x="15383" y="1130237"/>
                      <a:pt x="14168" y="1129832"/>
                      <a:pt x="13359" y="1129832"/>
                    </a:cubicBezTo>
                    <a:cubicBezTo>
                      <a:pt x="6072" y="1129832"/>
                      <a:pt x="0" y="1135904"/>
                      <a:pt x="0" y="1143191"/>
                    </a:cubicBezTo>
                    <a:cubicBezTo>
                      <a:pt x="0" y="1150477"/>
                      <a:pt x="6072" y="1156549"/>
                      <a:pt x="13359" y="1156549"/>
                    </a:cubicBezTo>
                    <a:cubicBezTo>
                      <a:pt x="14168" y="1156549"/>
                      <a:pt x="14978" y="1156549"/>
                      <a:pt x="15788" y="1156145"/>
                    </a:cubicBezTo>
                    <a:cubicBezTo>
                      <a:pt x="16597" y="1157359"/>
                      <a:pt x="17407" y="1158573"/>
                      <a:pt x="18621" y="1159788"/>
                    </a:cubicBezTo>
                    <a:cubicBezTo>
                      <a:pt x="24694" y="1168289"/>
                      <a:pt x="32385" y="1179624"/>
                      <a:pt x="39267" y="1191768"/>
                    </a:cubicBezTo>
                    <a:cubicBezTo>
                      <a:pt x="46149" y="1203508"/>
                      <a:pt x="52626" y="1216057"/>
                      <a:pt x="57079" y="1225367"/>
                    </a:cubicBezTo>
                    <a:cubicBezTo>
                      <a:pt x="57888" y="1227392"/>
                      <a:pt x="58698" y="1229011"/>
                      <a:pt x="59507" y="1231035"/>
                    </a:cubicBezTo>
                    <a:cubicBezTo>
                      <a:pt x="57079" y="1233464"/>
                      <a:pt x="55459" y="1237107"/>
                      <a:pt x="55459" y="1240750"/>
                    </a:cubicBezTo>
                    <a:cubicBezTo>
                      <a:pt x="55459" y="1248037"/>
                      <a:pt x="61532" y="1254109"/>
                      <a:pt x="68818" y="1254109"/>
                    </a:cubicBezTo>
                    <a:cubicBezTo>
                      <a:pt x="75700" y="1254109"/>
                      <a:pt x="80963" y="1249251"/>
                      <a:pt x="82177" y="1242774"/>
                    </a:cubicBezTo>
                    <a:cubicBezTo>
                      <a:pt x="83391" y="1242774"/>
                      <a:pt x="84606" y="1242370"/>
                      <a:pt x="86225" y="1242370"/>
                    </a:cubicBezTo>
                    <a:cubicBezTo>
                      <a:pt x="96750" y="1241560"/>
                      <a:pt x="110514" y="1240750"/>
                      <a:pt x="124277" y="1240346"/>
                    </a:cubicBezTo>
                    <a:cubicBezTo>
                      <a:pt x="138041" y="1240346"/>
                      <a:pt x="151805" y="1240750"/>
                      <a:pt x="162330" y="1241965"/>
                    </a:cubicBezTo>
                    <a:cubicBezTo>
                      <a:pt x="163949" y="1241965"/>
                      <a:pt x="165568" y="1242370"/>
                      <a:pt x="166783" y="1242370"/>
                    </a:cubicBezTo>
                    <a:cubicBezTo>
                      <a:pt x="168402" y="1247632"/>
                      <a:pt x="173665" y="1251680"/>
                      <a:pt x="179737" y="1251680"/>
                    </a:cubicBezTo>
                    <a:cubicBezTo>
                      <a:pt x="187023" y="1251680"/>
                      <a:pt x="193096" y="1245608"/>
                      <a:pt x="193096" y="1238322"/>
                    </a:cubicBezTo>
                    <a:cubicBezTo>
                      <a:pt x="193096" y="1234678"/>
                      <a:pt x="191881" y="1231844"/>
                      <a:pt x="189452" y="1229416"/>
                    </a:cubicBezTo>
                    <a:cubicBezTo>
                      <a:pt x="189857" y="1228201"/>
                      <a:pt x="190667" y="1226582"/>
                      <a:pt x="191072" y="1225367"/>
                    </a:cubicBezTo>
                    <a:cubicBezTo>
                      <a:pt x="195120" y="1215652"/>
                      <a:pt x="201597" y="1203508"/>
                      <a:pt x="208478" y="1191768"/>
                    </a:cubicBezTo>
                    <a:cubicBezTo>
                      <a:pt x="215360" y="1179624"/>
                      <a:pt x="223052" y="1168289"/>
                      <a:pt x="229124" y="1159788"/>
                    </a:cubicBezTo>
                    <a:cubicBezTo>
                      <a:pt x="229934" y="1158573"/>
                      <a:pt x="230743" y="1157359"/>
                      <a:pt x="231958" y="1156145"/>
                    </a:cubicBezTo>
                    <a:cubicBezTo>
                      <a:pt x="232767" y="1156145"/>
                      <a:pt x="233577" y="1156549"/>
                      <a:pt x="234791" y="1156549"/>
                    </a:cubicBezTo>
                    <a:cubicBezTo>
                      <a:pt x="242078" y="1156549"/>
                      <a:pt x="248150" y="1150477"/>
                      <a:pt x="248150" y="1143191"/>
                    </a:cubicBezTo>
                    <a:cubicBezTo>
                      <a:pt x="248150" y="1135904"/>
                      <a:pt x="242078" y="1129832"/>
                      <a:pt x="234791" y="1129832"/>
                    </a:cubicBezTo>
                    <a:cubicBezTo>
                      <a:pt x="233982" y="1129832"/>
                      <a:pt x="232767" y="1129832"/>
                      <a:pt x="231958" y="1130237"/>
                    </a:cubicBezTo>
                    <a:cubicBezTo>
                      <a:pt x="231148" y="1129022"/>
                      <a:pt x="230338" y="1127808"/>
                      <a:pt x="229124" y="1126593"/>
                    </a:cubicBezTo>
                    <a:cubicBezTo>
                      <a:pt x="223052" y="1118092"/>
                      <a:pt x="215765" y="1106353"/>
                      <a:pt x="208883" y="1094208"/>
                    </a:cubicBezTo>
                    <a:cubicBezTo>
                      <a:pt x="202001" y="1082064"/>
                      <a:pt x="195929" y="1069919"/>
                      <a:pt x="191476" y="1060204"/>
                    </a:cubicBezTo>
                    <a:cubicBezTo>
                      <a:pt x="190667" y="1058585"/>
                      <a:pt x="190262" y="1057370"/>
                      <a:pt x="189452" y="1056156"/>
                    </a:cubicBezTo>
                    <a:cubicBezTo>
                      <a:pt x="191476" y="1053727"/>
                      <a:pt x="192691" y="1050893"/>
                      <a:pt x="192691" y="1047250"/>
                    </a:cubicBezTo>
                    <a:cubicBezTo>
                      <a:pt x="192691" y="1046845"/>
                      <a:pt x="192691" y="1046440"/>
                      <a:pt x="192691" y="1046036"/>
                    </a:cubicBezTo>
                    <a:cubicBezTo>
                      <a:pt x="195524" y="1040368"/>
                      <a:pt x="199168" y="1033486"/>
                      <a:pt x="203216" y="1024985"/>
                    </a:cubicBezTo>
                    <a:cubicBezTo>
                      <a:pt x="208478" y="1014865"/>
                      <a:pt x="214955" y="1002721"/>
                      <a:pt x="221837" y="990171"/>
                    </a:cubicBezTo>
                    <a:cubicBezTo>
                      <a:pt x="228719" y="977622"/>
                      <a:pt x="236410" y="964263"/>
                      <a:pt x="244102" y="950905"/>
                    </a:cubicBezTo>
                    <a:cubicBezTo>
                      <a:pt x="251793" y="937546"/>
                      <a:pt x="259485" y="924187"/>
                      <a:pt x="267176" y="912043"/>
                    </a:cubicBezTo>
                    <a:cubicBezTo>
                      <a:pt x="274463" y="899493"/>
                      <a:pt x="282154" y="888159"/>
                      <a:pt x="288227" y="878443"/>
                    </a:cubicBezTo>
                    <a:cubicBezTo>
                      <a:pt x="292275" y="871966"/>
                      <a:pt x="295918" y="866704"/>
                      <a:pt x="298752" y="861846"/>
                    </a:cubicBezTo>
                    <a:cubicBezTo>
                      <a:pt x="300371" y="862251"/>
                      <a:pt x="302395" y="862655"/>
                      <a:pt x="304419" y="862655"/>
                    </a:cubicBezTo>
                    <a:cubicBezTo>
                      <a:pt x="315349" y="862655"/>
                      <a:pt x="324255" y="854559"/>
                      <a:pt x="326279" y="844034"/>
                    </a:cubicBezTo>
                    <a:cubicBezTo>
                      <a:pt x="328303" y="843629"/>
                      <a:pt x="330327" y="843629"/>
                      <a:pt x="332756" y="843224"/>
                    </a:cubicBezTo>
                    <a:cubicBezTo>
                      <a:pt x="349758" y="841605"/>
                      <a:pt x="372428" y="840391"/>
                      <a:pt x="394692" y="840391"/>
                    </a:cubicBezTo>
                    <a:cubicBezTo>
                      <a:pt x="417362" y="839986"/>
                      <a:pt x="439626" y="841200"/>
                      <a:pt x="456629" y="842820"/>
                    </a:cubicBezTo>
                    <a:cubicBezTo>
                      <a:pt x="459057" y="843224"/>
                      <a:pt x="461486" y="843224"/>
                      <a:pt x="463915" y="843629"/>
                    </a:cubicBezTo>
                    <a:cubicBezTo>
                      <a:pt x="466749" y="852535"/>
                      <a:pt x="474845" y="859012"/>
                      <a:pt x="484965" y="859012"/>
                    </a:cubicBezTo>
                    <a:cubicBezTo>
                      <a:pt x="497515" y="860227"/>
                      <a:pt x="507635" y="850511"/>
                      <a:pt x="507635" y="838367"/>
                    </a:cubicBezTo>
                    <a:close/>
                    <a:moveTo>
                      <a:pt x="384167" y="218599"/>
                    </a:moveTo>
                    <a:cubicBezTo>
                      <a:pt x="386596" y="223052"/>
                      <a:pt x="389025" y="227505"/>
                      <a:pt x="390644" y="230743"/>
                    </a:cubicBezTo>
                    <a:cubicBezTo>
                      <a:pt x="391049" y="231148"/>
                      <a:pt x="391049" y="231958"/>
                      <a:pt x="391454" y="232362"/>
                    </a:cubicBezTo>
                    <a:cubicBezTo>
                      <a:pt x="390644" y="233172"/>
                      <a:pt x="390239" y="234386"/>
                      <a:pt x="390239" y="235601"/>
                    </a:cubicBezTo>
                    <a:cubicBezTo>
                      <a:pt x="390239" y="236815"/>
                      <a:pt x="390644" y="238030"/>
                      <a:pt x="391454" y="238839"/>
                    </a:cubicBezTo>
                    <a:cubicBezTo>
                      <a:pt x="391049" y="239244"/>
                      <a:pt x="391049" y="239649"/>
                      <a:pt x="390644" y="240459"/>
                    </a:cubicBezTo>
                    <a:cubicBezTo>
                      <a:pt x="389025" y="244102"/>
                      <a:pt x="387001" y="248555"/>
                      <a:pt x="384167" y="252603"/>
                    </a:cubicBezTo>
                    <a:cubicBezTo>
                      <a:pt x="381738" y="257056"/>
                      <a:pt x="378904" y="261104"/>
                      <a:pt x="376880" y="264343"/>
                    </a:cubicBezTo>
                    <a:cubicBezTo>
                      <a:pt x="376476" y="264747"/>
                      <a:pt x="376071" y="265152"/>
                      <a:pt x="375666" y="265557"/>
                    </a:cubicBezTo>
                    <a:cubicBezTo>
                      <a:pt x="375261" y="265557"/>
                      <a:pt x="374856" y="265557"/>
                      <a:pt x="374856" y="265557"/>
                    </a:cubicBezTo>
                    <a:cubicBezTo>
                      <a:pt x="372832" y="265557"/>
                      <a:pt x="370808" y="267176"/>
                      <a:pt x="370403" y="268796"/>
                    </a:cubicBezTo>
                    <a:cubicBezTo>
                      <a:pt x="369999" y="268796"/>
                      <a:pt x="369189" y="268796"/>
                      <a:pt x="368784" y="268796"/>
                    </a:cubicBezTo>
                    <a:cubicBezTo>
                      <a:pt x="365141" y="269200"/>
                      <a:pt x="359878" y="269605"/>
                      <a:pt x="355021" y="269200"/>
                    </a:cubicBezTo>
                    <a:cubicBezTo>
                      <a:pt x="350163" y="269200"/>
                      <a:pt x="344900" y="268796"/>
                      <a:pt x="341257" y="268391"/>
                    </a:cubicBezTo>
                    <a:cubicBezTo>
                      <a:pt x="340447" y="268391"/>
                      <a:pt x="339638" y="268391"/>
                      <a:pt x="339233" y="267986"/>
                    </a:cubicBezTo>
                    <a:cubicBezTo>
                      <a:pt x="338423" y="266367"/>
                      <a:pt x="336804" y="265557"/>
                      <a:pt x="335185" y="265557"/>
                    </a:cubicBezTo>
                    <a:cubicBezTo>
                      <a:pt x="335185" y="265557"/>
                      <a:pt x="334780" y="265557"/>
                      <a:pt x="334780" y="265557"/>
                    </a:cubicBezTo>
                    <a:cubicBezTo>
                      <a:pt x="334375" y="265152"/>
                      <a:pt x="333970" y="264343"/>
                      <a:pt x="333161" y="263533"/>
                    </a:cubicBezTo>
                    <a:cubicBezTo>
                      <a:pt x="331137" y="260294"/>
                      <a:pt x="328303" y="256246"/>
                      <a:pt x="325874" y="251793"/>
                    </a:cubicBezTo>
                    <a:cubicBezTo>
                      <a:pt x="323445" y="247340"/>
                      <a:pt x="321016" y="242888"/>
                      <a:pt x="319397" y="239649"/>
                    </a:cubicBezTo>
                    <a:cubicBezTo>
                      <a:pt x="318992" y="239244"/>
                      <a:pt x="318992" y="238435"/>
                      <a:pt x="318587" y="238030"/>
                    </a:cubicBezTo>
                    <a:cubicBezTo>
                      <a:pt x="319397" y="237220"/>
                      <a:pt x="319802" y="236006"/>
                      <a:pt x="319802" y="234791"/>
                    </a:cubicBezTo>
                    <a:cubicBezTo>
                      <a:pt x="319802" y="233577"/>
                      <a:pt x="319397" y="232362"/>
                      <a:pt x="318587" y="231553"/>
                    </a:cubicBezTo>
                    <a:cubicBezTo>
                      <a:pt x="318992" y="231148"/>
                      <a:pt x="318992" y="230743"/>
                      <a:pt x="319397" y="229934"/>
                    </a:cubicBezTo>
                    <a:cubicBezTo>
                      <a:pt x="321016" y="226290"/>
                      <a:pt x="323040" y="221837"/>
                      <a:pt x="325874" y="217789"/>
                    </a:cubicBezTo>
                    <a:cubicBezTo>
                      <a:pt x="328303" y="213336"/>
                      <a:pt x="331137" y="209288"/>
                      <a:pt x="333161" y="206050"/>
                    </a:cubicBezTo>
                    <a:cubicBezTo>
                      <a:pt x="333566" y="205645"/>
                      <a:pt x="333970" y="205240"/>
                      <a:pt x="334375" y="204835"/>
                    </a:cubicBezTo>
                    <a:cubicBezTo>
                      <a:pt x="334780" y="204835"/>
                      <a:pt x="335185" y="204835"/>
                      <a:pt x="335185" y="204835"/>
                    </a:cubicBezTo>
                    <a:cubicBezTo>
                      <a:pt x="337209" y="204835"/>
                      <a:pt x="339233" y="203621"/>
                      <a:pt x="339638" y="201597"/>
                    </a:cubicBezTo>
                    <a:cubicBezTo>
                      <a:pt x="340043" y="201597"/>
                      <a:pt x="340852" y="201597"/>
                      <a:pt x="341257" y="201597"/>
                    </a:cubicBezTo>
                    <a:cubicBezTo>
                      <a:pt x="344900" y="201192"/>
                      <a:pt x="350163" y="201192"/>
                      <a:pt x="355021" y="201192"/>
                    </a:cubicBezTo>
                    <a:cubicBezTo>
                      <a:pt x="359878" y="201192"/>
                      <a:pt x="365141" y="201192"/>
                      <a:pt x="368784" y="201597"/>
                    </a:cubicBezTo>
                    <a:cubicBezTo>
                      <a:pt x="369594" y="201597"/>
                      <a:pt x="369999" y="201597"/>
                      <a:pt x="370403" y="201597"/>
                    </a:cubicBezTo>
                    <a:cubicBezTo>
                      <a:pt x="371213" y="203621"/>
                      <a:pt x="372832" y="204835"/>
                      <a:pt x="374856" y="204835"/>
                    </a:cubicBezTo>
                    <a:cubicBezTo>
                      <a:pt x="375261" y="204835"/>
                      <a:pt x="375261" y="204835"/>
                      <a:pt x="375666" y="204835"/>
                    </a:cubicBezTo>
                    <a:cubicBezTo>
                      <a:pt x="376071" y="205240"/>
                      <a:pt x="376476" y="205645"/>
                      <a:pt x="376880" y="206050"/>
                    </a:cubicBezTo>
                    <a:cubicBezTo>
                      <a:pt x="378904" y="210098"/>
                      <a:pt x="381333" y="214551"/>
                      <a:pt x="384167" y="218599"/>
                    </a:cubicBezTo>
                    <a:close/>
                    <a:moveTo>
                      <a:pt x="497515" y="136017"/>
                    </a:moveTo>
                    <a:cubicBezTo>
                      <a:pt x="496705" y="137231"/>
                      <a:pt x="496300" y="138041"/>
                      <a:pt x="495491" y="138851"/>
                    </a:cubicBezTo>
                    <a:cubicBezTo>
                      <a:pt x="494681" y="138851"/>
                      <a:pt x="494276" y="138446"/>
                      <a:pt x="493466" y="138446"/>
                    </a:cubicBezTo>
                    <a:cubicBezTo>
                      <a:pt x="489014" y="138446"/>
                      <a:pt x="485775" y="141280"/>
                      <a:pt x="484156" y="145328"/>
                    </a:cubicBezTo>
                    <a:cubicBezTo>
                      <a:pt x="482941" y="145328"/>
                      <a:pt x="482132" y="145733"/>
                      <a:pt x="480917" y="145733"/>
                    </a:cubicBezTo>
                    <a:cubicBezTo>
                      <a:pt x="473226" y="146542"/>
                      <a:pt x="463510" y="146947"/>
                      <a:pt x="453390" y="146947"/>
                    </a:cubicBezTo>
                    <a:cubicBezTo>
                      <a:pt x="443270" y="146947"/>
                      <a:pt x="433554" y="146542"/>
                      <a:pt x="425863" y="145733"/>
                    </a:cubicBezTo>
                    <a:cubicBezTo>
                      <a:pt x="424244" y="145733"/>
                      <a:pt x="423029" y="145328"/>
                      <a:pt x="421815" y="145328"/>
                    </a:cubicBezTo>
                    <a:cubicBezTo>
                      <a:pt x="420195" y="142494"/>
                      <a:pt x="416957" y="140470"/>
                      <a:pt x="413314" y="140470"/>
                    </a:cubicBezTo>
                    <a:cubicBezTo>
                      <a:pt x="412909" y="140470"/>
                      <a:pt x="412909" y="140470"/>
                      <a:pt x="412504" y="140470"/>
                    </a:cubicBezTo>
                    <a:cubicBezTo>
                      <a:pt x="411694" y="139256"/>
                      <a:pt x="410480" y="138041"/>
                      <a:pt x="409670" y="136422"/>
                    </a:cubicBezTo>
                    <a:cubicBezTo>
                      <a:pt x="405217" y="130350"/>
                      <a:pt x="399955" y="121849"/>
                      <a:pt x="395097" y="113348"/>
                    </a:cubicBezTo>
                    <a:cubicBezTo>
                      <a:pt x="390239" y="104846"/>
                      <a:pt x="385786" y="95536"/>
                      <a:pt x="382548" y="88654"/>
                    </a:cubicBezTo>
                    <a:cubicBezTo>
                      <a:pt x="382143" y="87440"/>
                      <a:pt x="381738" y="86630"/>
                      <a:pt x="381333" y="85415"/>
                    </a:cubicBezTo>
                    <a:cubicBezTo>
                      <a:pt x="382953" y="83796"/>
                      <a:pt x="383762" y="81367"/>
                      <a:pt x="383762" y="78938"/>
                    </a:cubicBezTo>
                    <a:cubicBezTo>
                      <a:pt x="383762" y="76510"/>
                      <a:pt x="382548" y="74081"/>
                      <a:pt x="381333" y="72461"/>
                    </a:cubicBezTo>
                    <a:cubicBezTo>
                      <a:pt x="381738" y="71652"/>
                      <a:pt x="382143" y="70437"/>
                      <a:pt x="382548" y="69628"/>
                    </a:cubicBezTo>
                    <a:cubicBezTo>
                      <a:pt x="385382" y="62746"/>
                      <a:pt x="390239" y="53840"/>
                      <a:pt x="395097" y="44934"/>
                    </a:cubicBezTo>
                    <a:cubicBezTo>
                      <a:pt x="399955" y="36433"/>
                      <a:pt x="405622" y="27932"/>
                      <a:pt x="410075" y="21860"/>
                    </a:cubicBezTo>
                    <a:cubicBezTo>
                      <a:pt x="410885" y="21050"/>
                      <a:pt x="411289" y="19836"/>
                      <a:pt x="412099" y="19026"/>
                    </a:cubicBezTo>
                    <a:cubicBezTo>
                      <a:pt x="412909" y="19026"/>
                      <a:pt x="413314" y="19431"/>
                      <a:pt x="414123" y="19431"/>
                    </a:cubicBezTo>
                    <a:cubicBezTo>
                      <a:pt x="418171" y="19431"/>
                      <a:pt x="421815" y="16597"/>
                      <a:pt x="423434" y="12954"/>
                    </a:cubicBezTo>
                    <a:cubicBezTo>
                      <a:pt x="424648" y="12954"/>
                      <a:pt x="425458" y="12549"/>
                      <a:pt x="426672" y="12549"/>
                    </a:cubicBezTo>
                    <a:cubicBezTo>
                      <a:pt x="434364" y="12144"/>
                      <a:pt x="444079" y="11335"/>
                      <a:pt x="454200" y="11335"/>
                    </a:cubicBezTo>
                    <a:cubicBezTo>
                      <a:pt x="464320" y="11335"/>
                      <a:pt x="474035" y="11740"/>
                      <a:pt x="481727" y="12549"/>
                    </a:cubicBezTo>
                    <a:cubicBezTo>
                      <a:pt x="482941" y="12549"/>
                      <a:pt x="484156" y="12549"/>
                      <a:pt x="484965" y="12954"/>
                    </a:cubicBezTo>
                    <a:cubicBezTo>
                      <a:pt x="486180" y="16597"/>
                      <a:pt x="489823" y="19431"/>
                      <a:pt x="494276" y="19431"/>
                    </a:cubicBezTo>
                    <a:cubicBezTo>
                      <a:pt x="494681" y="19431"/>
                      <a:pt x="495491" y="19026"/>
                      <a:pt x="495895" y="19026"/>
                    </a:cubicBezTo>
                    <a:cubicBezTo>
                      <a:pt x="496705" y="19836"/>
                      <a:pt x="497110" y="20645"/>
                      <a:pt x="497919" y="21860"/>
                    </a:cubicBezTo>
                    <a:cubicBezTo>
                      <a:pt x="502372" y="27932"/>
                      <a:pt x="507635" y="36433"/>
                      <a:pt x="512897" y="44934"/>
                    </a:cubicBezTo>
                    <a:cubicBezTo>
                      <a:pt x="518160" y="53435"/>
                      <a:pt x="522613" y="62341"/>
                      <a:pt x="525851" y="69223"/>
                    </a:cubicBezTo>
                    <a:cubicBezTo>
                      <a:pt x="526256" y="70437"/>
                      <a:pt x="526661" y="71247"/>
                      <a:pt x="527066" y="72057"/>
                    </a:cubicBezTo>
                    <a:cubicBezTo>
                      <a:pt x="525447" y="73676"/>
                      <a:pt x="524637" y="76105"/>
                      <a:pt x="524637" y="78534"/>
                    </a:cubicBezTo>
                    <a:cubicBezTo>
                      <a:pt x="524637" y="80963"/>
                      <a:pt x="525447" y="82987"/>
                      <a:pt x="527066" y="85011"/>
                    </a:cubicBezTo>
                    <a:cubicBezTo>
                      <a:pt x="526661" y="85820"/>
                      <a:pt x="526256" y="87035"/>
                      <a:pt x="525851" y="88249"/>
                    </a:cubicBezTo>
                    <a:cubicBezTo>
                      <a:pt x="522613" y="95131"/>
                      <a:pt x="518160" y="104037"/>
                      <a:pt x="513302" y="112943"/>
                    </a:cubicBezTo>
                    <a:cubicBezTo>
                      <a:pt x="507230" y="121444"/>
                      <a:pt x="501968" y="129945"/>
                      <a:pt x="497515" y="136017"/>
                    </a:cubicBezTo>
                    <a:close/>
                    <a:moveTo>
                      <a:pt x="534353" y="359878"/>
                    </a:moveTo>
                    <a:cubicBezTo>
                      <a:pt x="529495" y="351377"/>
                      <a:pt x="525042" y="342067"/>
                      <a:pt x="521803" y="335185"/>
                    </a:cubicBezTo>
                    <a:cubicBezTo>
                      <a:pt x="521399" y="333970"/>
                      <a:pt x="520994" y="333161"/>
                      <a:pt x="520589" y="331946"/>
                    </a:cubicBezTo>
                    <a:cubicBezTo>
                      <a:pt x="522208" y="330327"/>
                      <a:pt x="523018" y="327898"/>
                      <a:pt x="523018" y="325469"/>
                    </a:cubicBezTo>
                    <a:cubicBezTo>
                      <a:pt x="523018" y="323040"/>
                      <a:pt x="521803" y="320612"/>
                      <a:pt x="520589" y="318992"/>
                    </a:cubicBezTo>
                    <a:cubicBezTo>
                      <a:pt x="520994" y="318183"/>
                      <a:pt x="521399" y="316968"/>
                      <a:pt x="521803" y="316159"/>
                    </a:cubicBezTo>
                    <a:cubicBezTo>
                      <a:pt x="524637" y="309277"/>
                      <a:pt x="529495" y="300371"/>
                      <a:pt x="534353" y="291465"/>
                    </a:cubicBezTo>
                    <a:cubicBezTo>
                      <a:pt x="539210" y="282964"/>
                      <a:pt x="544878" y="274463"/>
                      <a:pt x="549331" y="268391"/>
                    </a:cubicBezTo>
                    <a:cubicBezTo>
                      <a:pt x="550140" y="267581"/>
                      <a:pt x="550545" y="266367"/>
                      <a:pt x="551355" y="265557"/>
                    </a:cubicBezTo>
                    <a:cubicBezTo>
                      <a:pt x="552164" y="265557"/>
                      <a:pt x="552569" y="265962"/>
                      <a:pt x="553379" y="265962"/>
                    </a:cubicBezTo>
                    <a:cubicBezTo>
                      <a:pt x="557427" y="265962"/>
                      <a:pt x="561070" y="263128"/>
                      <a:pt x="562689" y="259485"/>
                    </a:cubicBezTo>
                    <a:cubicBezTo>
                      <a:pt x="563904" y="259485"/>
                      <a:pt x="564713" y="259080"/>
                      <a:pt x="565928" y="259080"/>
                    </a:cubicBezTo>
                    <a:cubicBezTo>
                      <a:pt x="573619" y="258675"/>
                      <a:pt x="583335" y="257866"/>
                      <a:pt x="593455" y="257866"/>
                    </a:cubicBezTo>
                    <a:cubicBezTo>
                      <a:pt x="603575" y="257866"/>
                      <a:pt x="613291" y="258270"/>
                      <a:pt x="620982" y="259080"/>
                    </a:cubicBezTo>
                    <a:cubicBezTo>
                      <a:pt x="622197" y="259080"/>
                      <a:pt x="623411" y="259485"/>
                      <a:pt x="624221" y="259485"/>
                    </a:cubicBezTo>
                    <a:cubicBezTo>
                      <a:pt x="625435" y="263128"/>
                      <a:pt x="629079" y="265962"/>
                      <a:pt x="633532" y="265962"/>
                    </a:cubicBezTo>
                    <a:cubicBezTo>
                      <a:pt x="633936" y="265962"/>
                      <a:pt x="634746" y="265557"/>
                      <a:pt x="635151" y="265557"/>
                    </a:cubicBezTo>
                    <a:cubicBezTo>
                      <a:pt x="635960" y="266367"/>
                      <a:pt x="636365" y="267176"/>
                      <a:pt x="637175" y="268391"/>
                    </a:cubicBezTo>
                    <a:cubicBezTo>
                      <a:pt x="641628" y="274463"/>
                      <a:pt x="646890" y="282964"/>
                      <a:pt x="652153" y="291465"/>
                    </a:cubicBezTo>
                    <a:cubicBezTo>
                      <a:pt x="657416" y="299966"/>
                      <a:pt x="661868" y="308872"/>
                      <a:pt x="665107" y="315754"/>
                    </a:cubicBezTo>
                    <a:cubicBezTo>
                      <a:pt x="665512" y="316968"/>
                      <a:pt x="665917" y="317778"/>
                      <a:pt x="666321" y="318587"/>
                    </a:cubicBezTo>
                    <a:cubicBezTo>
                      <a:pt x="664702" y="320207"/>
                      <a:pt x="663893" y="322636"/>
                      <a:pt x="663893" y="325064"/>
                    </a:cubicBezTo>
                    <a:cubicBezTo>
                      <a:pt x="663893" y="327493"/>
                      <a:pt x="664702" y="329517"/>
                      <a:pt x="666321" y="331541"/>
                    </a:cubicBezTo>
                    <a:cubicBezTo>
                      <a:pt x="665917" y="332351"/>
                      <a:pt x="665512" y="333566"/>
                      <a:pt x="665107" y="334780"/>
                    </a:cubicBezTo>
                    <a:cubicBezTo>
                      <a:pt x="661868" y="341662"/>
                      <a:pt x="657416" y="350568"/>
                      <a:pt x="652558" y="359474"/>
                    </a:cubicBezTo>
                    <a:cubicBezTo>
                      <a:pt x="647700" y="367975"/>
                      <a:pt x="642033" y="376476"/>
                      <a:pt x="637580" y="382548"/>
                    </a:cubicBezTo>
                    <a:cubicBezTo>
                      <a:pt x="636770" y="383762"/>
                      <a:pt x="636365" y="384572"/>
                      <a:pt x="635556" y="385382"/>
                    </a:cubicBezTo>
                    <a:cubicBezTo>
                      <a:pt x="634746" y="385382"/>
                      <a:pt x="634341" y="384977"/>
                      <a:pt x="633532" y="384977"/>
                    </a:cubicBezTo>
                    <a:cubicBezTo>
                      <a:pt x="629079" y="384977"/>
                      <a:pt x="625840" y="387810"/>
                      <a:pt x="624221" y="391858"/>
                    </a:cubicBezTo>
                    <a:cubicBezTo>
                      <a:pt x="623006" y="391858"/>
                      <a:pt x="622197" y="392263"/>
                      <a:pt x="620982" y="392263"/>
                    </a:cubicBezTo>
                    <a:cubicBezTo>
                      <a:pt x="613291" y="393073"/>
                      <a:pt x="603575" y="393478"/>
                      <a:pt x="593455" y="393478"/>
                    </a:cubicBezTo>
                    <a:cubicBezTo>
                      <a:pt x="583335" y="393478"/>
                      <a:pt x="573619" y="393073"/>
                      <a:pt x="565928" y="392263"/>
                    </a:cubicBezTo>
                    <a:cubicBezTo>
                      <a:pt x="564309" y="392263"/>
                      <a:pt x="563094" y="391858"/>
                      <a:pt x="561880" y="391858"/>
                    </a:cubicBezTo>
                    <a:cubicBezTo>
                      <a:pt x="560261" y="389025"/>
                      <a:pt x="557022" y="387001"/>
                      <a:pt x="553379" y="387001"/>
                    </a:cubicBezTo>
                    <a:cubicBezTo>
                      <a:pt x="552974" y="387001"/>
                      <a:pt x="552974" y="387001"/>
                      <a:pt x="552569" y="387001"/>
                    </a:cubicBezTo>
                    <a:cubicBezTo>
                      <a:pt x="551759" y="385786"/>
                      <a:pt x="550545" y="384572"/>
                      <a:pt x="549735" y="382953"/>
                    </a:cubicBezTo>
                    <a:cubicBezTo>
                      <a:pt x="544473" y="376880"/>
                      <a:pt x="539210" y="368379"/>
                      <a:pt x="534353" y="359878"/>
                    </a:cubicBezTo>
                    <a:close/>
                    <a:moveTo>
                      <a:pt x="205645" y="1097447"/>
                    </a:moveTo>
                    <a:cubicBezTo>
                      <a:pt x="212931" y="1109186"/>
                      <a:pt x="219004" y="1121736"/>
                      <a:pt x="223457" y="1131046"/>
                    </a:cubicBezTo>
                    <a:cubicBezTo>
                      <a:pt x="224266" y="1132665"/>
                      <a:pt x="224671" y="1133880"/>
                      <a:pt x="225076" y="1135094"/>
                    </a:cubicBezTo>
                    <a:cubicBezTo>
                      <a:pt x="223052" y="1137523"/>
                      <a:pt x="221432" y="1140762"/>
                      <a:pt x="221432" y="1144000"/>
                    </a:cubicBezTo>
                    <a:cubicBezTo>
                      <a:pt x="221432" y="1147239"/>
                      <a:pt x="222647" y="1150477"/>
                      <a:pt x="224671" y="1152906"/>
                    </a:cubicBezTo>
                    <a:cubicBezTo>
                      <a:pt x="224266" y="1154121"/>
                      <a:pt x="223457" y="1155740"/>
                      <a:pt x="222647" y="1156954"/>
                    </a:cubicBezTo>
                    <a:cubicBezTo>
                      <a:pt x="218194" y="1166265"/>
                      <a:pt x="212122" y="1178814"/>
                      <a:pt x="205240" y="1190958"/>
                    </a:cubicBezTo>
                    <a:cubicBezTo>
                      <a:pt x="198358" y="1203103"/>
                      <a:pt x="191072" y="1214438"/>
                      <a:pt x="184595" y="1222939"/>
                    </a:cubicBezTo>
                    <a:cubicBezTo>
                      <a:pt x="183785" y="1224153"/>
                      <a:pt x="182975" y="1225367"/>
                      <a:pt x="181761" y="1226582"/>
                    </a:cubicBezTo>
                    <a:cubicBezTo>
                      <a:pt x="180951" y="1226582"/>
                      <a:pt x="179737" y="1226177"/>
                      <a:pt x="178927" y="1226177"/>
                    </a:cubicBezTo>
                    <a:cubicBezTo>
                      <a:pt x="172855" y="1226177"/>
                      <a:pt x="167997" y="1230225"/>
                      <a:pt x="165973" y="1235488"/>
                    </a:cubicBezTo>
                    <a:cubicBezTo>
                      <a:pt x="164759" y="1235488"/>
                      <a:pt x="163139" y="1235893"/>
                      <a:pt x="161520" y="1235893"/>
                    </a:cubicBezTo>
                    <a:cubicBezTo>
                      <a:pt x="150995" y="1237107"/>
                      <a:pt x="137231" y="1237512"/>
                      <a:pt x="123468" y="1237512"/>
                    </a:cubicBezTo>
                    <a:cubicBezTo>
                      <a:pt x="109704" y="1237512"/>
                      <a:pt x="95941" y="1236702"/>
                      <a:pt x="85415" y="1235488"/>
                    </a:cubicBezTo>
                    <a:cubicBezTo>
                      <a:pt x="83391" y="1235488"/>
                      <a:pt x="81772" y="1235083"/>
                      <a:pt x="79748" y="1235083"/>
                    </a:cubicBezTo>
                    <a:cubicBezTo>
                      <a:pt x="77319" y="1231035"/>
                      <a:pt x="72866" y="1228201"/>
                      <a:pt x="68009" y="1228201"/>
                    </a:cubicBezTo>
                    <a:cubicBezTo>
                      <a:pt x="67604" y="1228201"/>
                      <a:pt x="67199" y="1228201"/>
                      <a:pt x="66794" y="1228201"/>
                    </a:cubicBezTo>
                    <a:cubicBezTo>
                      <a:pt x="65580" y="1226582"/>
                      <a:pt x="64365" y="1224558"/>
                      <a:pt x="62746" y="1222534"/>
                    </a:cubicBezTo>
                    <a:cubicBezTo>
                      <a:pt x="56674" y="1214033"/>
                      <a:pt x="48982" y="1202293"/>
                      <a:pt x="42505" y="1190554"/>
                    </a:cubicBezTo>
                    <a:cubicBezTo>
                      <a:pt x="35623" y="1178409"/>
                      <a:pt x="29551" y="1166265"/>
                      <a:pt x="25098" y="1156549"/>
                    </a:cubicBezTo>
                    <a:cubicBezTo>
                      <a:pt x="24289" y="1154930"/>
                      <a:pt x="23884" y="1153716"/>
                      <a:pt x="23074" y="1152501"/>
                    </a:cubicBezTo>
                    <a:cubicBezTo>
                      <a:pt x="25098" y="1150072"/>
                      <a:pt x="26313" y="1147239"/>
                      <a:pt x="26313" y="1143595"/>
                    </a:cubicBezTo>
                    <a:cubicBezTo>
                      <a:pt x="26313" y="1139952"/>
                      <a:pt x="25098" y="1137118"/>
                      <a:pt x="22670" y="1134689"/>
                    </a:cubicBezTo>
                    <a:cubicBezTo>
                      <a:pt x="23074" y="1133475"/>
                      <a:pt x="23884" y="1131856"/>
                      <a:pt x="24289" y="1130641"/>
                    </a:cubicBezTo>
                    <a:cubicBezTo>
                      <a:pt x="28337" y="1120926"/>
                      <a:pt x="34814" y="1108782"/>
                      <a:pt x="41696" y="1096637"/>
                    </a:cubicBezTo>
                    <a:cubicBezTo>
                      <a:pt x="48578" y="1084493"/>
                      <a:pt x="56269" y="1073158"/>
                      <a:pt x="62341" y="1064657"/>
                    </a:cubicBezTo>
                    <a:cubicBezTo>
                      <a:pt x="63151" y="1063442"/>
                      <a:pt x="63960" y="1062228"/>
                      <a:pt x="65175" y="1061014"/>
                    </a:cubicBezTo>
                    <a:cubicBezTo>
                      <a:pt x="65984" y="1061014"/>
                      <a:pt x="67199" y="1061418"/>
                      <a:pt x="68009" y="1061418"/>
                    </a:cubicBezTo>
                    <a:cubicBezTo>
                      <a:pt x="73676" y="1061418"/>
                      <a:pt x="78938" y="1057775"/>
                      <a:pt x="80558" y="1052513"/>
                    </a:cubicBezTo>
                    <a:cubicBezTo>
                      <a:pt x="82177" y="1052513"/>
                      <a:pt x="83391" y="1052108"/>
                      <a:pt x="85011" y="1052108"/>
                    </a:cubicBezTo>
                    <a:cubicBezTo>
                      <a:pt x="95536" y="1051298"/>
                      <a:pt x="109299" y="1050893"/>
                      <a:pt x="123063" y="1050489"/>
                    </a:cubicBezTo>
                    <a:cubicBezTo>
                      <a:pt x="136827" y="1050489"/>
                      <a:pt x="150590" y="1050893"/>
                      <a:pt x="161115" y="1051703"/>
                    </a:cubicBezTo>
                    <a:cubicBezTo>
                      <a:pt x="162735" y="1051703"/>
                      <a:pt x="164354" y="1052108"/>
                      <a:pt x="165568" y="1052108"/>
                    </a:cubicBezTo>
                    <a:cubicBezTo>
                      <a:pt x="167592" y="1057370"/>
                      <a:pt x="172450" y="1061014"/>
                      <a:pt x="178118" y="1061014"/>
                    </a:cubicBezTo>
                    <a:cubicBezTo>
                      <a:pt x="178927" y="1061014"/>
                      <a:pt x="179737" y="1061014"/>
                      <a:pt x="180546" y="1060609"/>
                    </a:cubicBezTo>
                    <a:cubicBezTo>
                      <a:pt x="181356" y="1061823"/>
                      <a:pt x="182166" y="1063038"/>
                      <a:pt x="183380" y="1064252"/>
                    </a:cubicBezTo>
                    <a:cubicBezTo>
                      <a:pt x="191072" y="1073968"/>
                      <a:pt x="198763" y="1085302"/>
                      <a:pt x="205645" y="1097447"/>
                    </a:cubicBezTo>
                    <a:close/>
                    <a:moveTo>
                      <a:pt x="489823" y="816507"/>
                    </a:moveTo>
                    <a:cubicBezTo>
                      <a:pt x="488204" y="816102"/>
                      <a:pt x="486989" y="816102"/>
                      <a:pt x="485370" y="816102"/>
                    </a:cubicBezTo>
                    <a:cubicBezTo>
                      <a:pt x="475655" y="816102"/>
                      <a:pt x="467154" y="822579"/>
                      <a:pt x="464320" y="831485"/>
                    </a:cubicBezTo>
                    <a:cubicBezTo>
                      <a:pt x="461891" y="831890"/>
                      <a:pt x="459462" y="831890"/>
                      <a:pt x="457033" y="832295"/>
                    </a:cubicBezTo>
                    <a:cubicBezTo>
                      <a:pt x="440031" y="833914"/>
                      <a:pt x="417362" y="835128"/>
                      <a:pt x="395097" y="834723"/>
                    </a:cubicBezTo>
                    <a:cubicBezTo>
                      <a:pt x="372428" y="834723"/>
                      <a:pt x="350163" y="833509"/>
                      <a:pt x="333161" y="831890"/>
                    </a:cubicBezTo>
                    <a:cubicBezTo>
                      <a:pt x="329922" y="831485"/>
                      <a:pt x="327089" y="831080"/>
                      <a:pt x="324255" y="831080"/>
                    </a:cubicBezTo>
                    <a:cubicBezTo>
                      <a:pt x="320612" y="824198"/>
                      <a:pt x="313325" y="819745"/>
                      <a:pt x="305229" y="819745"/>
                    </a:cubicBezTo>
                    <a:cubicBezTo>
                      <a:pt x="304419" y="819745"/>
                      <a:pt x="303609" y="819745"/>
                      <a:pt x="303205" y="820150"/>
                    </a:cubicBezTo>
                    <a:cubicBezTo>
                      <a:pt x="301181" y="817316"/>
                      <a:pt x="298752" y="814483"/>
                      <a:pt x="296728" y="811244"/>
                    </a:cubicBezTo>
                    <a:cubicBezTo>
                      <a:pt x="286607" y="797481"/>
                      <a:pt x="274463" y="778454"/>
                      <a:pt x="263533" y="758619"/>
                    </a:cubicBezTo>
                    <a:cubicBezTo>
                      <a:pt x="252198" y="739188"/>
                      <a:pt x="242078" y="718947"/>
                      <a:pt x="235196" y="703564"/>
                    </a:cubicBezTo>
                    <a:cubicBezTo>
                      <a:pt x="233982" y="701135"/>
                      <a:pt x="233172" y="699111"/>
                      <a:pt x="232362" y="696682"/>
                    </a:cubicBezTo>
                    <a:cubicBezTo>
                      <a:pt x="235601" y="692634"/>
                      <a:pt x="238030" y="687776"/>
                      <a:pt x="238030" y="682109"/>
                    </a:cubicBezTo>
                    <a:cubicBezTo>
                      <a:pt x="238030" y="676442"/>
                      <a:pt x="235601" y="671179"/>
                      <a:pt x="232362" y="667131"/>
                    </a:cubicBezTo>
                    <a:cubicBezTo>
                      <a:pt x="233172" y="665107"/>
                      <a:pt x="234386" y="662678"/>
                      <a:pt x="235196" y="660654"/>
                    </a:cubicBezTo>
                    <a:cubicBezTo>
                      <a:pt x="242078" y="645271"/>
                      <a:pt x="252198" y="625031"/>
                      <a:pt x="263533" y="605195"/>
                    </a:cubicBezTo>
                    <a:cubicBezTo>
                      <a:pt x="274868" y="585764"/>
                      <a:pt x="287012" y="566738"/>
                      <a:pt x="297132" y="552974"/>
                    </a:cubicBezTo>
                    <a:cubicBezTo>
                      <a:pt x="298752" y="550950"/>
                      <a:pt x="299966" y="548926"/>
                      <a:pt x="301585" y="547307"/>
                    </a:cubicBezTo>
                    <a:cubicBezTo>
                      <a:pt x="303205" y="547711"/>
                      <a:pt x="304824" y="547711"/>
                      <a:pt x="306443" y="547711"/>
                    </a:cubicBezTo>
                    <a:cubicBezTo>
                      <a:pt x="315754" y="547711"/>
                      <a:pt x="323850" y="541639"/>
                      <a:pt x="327089" y="533138"/>
                    </a:cubicBezTo>
                    <a:cubicBezTo>
                      <a:pt x="329517" y="532733"/>
                      <a:pt x="331946" y="532733"/>
                      <a:pt x="334780" y="532328"/>
                    </a:cubicBezTo>
                    <a:cubicBezTo>
                      <a:pt x="351782" y="531114"/>
                      <a:pt x="374452" y="529900"/>
                      <a:pt x="396716" y="529900"/>
                    </a:cubicBezTo>
                    <a:cubicBezTo>
                      <a:pt x="419386" y="529900"/>
                      <a:pt x="441650" y="530709"/>
                      <a:pt x="458653" y="532328"/>
                    </a:cubicBezTo>
                    <a:cubicBezTo>
                      <a:pt x="461486" y="532733"/>
                      <a:pt x="463915" y="532733"/>
                      <a:pt x="466344" y="533138"/>
                    </a:cubicBezTo>
                    <a:cubicBezTo>
                      <a:pt x="469583" y="541639"/>
                      <a:pt x="477679" y="547711"/>
                      <a:pt x="486989" y="547711"/>
                    </a:cubicBezTo>
                    <a:cubicBezTo>
                      <a:pt x="488204" y="547711"/>
                      <a:pt x="489823" y="547711"/>
                      <a:pt x="491038" y="547307"/>
                    </a:cubicBezTo>
                    <a:cubicBezTo>
                      <a:pt x="492252" y="549331"/>
                      <a:pt x="493871" y="551355"/>
                      <a:pt x="495491" y="553379"/>
                    </a:cubicBezTo>
                    <a:cubicBezTo>
                      <a:pt x="505206" y="567142"/>
                      <a:pt x="517755" y="586169"/>
                      <a:pt x="529090" y="605600"/>
                    </a:cubicBezTo>
                    <a:cubicBezTo>
                      <a:pt x="540830" y="625031"/>
                      <a:pt x="551355" y="644866"/>
                      <a:pt x="558236" y="660654"/>
                    </a:cubicBezTo>
                    <a:cubicBezTo>
                      <a:pt x="559451" y="663083"/>
                      <a:pt x="560261" y="665107"/>
                      <a:pt x="561070" y="667131"/>
                    </a:cubicBezTo>
                    <a:cubicBezTo>
                      <a:pt x="557427" y="671179"/>
                      <a:pt x="555403" y="676037"/>
                      <a:pt x="555403" y="682109"/>
                    </a:cubicBezTo>
                    <a:cubicBezTo>
                      <a:pt x="555403" y="687776"/>
                      <a:pt x="557427" y="692634"/>
                      <a:pt x="561070" y="696682"/>
                    </a:cubicBezTo>
                    <a:cubicBezTo>
                      <a:pt x="560261" y="698706"/>
                      <a:pt x="559046" y="701135"/>
                      <a:pt x="558236" y="703564"/>
                    </a:cubicBezTo>
                    <a:cubicBezTo>
                      <a:pt x="551355" y="718947"/>
                      <a:pt x="541234" y="739188"/>
                      <a:pt x="529900" y="758619"/>
                    </a:cubicBezTo>
                    <a:cubicBezTo>
                      <a:pt x="518565" y="778050"/>
                      <a:pt x="506420" y="797076"/>
                      <a:pt x="496300" y="810839"/>
                    </a:cubicBezTo>
                    <a:cubicBezTo>
                      <a:pt x="492657" y="812864"/>
                      <a:pt x="491442" y="814888"/>
                      <a:pt x="489823" y="8165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4" name="Text Placeholder 2">
            <a:extLst>
              <a:ext uri="{FF2B5EF4-FFF2-40B4-BE49-F238E27FC236}">
                <a16:creationId xmlns:a16="http://schemas.microsoft.com/office/drawing/2014/main" id="{D6B0CB30-8DE8-A8FE-0261-CC0044DCCBB1}"/>
              </a:ext>
            </a:extLst>
          </p:cNvPr>
          <p:cNvSpPr>
            <a:spLocks noGrp="1"/>
          </p:cNvSpPr>
          <p:nvPr>
            <p:ph idx="10" hasCustomPrompt="1"/>
          </p:nvPr>
        </p:nvSpPr>
        <p:spPr>
          <a:xfrm>
            <a:off x="217841" y="284594"/>
            <a:ext cx="1203763" cy="720000"/>
          </a:xfrm>
          <a:prstGeom prst="rect">
            <a:avLst/>
          </a:prstGeom>
          <a:noFill/>
          <a:ln>
            <a:noFill/>
          </a:ln>
        </p:spPr>
        <p:txBody>
          <a:bodyPr spcFirstLastPara="1" wrap="square" lIns="91425" tIns="91425" rIns="91425" bIns="91425" anchor="t" anchorCtr="0">
            <a:noAutofit/>
          </a:bodyPr>
          <a:lstStyle>
            <a:lvl1pPr>
              <a:defRPr lang="en-US" sz="3600" b="1" dirty="0">
                <a:latin typeface="Anaheim"/>
                <a:ea typeface="Anaheim"/>
                <a:cs typeface="Anaheim"/>
                <a:sym typeface="Anaheim"/>
              </a:defRPr>
            </a:lvl1pPr>
          </a:lstStyle>
          <a:p>
            <a:pPr lvl="0">
              <a:buSzPts val="3000"/>
              <a:buFont typeface="Anaheim"/>
              <a:buNone/>
            </a:pPr>
            <a:r>
              <a:rPr lang="en-US" dirty="0"/>
              <a:t>Click to edit</a:t>
            </a:r>
          </a:p>
        </p:txBody>
      </p:sp>
    </p:spTree>
    <p:extLst>
      <p:ext uri="{BB962C8B-B14F-4D97-AF65-F5344CB8AC3E}">
        <p14:creationId xmlns:p14="http://schemas.microsoft.com/office/powerpoint/2010/main" val="1153584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3 col">
    <p:spTree>
      <p:nvGrpSpPr>
        <p:cNvPr id="1" name="Shape 53"/>
        <p:cNvGrpSpPr/>
        <p:nvPr/>
      </p:nvGrpSpPr>
      <p:grpSpPr>
        <a:xfrm>
          <a:off x="0" y="0"/>
          <a:ext cx="0" cy="0"/>
          <a:chOff x="0" y="0"/>
          <a:chExt cx="0" cy="0"/>
        </a:xfrm>
      </p:grpSpPr>
      <p:grpSp>
        <p:nvGrpSpPr>
          <p:cNvPr id="5" name="Google Shape;15;p3">
            <a:extLst>
              <a:ext uri="{FF2B5EF4-FFF2-40B4-BE49-F238E27FC236}">
                <a16:creationId xmlns:a16="http://schemas.microsoft.com/office/drawing/2014/main" id="{33A1136F-74F5-ED27-0CCA-AC05BE67B434}"/>
              </a:ext>
            </a:extLst>
          </p:cNvPr>
          <p:cNvGrpSpPr/>
          <p:nvPr userDrawn="1"/>
        </p:nvGrpSpPr>
        <p:grpSpPr>
          <a:xfrm rot="-8234464">
            <a:off x="-364511" y="-1100554"/>
            <a:ext cx="2728824" cy="3331980"/>
            <a:chOff x="3637823" y="2577278"/>
            <a:chExt cx="2728886" cy="3332056"/>
          </a:xfrm>
        </p:grpSpPr>
        <p:sp>
          <p:nvSpPr>
            <p:cNvPr id="6" name="Google Shape;16;p3">
              <a:extLst>
                <a:ext uri="{FF2B5EF4-FFF2-40B4-BE49-F238E27FC236}">
                  <a16:creationId xmlns:a16="http://schemas.microsoft.com/office/drawing/2014/main" id="{3B7B2210-5196-7D2F-3C41-A1D85E05FFCC}"/>
                </a:ext>
              </a:extLst>
            </p:cNvPr>
            <p:cNvSpPr/>
            <p:nvPr/>
          </p:nvSpPr>
          <p:spPr>
            <a:xfrm>
              <a:off x="5440910" y="2956505"/>
              <a:ext cx="227202" cy="202052"/>
            </a:xfrm>
            <a:custGeom>
              <a:avLst/>
              <a:gdLst/>
              <a:ahLst/>
              <a:cxnLst/>
              <a:rect l="l" t="t" r="r" b="b"/>
              <a:pathLst>
                <a:path w="150216" h="133588" extrusionOk="0">
                  <a:moveTo>
                    <a:pt x="7722" y="74485"/>
                  </a:moveTo>
                  <a:cubicBezTo>
                    <a:pt x="8127" y="74485"/>
                    <a:pt x="8532" y="74081"/>
                    <a:pt x="9342" y="74081"/>
                  </a:cubicBezTo>
                  <a:cubicBezTo>
                    <a:pt x="9746" y="74890"/>
                    <a:pt x="10556" y="75700"/>
                    <a:pt x="10961" y="76510"/>
                  </a:cubicBezTo>
                  <a:cubicBezTo>
                    <a:pt x="14604" y="81772"/>
                    <a:pt x="19057" y="88654"/>
                    <a:pt x="23510" y="95941"/>
                  </a:cubicBezTo>
                  <a:cubicBezTo>
                    <a:pt x="27963" y="103227"/>
                    <a:pt x="31606" y="110514"/>
                    <a:pt x="34035" y="116586"/>
                  </a:cubicBezTo>
                  <a:cubicBezTo>
                    <a:pt x="34440" y="117800"/>
                    <a:pt x="35250" y="119015"/>
                    <a:pt x="35654" y="119825"/>
                  </a:cubicBezTo>
                  <a:cubicBezTo>
                    <a:pt x="34035" y="121444"/>
                    <a:pt x="33225" y="123468"/>
                    <a:pt x="33225" y="125492"/>
                  </a:cubicBezTo>
                  <a:cubicBezTo>
                    <a:pt x="33225" y="129945"/>
                    <a:pt x="36869" y="133588"/>
                    <a:pt x="41322" y="133588"/>
                  </a:cubicBezTo>
                  <a:cubicBezTo>
                    <a:pt x="45370" y="133588"/>
                    <a:pt x="48608" y="130754"/>
                    <a:pt x="49418" y="126706"/>
                  </a:cubicBezTo>
                  <a:cubicBezTo>
                    <a:pt x="50228" y="126706"/>
                    <a:pt x="51037" y="126706"/>
                    <a:pt x="51847" y="126302"/>
                  </a:cubicBezTo>
                  <a:cubicBezTo>
                    <a:pt x="58324" y="125897"/>
                    <a:pt x="66420" y="125087"/>
                    <a:pt x="74921" y="125087"/>
                  </a:cubicBezTo>
                  <a:cubicBezTo>
                    <a:pt x="83422" y="125087"/>
                    <a:pt x="91519" y="125492"/>
                    <a:pt x="97995" y="125897"/>
                  </a:cubicBezTo>
                  <a:cubicBezTo>
                    <a:pt x="99210" y="125897"/>
                    <a:pt x="100020" y="126302"/>
                    <a:pt x="100829" y="126302"/>
                  </a:cubicBezTo>
                  <a:cubicBezTo>
                    <a:pt x="102044" y="129540"/>
                    <a:pt x="104877" y="131969"/>
                    <a:pt x="108521" y="131969"/>
                  </a:cubicBezTo>
                  <a:cubicBezTo>
                    <a:pt x="112974" y="131969"/>
                    <a:pt x="116617" y="128326"/>
                    <a:pt x="116617" y="123873"/>
                  </a:cubicBezTo>
                  <a:cubicBezTo>
                    <a:pt x="116617" y="121849"/>
                    <a:pt x="115807" y="119825"/>
                    <a:pt x="114593" y="118610"/>
                  </a:cubicBezTo>
                  <a:cubicBezTo>
                    <a:pt x="114998" y="117800"/>
                    <a:pt x="115402" y="116991"/>
                    <a:pt x="115807" y="116181"/>
                  </a:cubicBezTo>
                  <a:cubicBezTo>
                    <a:pt x="118236" y="110514"/>
                    <a:pt x="122284" y="102822"/>
                    <a:pt x="126332" y="95536"/>
                  </a:cubicBezTo>
                  <a:cubicBezTo>
                    <a:pt x="130380" y="88249"/>
                    <a:pt x="135238" y="81367"/>
                    <a:pt x="138882" y="76105"/>
                  </a:cubicBezTo>
                  <a:cubicBezTo>
                    <a:pt x="139691" y="75295"/>
                    <a:pt x="140096" y="74485"/>
                    <a:pt x="140501" y="73676"/>
                  </a:cubicBezTo>
                  <a:cubicBezTo>
                    <a:pt x="140906" y="73676"/>
                    <a:pt x="141310" y="74081"/>
                    <a:pt x="142120" y="74081"/>
                  </a:cubicBezTo>
                  <a:cubicBezTo>
                    <a:pt x="146573" y="74081"/>
                    <a:pt x="150216" y="70437"/>
                    <a:pt x="150216" y="65984"/>
                  </a:cubicBezTo>
                  <a:cubicBezTo>
                    <a:pt x="150216" y="61532"/>
                    <a:pt x="146573" y="57888"/>
                    <a:pt x="142120" y="57888"/>
                  </a:cubicBezTo>
                  <a:cubicBezTo>
                    <a:pt x="141715" y="57888"/>
                    <a:pt x="140906" y="58293"/>
                    <a:pt x="140501" y="58293"/>
                  </a:cubicBezTo>
                  <a:cubicBezTo>
                    <a:pt x="140096" y="57483"/>
                    <a:pt x="139286" y="56674"/>
                    <a:pt x="138882" y="55864"/>
                  </a:cubicBezTo>
                  <a:cubicBezTo>
                    <a:pt x="135238" y="50602"/>
                    <a:pt x="130785" y="43720"/>
                    <a:pt x="126737" y="36433"/>
                  </a:cubicBezTo>
                  <a:cubicBezTo>
                    <a:pt x="122689" y="29147"/>
                    <a:pt x="118641" y="21455"/>
                    <a:pt x="116212" y="15788"/>
                  </a:cubicBezTo>
                  <a:cubicBezTo>
                    <a:pt x="115807" y="14978"/>
                    <a:pt x="115402" y="14168"/>
                    <a:pt x="114998" y="13359"/>
                  </a:cubicBezTo>
                  <a:cubicBezTo>
                    <a:pt x="116212" y="11740"/>
                    <a:pt x="117022" y="10120"/>
                    <a:pt x="117022" y="8096"/>
                  </a:cubicBezTo>
                  <a:cubicBezTo>
                    <a:pt x="117022" y="3643"/>
                    <a:pt x="113378" y="0"/>
                    <a:pt x="108925" y="0"/>
                  </a:cubicBezTo>
                  <a:cubicBezTo>
                    <a:pt x="105282" y="0"/>
                    <a:pt x="102449" y="2429"/>
                    <a:pt x="101234" y="5263"/>
                  </a:cubicBezTo>
                  <a:cubicBezTo>
                    <a:pt x="100424" y="5263"/>
                    <a:pt x="99615" y="5263"/>
                    <a:pt x="98400" y="5667"/>
                  </a:cubicBezTo>
                  <a:cubicBezTo>
                    <a:pt x="91923" y="6072"/>
                    <a:pt x="83827" y="6477"/>
                    <a:pt x="75326" y="6477"/>
                  </a:cubicBezTo>
                  <a:cubicBezTo>
                    <a:pt x="66825" y="6477"/>
                    <a:pt x="58729" y="6072"/>
                    <a:pt x="52252" y="5667"/>
                  </a:cubicBezTo>
                  <a:cubicBezTo>
                    <a:pt x="51037" y="5667"/>
                    <a:pt x="50228" y="5667"/>
                    <a:pt x="49418" y="5263"/>
                  </a:cubicBezTo>
                  <a:cubicBezTo>
                    <a:pt x="48204" y="2024"/>
                    <a:pt x="45370" y="0"/>
                    <a:pt x="41727" y="0"/>
                  </a:cubicBezTo>
                  <a:cubicBezTo>
                    <a:pt x="37274" y="0"/>
                    <a:pt x="33630" y="3643"/>
                    <a:pt x="33630" y="8096"/>
                  </a:cubicBezTo>
                  <a:cubicBezTo>
                    <a:pt x="33630" y="10120"/>
                    <a:pt x="34440" y="12144"/>
                    <a:pt x="35654" y="13359"/>
                  </a:cubicBezTo>
                  <a:cubicBezTo>
                    <a:pt x="35250" y="14168"/>
                    <a:pt x="34845" y="14978"/>
                    <a:pt x="34440" y="15788"/>
                  </a:cubicBezTo>
                  <a:cubicBezTo>
                    <a:pt x="32011" y="21455"/>
                    <a:pt x="27963" y="29147"/>
                    <a:pt x="23915" y="36433"/>
                  </a:cubicBezTo>
                  <a:cubicBezTo>
                    <a:pt x="19867" y="43720"/>
                    <a:pt x="15009" y="50602"/>
                    <a:pt x="11366" y="55864"/>
                  </a:cubicBezTo>
                  <a:cubicBezTo>
                    <a:pt x="10556" y="56674"/>
                    <a:pt x="10151" y="57483"/>
                    <a:pt x="9746" y="58293"/>
                  </a:cubicBezTo>
                  <a:cubicBezTo>
                    <a:pt x="9342" y="58293"/>
                    <a:pt x="8532" y="57888"/>
                    <a:pt x="8127" y="57888"/>
                  </a:cubicBezTo>
                  <a:cubicBezTo>
                    <a:pt x="3674" y="57888"/>
                    <a:pt x="31" y="61532"/>
                    <a:pt x="31" y="65984"/>
                  </a:cubicBezTo>
                  <a:cubicBezTo>
                    <a:pt x="-374" y="70842"/>
                    <a:pt x="3269" y="74485"/>
                    <a:pt x="7722" y="74485"/>
                  </a:cubicBezTo>
                  <a:close/>
                  <a:moveTo>
                    <a:pt x="15009" y="58293"/>
                  </a:moveTo>
                  <a:cubicBezTo>
                    <a:pt x="17438" y="52626"/>
                    <a:pt x="21486" y="44934"/>
                    <a:pt x="25534" y="37648"/>
                  </a:cubicBezTo>
                  <a:cubicBezTo>
                    <a:pt x="29582" y="30361"/>
                    <a:pt x="34440" y="23479"/>
                    <a:pt x="38083" y="18217"/>
                  </a:cubicBezTo>
                  <a:cubicBezTo>
                    <a:pt x="38488" y="17407"/>
                    <a:pt x="39298" y="16597"/>
                    <a:pt x="39703" y="15788"/>
                  </a:cubicBezTo>
                  <a:cubicBezTo>
                    <a:pt x="40107" y="15788"/>
                    <a:pt x="40917" y="16193"/>
                    <a:pt x="41322" y="16193"/>
                  </a:cubicBezTo>
                  <a:cubicBezTo>
                    <a:pt x="44965" y="16193"/>
                    <a:pt x="47799" y="13764"/>
                    <a:pt x="49013" y="10930"/>
                  </a:cubicBezTo>
                  <a:cubicBezTo>
                    <a:pt x="49823" y="10930"/>
                    <a:pt x="50632" y="10930"/>
                    <a:pt x="51847" y="10525"/>
                  </a:cubicBezTo>
                  <a:cubicBezTo>
                    <a:pt x="58324" y="10120"/>
                    <a:pt x="66420" y="9715"/>
                    <a:pt x="74921" y="9715"/>
                  </a:cubicBezTo>
                  <a:cubicBezTo>
                    <a:pt x="83422" y="9715"/>
                    <a:pt x="91519" y="10120"/>
                    <a:pt x="97995" y="10525"/>
                  </a:cubicBezTo>
                  <a:cubicBezTo>
                    <a:pt x="99210" y="10525"/>
                    <a:pt x="100020" y="10525"/>
                    <a:pt x="100829" y="10930"/>
                  </a:cubicBezTo>
                  <a:cubicBezTo>
                    <a:pt x="102044" y="14168"/>
                    <a:pt x="104877" y="16193"/>
                    <a:pt x="108521" y="16193"/>
                  </a:cubicBezTo>
                  <a:cubicBezTo>
                    <a:pt x="108925" y="16193"/>
                    <a:pt x="109330" y="16193"/>
                    <a:pt x="109735" y="15788"/>
                  </a:cubicBezTo>
                  <a:cubicBezTo>
                    <a:pt x="110140" y="16597"/>
                    <a:pt x="110949" y="17407"/>
                    <a:pt x="111354" y="18217"/>
                  </a:cubicBezTo>
                  <a:cubicBezTo>
                    <a:pt x="114998" y="23479"/>
                    <a:pt x="119450" y="30361"/>
                    <a:pt x="123904" y="37648"/>
                  </a:cubicBezTo>
                  <a:cubicBezTo>
                    <a:pt x="128356" y="44934"/>
                    <a:pt x="132000" y="52221"/>
                    <a:pt x="134834" y="57888"/>
                  </a:cubicBezTo>
                  <a:cubicBezTo>
                    <a:pt x="135238" y="58698"/>
                    <a:pt x="135643" y="59507"/>
                    <a:pt x="136048" y="60317"/>
                  </a:cubicBezTo>
                  <a:cubicBezTo>
                    <a:pt x="134834" y="61936"/>
                    <a:pt x="134024" y="63556"/>
                    <a:pt x="134024" y="65580"/>
                  </a:cubicBezTo>
                  <a:cubicBezTo>
                    <a:pt x="134024" y="67604"/>
                    <a:pt x="134834" y="69628"/>
                    <a:pt x="136048" y="70842"/>
                  </a:cubicBezTo>
                  <a:cubicBezTo>
                    <a:pt x="135643" y="71652"/>
                    <a:pt x="135238" y="72461"/>
                    <a:pt x="134834" y="73271"/>
                  </a:cubicBezTo>
                  <a:cubicBezTo>
                    <a:pt x="132405" y="78938"/>
                    <a:pt x="128356" y="86630"/>
                    <a:pt x="124308" y="93917"/>
                  </a:cubicBezTo>
                  <a:cubicBezTo>
                    <a:pt x="120260" y="101203"/>
                    <a:pt x="115807" y="108085"/>
                    <a:pt x="111759" y="113348"/>
                  </a:cubicBezTo>
                  <a:cubicBezTo>
                    <a:pt x="111354" y="114157"/>
                    <a:pt x="110545" y="114967"/>
                    <a:pt x="110140" y="115776"/>
                  </a:cubicBezTo>
                  <a:cubicBezTo>
                    <a:pt x="109735" y="115776"/>
                    <a:pt x="108925" y="115372"/>
                    <a:pt x="108521" y="115372"/>
                  </a:cubicBezTo>
                  <a:cubicBezTo>
                    <a:pt x="104877" y="115372"/>
                    <a:pt x="102044" y="117800"/>
                    <a:pt x="100829" y="121039"/>
                  </a:cubicBezTo>
                  <a:cubicBezTo>
                    <a:pt x="100020" y="121039"/>
                    <a:pt x="99210" y="121444"/>
                    <a:pt x="97995" y="121444"/>
                  </a:cubicBezTo>
                  <a:cubicBezTo>
                    <a:pt x="91519" y="122253"/>
                    <a:pt x="83422" y="122658"/>
                    <a:pt x="74921" y="122253"/>
                  </a:cubicBezTo>
                  <a:cubicBezTo>
                    <a:pt x="66420" y="122253"/>
                    <a:pt x="58324" y="121849"/>
                    <a:pt x="51847" y="121039"/>
                  </a:cubicBezTo>
                  <a:cubicBezTo>
                    <a:pt x="50632" y="121039"/>
                    <a:pt x="49418" y="120634"/>
                    <a:pt x="48204" y="120634"/>
                  </a:cubicBezTo>
                  <a:cubicBezTo>
                    <a:pt x="46584" y="118205"/>
                    <a:pt x="44155" y="116586"/>
                    <a:pt x="41322" y="116586"/>
                  </a:cubicBezTo>
                  <a:cubicBezTo>
                    <a:pt x="40917" y="116586"/>
                    <a:pt x="40917" y="116586"/>
                    <a:pt x="40512" y="116586"/>
                  </a:cubicBezTo>
                  <a:cubicBezTo>
                    <a:pt x="39703" y="115776"/>
                    <a:pt x="38893" y="114562"/>
                    <a:pt x="38083" y="113348"/>
                  </a:cubicBezTo>
                  <a:cubicBezTo>
                    <a:pt x="34440" y="108085"/>
                    <a:pt x="29987" y="101203"/>
                    <a:pt x="25534" y="93917"/>
                  </a:cubicBezTo>
                  <a:cubicBezTo>
                    <a:pt x="21486" y="86630"/>
                    <a:pt x="17438" y="79343"/>
                    <a:pt x="15009" y="73271"/>
                  </a:cubicBezTo>
                  <a:cubicBezTo>
                    <a:pt x="14604" y="72461"/>
                    <a:pt x="14199" y="71652"/>
                    <a:pt x="13794" y="70842"/>
                  </a:cubicBezTo>
                  <a:cubicBezTo>
                    <a:pt x="15009" y="69223"/>
                    <a:pt x="15819" y="67604"/>
                    <a:pt x="15819" y="65580"/>
                  </a:cubicBezTo>
                  <a:cubicBezTo>
                    <a:pt x="15819" y="63556"/>
                    <a:pt x="15009" y="61532"/>
                    <a:pt x="13794" y="60317"/>
                  </a:cubicBezTo>
                  <a:cubicBezTo>
                    <a:pt x="14199" y="60317"/>
                    <a:pt x="14604" y="59507"/>
                    <a:pt x="15009" y="582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17;p3">
              <a:extLst>
                <a:ext uri="{FF2B5EF4-FFF2-40B4-BE49-F238E27FC236}">
                  <a16:creationId xmlns:a16="http://schemas.microsoft.com/office/drawing/2014/main" id="{6D79784A-7A8D-7461-FFE5-0D101C316668}"/>
                </a:ext>
              </a:extLst>
            </p:cNvPr>
            <p:cNvSpPr/>
            <p:nvPr/>
          </p:nvSpPr>
          <p:spPr>
            <a:xfrm>
              <a:off x="5013331" y="2577278"/>
              <a:ext cx="1080060" cy="960664"/>
            </a:xfrm>
            <a:custGeom>
              <a:avLst/>
              <a:gdLst/>
              <a:ahLst/>
              <a:cxnLst/>
              <a:rect l="l" t="t" r="r" b="b"/>
              <a:pathLst>
                <a:path w="714089" h="635150" extrusionOk="0">
                  <a:moveTo>
                    <a:pt x="114157" y="174474"/>
                  </a:moveTo>
                  <a:cubicBezTo>
                    <a:pt x="94321" y="208883"/>
                    <a:pt x="72462" y="242483"/>
                    <a:pt x="54650" y="266367"/>
                  </a:cubicBezTo>
                  <a:cubicBezTo>
                    <a:pt x="51816" y="270010"/>
                    <a:pt x="49387" y="273248"/>
                    <a:pt x="46958" y="276487"/>
                  </a:cubicBezTo>
                  <a:cubicBezTo>
                    <a:pt x="44125" y="276082"/>
                    <a:pt x="41696" y="275677"/>
                    <a:pt x="38862" y="275677"/>
                  </a:cubicBezTo>
                  <a:cubicBezTo>
                    <a:pt x="17407" y="275677"/>
                    <a:pt x="0" y="293084"/>
                    <a:pt x="0" y="314539"/>
                  </a:cubicBezTo>
                  <a:cubicBezTo>
                    <a:pt x="0" y="335994"/>
                    <a:pt x="17407" y="353401"/>
                    <a:pt x="38862" y="353401"/>
                  </a:cubicBezTo>
                  <a:cubicBezTo>
                    <a:pt x="41291" y="353401"/>
                    <a:pt x="43720" y="352996"/>
                    <a:pt x="46149" y="352592"/>
                  </a:cubicBezTo>
                  <a:cubicBezTo>
                    <a:pt x="48578" y="355830"/>
                    <a:pt x="51007" y="359473"/>
                    <a:pt x="53840" y="363117"/>
                  </a:cubicBezTo>
                  <a:cubicBezTo>
                    <a:pt x="71247" y="387406"/>
                    <a:pt x="93107" y="421005"/>
                    <a:pt x="112943" y="455414"/>
                  </a:cubicBezTo>
                  <a:cubicBezTo>
                    <a:pt x="133183" y="489823"/>
                    <a:pt x="151400" y="525042"/>
                    <a:pt x="163544" y="552569"/>
                  </a:cubicBezTo>
                  <a:cubicBezTo>
                    <a:pt x="165973" y="558236"/>
                    <a:pt x="168402" y="563499"/>
                    <a:pt x="170426" y="568357"/>
                  </a:cubicBezTo>
                  <a:cubicBezTo>
                    <a:pt x="163139" y="575643"/>
                    <a:pt x="158687" y="585359"/>
                    <a:pt x="158687" y="596289"/>
                  </a:cubicBezTo>
                  <a:cubicBezTo>
                    <a:pt x="158687" y="617744"/>
                    <a:pt x="176093" y="635151"/>
                    <a:pt x="197548" y="635151"/>
                  </a:cubicBezTo>
                  <a:cubicBezTo>
                    <a:pt x="216980" y="635151"/>
                    <a:pt x="232767" y="620982"/>
                    <a:pt x="236006" y="602361"/>
                  </a:cubicBezTo>
                  <a:cubicBezTo>
                    <a:pt x="239649" y="601956"/>
                    <a:pt x="243292" y="601551"/>
                    <a:pt x="247341" y="601146"/>
                  </a:cubicBezTo>
                  <a:cubicBezTo>
                    <a:pt x="277297" y="598313"/>
                    <a:pt x="316968" y="595884"/>
                    <a:pt x="356640" y="595884"/>
                  </a:cubicBezTo>
                  <a:cubicBezTo>
                    <a:pt x="396312" y="595479"/>
                    <a:pt x="436388" y="597503"/>
                    <a:pt x="465939" y="600337"/>
                  </a:cubicBezTo>
                  <a:cubicBezTo>
                    <a:pt x="470392" y="600742"/>
                    <a:pt x="474845" y="601146"/>
                    <a:pt x="478893" y="601956"/>
                  </a:cubicBezTo>
                  <a:cubicBezTo>
                    <a:pt x="484156" y="617744"/>
                    <a:pt x="498324" y="629079"/>
                    <a:pt x="515731" y="629079"/>
                  </a:cubicBezTo>
                  <a:cubicBezTo>
                    <a:pt x="537186" y="629079"/>
                    <a:pt x="554593" y="611672"/>
                    <a:pt x="554593" y="590217"/>
                  </a:cubicBezTo>
                  <a:cubicBezTo>
                    <a:pt x="554593" y="580096"/>
                    <a:pt x="550545" y="571190"/>
                    <a:pt x="544473" y="564309"/>
                  </a:cubicBezTo>
                  <a:cubicBezTo>
                    <a:pt x="546092" y="560665"/>
                    <a:pt x="547711" y="556617"/>
                    <a:pt x="549735" y="552569"/>
                  </a:cubicBezTo>
                  <a:cubicBezTo>
                    <a:pt x="561880" y="525042"/>
                    <a:pt x="580096" y="489823"/>
                    <a:pt x="600337" y="455414"/>
                  </a:cubicBezTo>
                  <a:cubicBezTo>
                    <a:pt x="620173" y="421005"/>
                    <a:pt x="642033" y="387810"/>
                    <a:pt x="659844" y="363117"/>
                  </a:cubicBezTo>
                  <a:cubicBezTo>
                    <a:pt x="662678" y="359473"/>
                    <a:pt x="665107" y="355830"/>
                    <a:pt x="667536" y="352592"/>
                  </a:cubicBezTo>
                  <a:cubicBezTo>
                    <a:pt x="669965" y="352996"/>
                    <a:pt x="672798" y="353401"/>
                    <a:pt x="675227" y="353401"/>
                  </a:cubicBezTo>
                  <a:cubicBezTo>
                    <a:pt x="696682" y="353401"/>
                    <a:pt x="714089" y="335994"/>
                    <a:pt x="714089" y="314539"/>
                  </a:cubicBezTo>
                  <a:cubicBezTo>
                    <a:pt x="714089" y="293084"/>
                    <a:pt x="696682" y="275677"/>
                    <a:pt x="675227" y="275677"/>
                  </a:cubicBezTo>
                  <a:cubicBezTo>
                    <a:pt x="672394" y="275677"/>
                    <a:pt x="669560" y="276082"/>
                    <a:pt x="666726" y="276487"/>
                  </a:cubicBezTo>
                  <a:cubicBezTo>
                    <a:pt x="664297" y="273248"/>
                    <a:pt x="661868" y="270010"/>
                    <a:pt x="659035" y="266367"/>
                  </a:cubicBezTo>
                  <a:cubicBezTo>
                    <a:pt x="641223" y="242078"/>
                    <a:pt x="620173" y="208478"/>
                    <a:pt x="600742" y="173665"/>
                  </a:cubicBezTo>
                  <a:cubicBezTo>
                    <a:pt x="580906" y="138851"/>
                    <a:pt x="563094" y="103632"/>
                    <a:pt x="550545" y="76105"/>
                  </a:cubicBezTo>
                  <a:cubicBezTo>
                    <a:pt x="548521" y="72057"/>
                    <a:pt x="546902" y="68008"/>
                    <a:pt x="545283" y="63960"/>
                  </a:cubicBezTo>
                  <a:cubicBezTo>
                    <a:pt x="550950" y="57079"/>
                    <a:pt x="554998" y="48173"/>
                    <a:pt x="554998" y="38862"/>
                  </a:cubicBezTo>
                  <a:cubicBezTo>
                    <a:pt x="554998" y="17407"/>
                    <a:pt x="537591" y="0"/>
                    <a:pt x="516136" y="0"/>
                  </a:cubicBezTo>
                  <a:cubicBezTo>
                    <a:pt x="499539" y="0"/>
                    <a:pt x="484965" y="10525"/>
                    <a:pt x="479703" y="25503"/>
                  </a:cubicBezTo>
                  <a:cubicBezTo>
                    <a:pt x="475655" y="25908"/>
                    <a:pt x="471202" y="26313"/>
                    <a:pt x="466344" y="26718"/>
                  </a:cubicBezTo>
                  <a:cubicBezTo>
                    <a:pt x="436388" y="29146"/>
                    <a:pt x="396716" y="30766"/>
                    <a:pt x="357045" y="30766"/>
                  </a:cubicBezTo>
                  <a:cubicBezTo>
                    <a:pt x="317373" y="30766"/>
                    <a:pt x="277297" y="29146"/>
                    <a:pt x="247745" y="26718"/>
                  </a:cubicBezTo>
                  <a:cubicBezTo>
                    <a:pt x="242888" y="26313"/>
                    <a:pt x="238839" y="25908"/>
                    <a:pt x="234387" y="25503"/>
                  </a:cubicBezTo>
                  <a:cubicBezTo>
                    <a:pt x="228719" y="10525"/>
                    <a:pt x="214551" y="0"/>
                    <a:pt x="197953" y="0"/>
                  </a:cubicBezTo>
                  <a:cubicBezTo>
                    <a:pt x="176498" y="0"/>
                    <a:pt x="159091" y="17407"/>
                    <a:pt x="159091" y="38862"/>
                  </a:cubicBezTo>
                  <a:cubicBezTo>
                    <a:pt x="159091" y="48982"/>
                    <a:pt x="163139" y="57888"/>
                    <a:pt x="169212" y="64770"/>
                  </a:cubicBezTo>
                  <a:cubicBezTo>
                    <a:pt x="167592" y="68413"/>
                    <a:pt x="165973" y="72461"/>
                    <a:pt x="163949" y="76510"/>
                  </a:cubicBezTo>
                  <a:cubicBezTo>
                    <a:pt x="152210" y="104442"/>
                    <a:pt x="133993" y="139660"/>
                    <a:pt x="114157" y="174474"/>
                  </a:cubicBezTo>
                  <a:close/>
                  <a:moveTo>
                    <a:pt x="182166" y="87035"/>
                  </a:moveTo>
                  <a:cubicBezTo>
                    <a:pt x="184595" y="83391"/>
                    <a:pt x="187428" y="80153"/>
                    <a:pt x="189857" y="76914"/>
                  </a:cubicBezTo>
                  <a:cubicBezTo>
                    <a:pt x="192691" y="77319"/>
                    <a:pt x="195120" y="77724"/>
                    <a:pt x="197953" y="77724"/>
                  </a:cubicBezTo>
                  <a:cubicBezTo>
                    <a:pt x="214551" y="77724"/>
                    <a:pt x="228719" y="67199"/>
                    <a:pt x="234387" y="52221"/>
                  </a:cubicBezTo>
                  <a:cubicBezTo>
                    <a:pt x="238435" y="51816"/>
                    <a:pt x="242888" y="51411"/>
                    <a:pt x="247745" y="51006"/>
                  </a:cubicBezTo>
                  <a:cubicBezTo>
                    <a:pt x="277702" y="48578"/>
                    <a:pt x="317373" y="46958"/>
                    <a:pt x="357045" y="46958"/>
                  </a:cubicBezTo>
                  <a:cubicBezTo>
                    <a:pt x="396716" y="46958"/>
                    <a:pt x="436793" y="48578"/>
                    <a:pt x="466344" y="51006"/>
                  </a:cubicBezTo>
                  <a:cubicBezTo>
                    <a:pt x="471202" y="51411"/>
                    <a:pt x="475250" y="51816"/>
                    <a:pt x="479703" y="52221"/>
                  </a:cubicBezTo>
                  <a:cubicBezTo>
                    <a:pt x="485370" y="67199"/>
                    <a:pt x="499539" y="77724"/>
                    <a:pt x="516136" y="77724"/>
                  </a:cubicBezTo>
                  <a:cubicBezTo>
                    <a:pt x="518565" y="77724"/>
                    <a:pt x="520994" y="77319"/>
                    <a:pt x="523423" y="76914"/>
                  </a:cubicBezTo>
                  <a:cubicBezTo>
                    <a:pt x="525852" y="80153"/>
                    <a:pt x="528280" y="83796"/>
                    <a:pt x="531114" y="87440"/>
                  </a:cubicBezTo>
                  <a:cubicBezTo>
                    <a:pt x="548521" y="111728"/>
                    <a:pt x="570381" y="145328"/>
                    <a:pt x="590622" y="179737"/>
                  </a:cubicBezTo>
                  <a:cubicBezTo>
                    <a:pt x="611267" y="213741"/>
                    <a:pt x="629483" y="248960"/>
                    <a:pt x="641628" y="276487"/>
                  </a:cubicBezTo>
                  <a:cubicBezTo>
                    <a:pt x="643652" y="280535"/>
                    <a:pt x="645271" y="284583"/>
                    <a:pt x="646890" y="288226"/>
                  </a:cubicBezTo>
                  <a:cubicBezTo>
                    <a:pt x="640413" y="295108"/>
                    <a:pt x="636770" y="304419"/>
                    <a:pt x="636770" y="314539"/>
                  </a:cubicBezTo>
                  <a:cubicBezTo>
                    <a:pt x="636770" y="324255"/>
                    <a:pt x="640413" y="333161"/>
                    <a:pt x="646486" y="340043"/>
                  </a:cubicBezTo>
                  <a:cubicBezTo>
                    <a:pt x="644866" y="343686"/>
                    <a:pt x="643247" y="347734"/>
                    <a:pt x="641223" y="351782"/>
                  </a:cubicBezTo>
                  <a:cubicBezTo>
                    <a:pt x="628674" y="379309"/>
                    <a:pt x="610862" y="414933"/>
                    <a:pt x="591026" y="449342"/>
                  </a:cubicBezTo>
                  <a:cubicBezTo>
                    <a:pt x="571191" y="483751"/>
                    <a:pt x="549735" y="517350"/>
                    <a:pt x="531924" y="541639"/>
                  </a:cubicBezTo>
                  <a:cubicBezTo>
                    <a:pt x="529495" y="545282"/>
                    <a:pt x="526661" y="548521"/>
                    <a:pt x="524232" y="551760"/>
                  </a:cubicBezTo>
                  <a:cubicBezTo>
                    <a:pt x="521803" y="551355"/>
                    <a:pt x="518970" y="550950"/>
                    <a:pt x="516136" y="550950"/>
                  </a:cubicBezTo>
                  <a:cubicBezTo>
                    <a:pt x="498729" y="550950"/>
                    <a:pt x="484156" y="562285"/>
                    <a:pt x="479298" y="578072"/>
                  </a:cubicBezTo>
                  <a:cubicBezTo>
                    <a:pt x="475250" y="578477"/>
                    <a:pt x="471202" y="578882"/>
                    <a:pt x="466344" y="579691"/>
                  </a:cubicBezTo>
                  <a:cubicBezTo>
                    <a:pt x="436388" y="582930"/>
                    <a:pt x="396716" y="584549"/>
                    <a:pt x="357045" y="584145"/>
                  </a:cubicBezTo>
                  <a:cubicBezTo>
                    <a:pt x="317373" y="584145"/>
                    <a:pt x="277297" y="581716"/>
                    <a:pt x="247745" y="578882"/>
                  </a:cubicBezTo>
                  <a:cubicBezTo>
                    <a:pt x="242078" y="578477"/>
                    <a:pt x="236815" y="577667"/>
                    <a:pt x="231958" y="577263"/>
                  </a:cubicBezTo>
                  <a:cubicBezTo>
                    <a:pt x="225076" y="565523"/>
                    <a:pt x="212527" y="557427"/>
                    <a:pt x="197953" y="557427"/>
                  </a:cubicBezTo>
                  <a:cubicBezTo>
                    <a:pt x="196739" y="557427"/>
                    <a:pt x="195524" y="557832"/>
                    <a:pt x="193905" y="557832"/>
                  </a:cubicBezTo>
                  <a:cubicBezTo>
                    <a:pt x="190262" y="552974"/>
                    <a:pt x="186214" y="547711"/>
                    <a:pt x="182166" y="542044"/>
                  </a:cubicBezTo>
                  <a:cubicBezTo>
                    <a:pt x="164354" y="517755"/>
                    <a:pt x="142899" y="484156"/>
                    <a:pt x="123468" y="449747"/>
                  </a:cubicBezTo>
                  <a:cubicBezTo>
                    <a:pt x="103632" y="415338"/>
                    <a:pt x="85820" y="379714"/>
                    <a:pt x="73271" y="352187"/>
                  </a:cubicBezTo>
                  <a:cubicBezTo>
                    <a:pt x="71247" y="348139"/>
                    <a:pt x="69628" y="344091"/>
                    <a:pt x="68008" y="340447"/>
                  </a:cubicBezTo>
                  <a:cubicBezTo>
                    <a:pt x="74081" y="333565"/>
                    <a:pt x="77724" y="324660"/>
                    <a:pt x="77724" y="314944"/>
                  </a:cubicBezTo>
                  <a:cubicBezTo>
                    <a:pt x="77724" y="304824"/>
                    <a:pt x="73676" y="295918"/>
                    <a:pt x="67604" y="288631"/>
                  </a:cubicBezTo>
                  <a:cubicBezTo>
                    <a:pt x="69223" y="284988"/>
                    <a:pt x="70842" y="280940"/>
                    <a:pt x="72866" y="276892"/>
                  </a:cubicBezTo>
                  <a:cubicBezTo>
                    <a:pt x="85011" y="249365"/>
                    <a:pt x="102822" y="213741"/>
                    <a:pt x="122658" y="179332"/>
                  </a:cubicBezTo>
                  <a:cubicBezTo>
                    <a:pt x="142899" y="144923"/>
                    <a:pt x="164759" y="111323"/>
                    <a:pt x="182166" y="870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18;p3">
              <a:extLst>
                <a:ext uri="{FF2B5EF4-FFF2-40B4-BE49-F238E27FC236}">
                  <a16:creationId xmlns:a16="http://schemas.microsoft.com/office/drawing/2014/main" id="{2135845F-34E9-0B00-A086-5A7841EF2529}"/>
                </a:ext>
              </a:extLst>
            </p:cNvPr>
            <p:cNvSpPr/>
            <p:nvPr/>
          </p:nvSpPr>
          <p:spPr>
            <a:xfrm>
              <a:off x="3637823" y="4107671"/>
              <a:ext cx="1639527" cy="1801663"/>
            </a:xfrm>
            <a:custGeom>
              <a:avLst/>
              <a:gdLst/>
              <a:ahLst/>
              <a:cxnLst/>
              <a:rect l="l" t="t" r="r" b="b"/>
              <a:pathLst>
                <a:path w="1083985" h="1191182" extrusionOk="0">
                  <a:moveTo>
                    <a:pt x="1069997" y="1078825"/>
                  </a:moveTo>
                  <a:cubicBezTo>
                    <a:pt x="1069188" y="1077611"/>
                    <a:pt x="1068378" y="1076801"/>
                    <a:pt x="1067973" y="1075587"/>
                  </a:cubicBezTo>
                  <a:cubicBezTo>
                    <a:pt x="1062711" y="1067490"/>
                    <a:pt x="1055829" y="1056156"/>
                    <a:pt x="1049757" y="1044821"/>
                  </a:cubicBezTo>
                  <a:cubicBezTo>
                    <a:pt x="1043685" y="1033486"/>
                    <a:pt x="1038017" y="1021747"/>
                    <a:pt x="1034374" y="1012436"/>
                  </a:cubicBezTo>
                  <a:cubicBezTo>
                    <a:pt x="1033969" y="1010817"/>
                    <a:pt x="1033160" y="1009602"/>
                    <a:pt x="1032755" y="1008388"/>
                  </a:cubicBezTo>
                  <a:cubicBezTo>
                    <a:pt x="1036398" y="1004744"/>
                    <a:pt x="1037612" y="998672"/>
                    <a:pt x="1034779" y="993815"/>
                  </a:cubicBezTo>
                  <a:cubicBezTo>
                    <a:pt x="1031540" y="987743"/>
                    <a:pt x="1023849" y="985314"/>
                    <a:pt x="1017777" y="988552"/>
                  </a:cubicBezTo>
                  <a:cubicBezTo>
                    <a:pt x="1014943" y="990171"/>
                    <a:pt x="1012919" y="992600"/>
                    <a:pt x="1011705" y="995434"/>
                  </a:cubicBezTo>
                  <a:cubicBezTo>
                    <a:pt x="1010490" y="995434"/>
                    <a:pt x="1008871" y="995839"/>
                    <a:pt x="1007252" y="995839"/>
                  </a:cubicBezTo>
                  <a:cubicBezTo>
                    <a:pt x="997536" y="996648"/>
                    <a:pt x="984582" y="996648"/>
                    <a:pt x="971628" y="995839"/>
                  </a:cubicBezTo>
                  <a:cubicBezTo>
                    <a:pt x="958674" y="995434"/>
                    <a:pt x="945720" y="994219"/>
                    <a:pt x="936005" y="992600"/>
                  </a:cubicBezTo>
                  <a:cubicBezTo>
                    <a:pt x="934385" y="992195"/>
                    <a:pt x="933171" y="992195"/>
                    <a:pt x="931552" y="991791"/>
                  </a:cubicBezTo>
                  <a:cubicBezTo>
                    <a:pt x="931147" y="990981"/>
                    <a:pt x="931147" y="990171"/>
                    <a:pt x="930742" y="989362"/>
                  </a:cubicBezTo>
                  <a:cubicBezTo>
                    <a:pt x="928313" y="984504"/>
                    <a:pt x="923456" y="982075"/>
                    <a:pt x="918193" y="982480"/>
                  </a:cubicBezTo>
                  <a:cubicBezTo>
                    <a:pt x="913740" y="976003"/>
                    <a:pt x="908477" y="967502"/>
                    <a:pt x="902810" y="958191"/>
                  </a:cubicBezTo>
                  <a:cubicBezTo>
                    <a:pt x="895119" y="945642"/>
                    <a:pt x="886213" y="931473"/>
                    <a:pt x="876902" y="915686"/>
                  </a:cubicBezTo>
                  <a:cubicBezTo>
                    <a:pt x="867591" y="900303"/>
                    <a:pt x="857876" y="883301"/>
                    <a:pt x="848160" y="866703"/>
                  </a:cubicBezTo>
                  <a:cubicBezTo>
                    <a:pt x="838445" y="849701"/>
                    <a:pt x="828729" y="833104"/>
                    <a:pt x="820228" y="817316"/>
                  </a:cubicBezTo>
                  <a:cubicBezTo>
                    <a:pt x="812942" y="803958"/>
                    <a:pt x="806060" y="791408"/>
                    <a:pt x="799988" y="780478"/>
                  </a:cubicBezTo>
                  <a:cubicBezTo>
                    <a:pt x="810513" y="771573"/>
                    <a:pt x="817395" y="758214"/>
                    <a:pt x="817395" y="743236"/>
                  </a:cubicBezTo>
                  <a:cubicBezTo>
                    <a:pt x="817395" y="730687"/>
                    <a:pt x="812537" y="719352"/>
                    <a:pt x="804845" y="710446"/>
                  </a:cubicBezTo>
                  <a:cubicBezTo>
                    <a:pt x="806869" y="705588"/>
                    <a:pt x="808893" y="700730"/>
                    <a:pt x="811322" y="695468"/>
                  </a:cubicBezTo>
                  <a:cubicBezTo>
                    <a:pt x="826705" y="661059"/>
                    <a:pt x="849780" y="616529"/>
                    <a:pt x="874878" y="573214"/>
                  </a:cubicBezTo>
                  <a:cubicBezTo>
                    <a:pt x="899976" y="529899"/>
                    <a:pt x="927504" y="487799"/>
                    <a:pt x="949768" y="457033"/>
                  </a:cubicBezTo>
                  <a:cubicBezTo>
                    <a:pt x="953007" y="452175"/>
                    <a:pt x="956245" y="448127"/>
                    <a:pt x="959079" y="444079"/>
                  </a:cubicBezTo>
                  <a:cubicBezTo>
                    <a:pt x="962317" y="444889"/>
                    <a:pt x="965556" y="444889"/>
                    <a:pt x="968794" y="444889"/>
                  </a:cubicBezTo>
                  <a:cubicBezTo>
                    <a:pt x="995917" y="444889"/>
                    <a:pt x="1017777" y="423029"/>
                    <a:pt x="1017777" y="395907"/>
                  </a:cubicBezTo>
                  <a:cubicBezTo>
                    <a:pt x="1017777" y="368784"/>
                    <a:pt x="995917" y="346924"/>
                    <a:pt x="968794" y="346924"/>
                  </a:cubicBezTo>
                  <a:cubicBezTo>
                    <a:pt x="965151" y="346924"/>
                    <a:pt x="961508" y="347329"/>
                    <a:pt x="958269" y="348139"/>
                  </a:cubicBezTo>
                  <a:cubicBezTo>
                    <a:pt x="955031" y="344091"/>
                    <a:pt x="952197" y="340043"/>
                    <a:pt x="948959" y="335185"/>
                  </a:cubicBezTo>
                  <a:cubicBezTo>
                    <a:pt x="926694" y="304824"/>
                    <a:pt x="899976" y="262318"/>
                    <a:pt x="875687" y="218599"/>
                  </a:cubicBezTo>
                  <a:cubicBezTo>
                    <a:pt x="850994" y="174879"/>
                    <a:pt x="828325" y="130349"/>
                    <a:pt x="812537" y="95940"/>
                  </a:cubicBezTo>
                  <a:cubicBezTo>
                    <a:pt x="810108" y="90678"/>
                    <a:pt x="807679" y="85415"/>
                    <a:pt x="805655" y="80963"/>
                  </a:cubicBezTo>
                  <a:cubicBezTo>
                    <a:pt x="812942" y="72461"/>
                    <a:pt x="817799" y="61127"/>
                    <a:pt x="817799" y="48982"/>
                  </a:cubicBezTo>
                  <a:cubicBezTo>
                    <a:pt x="817799" y="21860"/>
                    <a:pt x="795940" y="0"/>
                    <a:pt x="768817" y="0"/>
                  </a:cubicBezTo>
                  <a:cubicBezTo>
                    <a:pt x="747767" y="0"/>
                    <a:pt x="729955" y="13359"/>
                    <a:pt x="723073" y="32385"/>
                  </a:cubicBezTo>
                  <a:cubicBezTo>
                    <a:pt x="717811" y="32790"/>
                    <a:pt x="712143" y="33194"/>
                    <a:pt x="706476" y="34004"/>
                  </a:cubicBezTo>
                  <a:cubicBezTo>
                    <a:pt x="668828" y="37243"/>
                    <a:pt x="618632" y="38862"/>
                    <a:pt x="568840" y="39267"/>
                  </a:cubicBezTo>
                  <a:cubicBezTo>
                    <a:pt x="518643" y="39267"/>
                    <a:pt x="468851" y="37243"/>
                    <a:pt x="431203" y="34004"/>
                  </a:cubicBezTo>
                  <a:cubicBezTo>
                    <a:pt x="425131" y="33599"/>
                    <a:pt x="419869" y="33194"/>
                    <a:pt x="414606" y="32385"/>
                  </a:cubicBezTo>
                  <a:cubicBezTo>
                    <a:pt x="407724" y="13763"/>
                    <a:pt x="389913" y="405"/>
                    <a:pt x="368862" y="405"/>
                  </a:cubicBezTo>
                  <a:cubicBezTo>
                    <a:pt x="341740" y="405"/>
                    <a:pt x="319880" y="22265"/>
                    <a:pt x="319880" y="49387"/>
                  </a:cubicBezTo>
                  <a:cubicBezTo>
                    <a:pt x="319880" y="61936"/>
                    <a:pt x="324738" y="73676"/>
                    <a:pt x="332834" y="82177"/>
                  </a:cubicBezTo>
                  <a:cubicBezTo>
                    <a:pt x="330810" y="87035"/>
                    <a:pt x="328786" y="91892"/>
                    <a:pt x="326357" y="97155"/>
                  </a:cubicBezTo>
                  <a:cubicBezTo>
                    <a:pt x="310974" y="131969"/>
                    <a:pt x="288305" y="176498"/>
                    <a:pt x="263611" y="219813"/>
                  </a:cubicBezTo>
                  <a:cubicBezTo>
                    <a:pt x="238513" y="263128"/>
                    <a:pt x="210985" y="305228"/>
                    <a:pt x="188721" y="335589"/>
                  </a:cubicBezTo>
                  <a:cubicBezTo>
                    <a:pt x="185482" y="340043"/>
                    <a:pt x="182244" y="344495"/>
                    <a:pt x="179005" y="348543"/>
                  </a:cubicBezTo>
                  <a:cubicBezTo>
                    <a:pt x="175767" y="347734"/>
                    <a:pt x="172123" y="347329"/>
                    <a:pt x="168480" y="347329"/>
                  </a:cubicBezTo>
                  <a:cubicBezTo>
                    <a:pt x="141358" y="347329"/>
                    <a:pt x="119498" y="369189"/>
                    <a:pt x="119498" y="396311"/>
                  </a:cubicBezTo>
                  <a:cubicBezTo>
                    <a:pt x="119498" y="423434"/>
                    <a:pt x="141358" y="445294"/>
                    <a:pt x="168480" y="445294"/>
                  </a:cubicBezTo>
                  <a:cubicBezTo>
                    <a:pt x="171719" y="445294"/>
                    <a:pt x="174957" y="444889"/>
                    <a:pt x="177791" y="444484"/>
                  </a:cubicBezTo>
                  <a:cubicBezTo>
                    <a:pt x="181029" y="448532"/>
                    <a:pt x="183863" y="452985"/>
                    <a:pt x="187506" y="457843"/>
                  </a:cubicBezTo>
                  <a:cubicBezTo>
                    <a:pt x="209366" y="488609"/>
                    <a:pt x="236893" y="530304"/>
                    <a:pt x="261992" y="574024"/>
                  </a:cubicBezTo>
                  <a:cubicBezTo>
                    <a:pt x="287495" y="617339"/>
                    <a:pt x="310569" y="661868"/>
                    <a:pt x="325952" y="696278"/>
                  </a:cubicBezTo>
                  <a:cubicBezTo>
                    <a:pt x="329191" y="703564"/>
                    <a:pt x="332024" y="710041"/>
                    <a:pt x="334858" y="716113"/>
                  </a:cubicBezTo>
                  <a:cubicBezTo>
                    <a:pt x="325547" y="725019"/>
                    <a:pt x="319880" y="737568"/>
                    <a:pt x="319880" y="751332"/>
                  </a:cubicBezTo>
                  <a:cubicBezTo>
                    <a:pt x="319880" y="762667"/>
                    <a:pt x="323928" y="773192"/>
                    <a:pt x="330405" y="781693"/>
                  </a:cubicBezTo>
                  <a:cubicBezTo>
                    <a:pt x="330000" y="782503"/>
                    <a:pt x="329596" y="783312"/>
                    <a:pt x="328786" y="784527"/>
                  </a:cubicBezTo>
                  <a:cubicBezTo>
                    <a:pt x="322309" y="795861"/>
                    <a:pt x="313403" y="810030"/>
                    <a:pt x="303687" y="824198"/>
                  </a:cubicBezTo>
                  <a:cubicBezTo>
                    <a:pt x="293972" y="837962"/>
                    <a:pt x="283447" y="851725"/>
                    <a:pt x="274946" y="861441"/>
                  </a:cubicBezTo>
                  <a:cubicBezTo>
                    <a:pt x="274541" y="862251"/>
                    <a:pt x="273731" y="862655"/>
                    <a:pt x="273326" y="863060"/>
                  </a:cubicBezTo>
                  <a:cubicBezTo>
                    <a:pt x="268469" y="861846"/>
                    <a:pt x="262801" y="862251"/>
                    <a:pt x="257944" y="864679"/>
                  </a:cubicBezTo>
                  <a:cubicBezTo>
                    <a:pt x="253491" y="867108"/>
                    <a:pt x="250252" y="871156"/>
                    <a:pt x="248633" y="875609"/>
                  </a:cubicBezTo>
                  <a:cubicBezTo>
                    <a:pt x="246609" y="876014"/>
                    <a:pt x="244180" y="876014"/>
                    <a:pt x="242156" y="876419"/>
                  </a:cubicBezTo>
                  <a:cubicBezTo>
                    <a:pt x="226773" y="877633"/>
                    <a:pt x="206128" y="878443"/>
                    <a:pt x="185887" y="878038"/>
                  </a:cubicBezTo>
                  <a:cubicBezTo>
                    <a:pt x="165242" y="877633"/>
                    <a:pt x="145001" y="876014"/>
                    <a:pt x="129618" y="874395"/>
                  </a:cubicBezTo>
                  <a:cubicBezTo>
                    <a:pt x="127189" y="873990"/>
                    <a:pt x="125165" y="873990"/>
                    <a:pt x="123141" y="873585"/>
                  </a:cubicBezTo>
                  <a:cubicBezTo>
                    <a:pt x="122736" y="872371"/>
                    <a:pt x="122331" y="871156"/>
                    <a:pt x="121522" y="869942"/>
                  </a:cubicBezTo>
                  <a:cubicBezTo>
                    <a:pt x="116259" y="860227"/>
                    <a:pt x="103710" y="856988"/>
                    <a:pt x="94399" y="862251"/>
                  </a:cubicBezTo>
                  <a:cubicBezTo>
                    <a:pt x="84684" y="867513"/>
                    <a:pt x="81445" y="879658"/>
                    <a:pt x="86708" y="889373"/>
                  </a:cubicBezTo>
                  <a:cubicBezTo>
                    <a:pt x="87518" y="890588"/>
                    <a:pt x="88327" y="891802"/>
                    <a:pt x="89137" y="893016"/>
                  </a:cubicBezTo>
                  <a:cubicBezTo>
                    <a:pt x="88327" y="895040"/>
                    <a:pt x="87518" y="897064"/>
                    <a:pt x="86303" y="899088"/>
                  </a:cubicBezTo>
                  <a:cubicBezTo>
                    <a:pt x="79826" y="913257"/>
                    <a:pt x="70111" y="931069"/>
                    <a:pt x="59181" y="948476"/>
                  </a:cubicBezTo>
                  <a:cubicBezTo>
                    <a:pt x="48656" y="965883"/>
                    <a:pt x="36916" y="982885"/>
                    <a:pt x="28010" y="995434"/>
                  </a:cubicBezTo>
                  <a:cubicBezTo>
                    <a:pt x="26796" y="997458"/>
                    <a:pt x="25176" y="999077"/>
                    <a:pt x="23962" y="1000696"/>
                  </a:cubicBezTo>
                  <a:cubicBezTo>
                    <a:pt x="19509" y="999887"/>
                    <a:pt x="14651" y="1000292"/>
                    <a:pt x="10198" y="1002720"/>
                  </a:cubicBezTo>
                  <a:cubicBezTo>
                    <a:pt x="483" y="1007983"/>
                    <a:pt x="-2756" y="1020128"/>
                    <a:pt x="2507" y="1029843"/>
                  </a:cubicBezTo>
                  <a:cubicBezTo>
                    <a:pt x="6555" y="1037534"/>
                    <a:pt x="15056" y="1041178"/>
                    <a:pt x="23152" y="1039963"/>
                  </a:cubicBezTo>
                  <a:cubicBezTo>
                    <a:pt x="24367" y="1041583"/>
                    <a:pt x="25581" y="1043607"/>
                    <a:pt x="26796" y="1045631"/>
                  </a:cubicBezTo>
                  <a:cubicBezTo>
                    <a:pt x="35297" y="1058585"/>
                    <a:pt x="46227" y="1075992"/>
                    <a:pt x="55942" y="1093803"/>
                  </a:cubicBezTo>
                  <a:cubicBezTo>
                    <a:pt x="66063" y="1111615"/>
                    <a:pt x="74968" y="1129832"/>
                    <a:pt x="81445" y="1144000"/>
                  </a:cubicBezTo>
                  <a:cubicBezTo>
                    <a:pt x="82660" y="1146024"/>
                    <a:pt x="83469" y="1148453"/>
                    <a:pt x="84279" y="1150072"/>
                  </a:cubicBezTo>
                  <a:cubicBezTo>
                    <a:pt x="79016" y="1156144"/>
                    <a:pt x="77802" y="1165455"/>
                    <a:pt x="81850" y="1172742"/>
                  </a:cubicBezTo>
                  <a:cubicBezTo>
                    <a:pt x="87113" y="1182457"/>
                    <a:pt x="99662" y="1186101"/>
                    <a:pt x="108973" y="1180433"/>
                  </a:cubicBezTo>
                  <a:cubicBezTo>
                    <a:pt x="113426" y="1178004"/>
                    <a:pt x="116664" y="1173956"/>
                    <a:pt x="118283" y="1169503"/>
                  </a:cubicBezTo>
                  <a:cubicBezTo>
                    <a:pt x="120307" y="1169099"/>
                    <a:pt x="122331" y="1169099"/>
                    <a:pt x="124760" y="1168694"/>
                  </a:cubicBezTo>
                  <a:cubicBezTo>
                    <a:pt x="140143" y="1167074"/>
                    <a:pt x="160789" y="1166265"/>
                    <a:pt x="181029" y="1166669"/>
                  </a:cubicBezTo>
                  <a:cubicBezTo>
                    <a:pt x="201675" y="1167074"/>
                    <a:pt x="221915" y="1168289"/>
                    <a:pt x="237298" y="1170313"/>
                  </a:cubicBezTo>
                  <a:cubicBezTo>
                    <a:pt x="239727" y="1170718"/>
                    <a:pt x="241751" y="1170718"/>
                    <a:pt x="243775" y="1171123"/>
                  </a:cubicBezTo>
                  <a:cubicBezTo>
                    <a:pt x="244180" y="1172337"/>
                    <a:pt x="244585" y="1173956"/>
                    <a:pt x="245394" y="1175171"/>
                  </a:cubicBezTo>
                  <a:cubicBezTo>
                    <a:pt x="250657" y="1184886"/>
                    <a:pt x="263206" y="1188529"/>
                    <a:pt x="272517" y="1182862"/>
                  </a:cubicBezTo>
                  <a:cubicBezTo>
                    <a:pt x="282232" y="1177599"/>
                    <a:pt x="285876" y="1165050"/>
                    <a:pt x="280208" y="1155740"/>
                  </a:cubicBezTo>
                  <a:cubicBezTo>
                    <a:pt x="279399" y="1154525"/>
                    <a:pt x="278994" y="1153716"/>
                    <a:pt x="278184" y="1152501"/>
                  </a:cubicBezTo>
                  <a:cubicBezTo>
                    <a:pt x="278994" y="1150477"/>
                    <a:pt x="279803" y="1148453"/>
                    <a:pt x="281018" y="1146429"/>
                  </a:cubicBezTo>
                  <a:cubicBezTo>
                    <a:pt x="287495" y="1132665"/>
                    <a:pt x="297211" y="1114449"/>
                    <a:pt x="307736" y="1096637"/>
                  </a:cubicBezTo>
                  <a:cubicBezTo>
                    <a:pt x="318261" y="1078825"/>
                    <a:pt x="329596" y="1061823"/>
                    <a:pt x="338501" y="1049679"/>
                  </a:cubicBezTo>
                  <a:cubicBezTo>
                    <a:pt x="340525" y="1047250"/>
                    <a:pt x="342145" y="1044821"/>
                    <a:pt x="343764" y="1042392"/>
                  </a:cubicBezTo>
                  <a:cubicBezTo>
                    <a:pt x="348622" y="1044011"/>
                    <a:pt x="354289" y="1043607"/>
                    <a:pt x="359147" y="1040773"/>
                  </a:cubicBezTo>
                  <a:cubicBezTo>
                    <a:pt x="368862" y="1035510"/>
                    <a:pt x="372506" y="1022961"/>
                    <a:pt x="366838" y="1013650"/>
                  </a:cubicBezTo>
                  <a:cubicBezTo>
                    <a:pt x="361981" y="1005149"/>
                    <a:pt x="351860" y="1001506"/>
                    <a:pt x="342549" y="1004744"/>
                  </a:cubicBezTo>
                  <a:cubicBezTo>
                    <a:pt x="341335" y="1003125"/>
                    <a:pt x="340525" y="1001506"/>
                    <a:pt x="339311" y="999887"/>
                  </a:cubicBezTo>
                  <a:cubicBezTo>
                    <a:pt x="330405" y="987338"/>
                    <a:pt x="319475" y="969931"/>
                    <a:pt x="309355" y="952119"/>
                  </a:cubicBezTo>
                  <a:cubicBezTo>
                    <a:pt x="299235" y="934307"/>
                    <a:pt x="289924" y="916091"/>
                    <a:pt x="283852" y="901922"/>
                  </a:cubicBezTo>
                  <a:cubicBezTo>
                    <a:pt x="283042" y="899898"/>
                    <a:pt x="282232" y="897874"/>
                    <a:pt x="281423" y="895850"/>
                  </a:cubicBezTo>
                  <a:cubicBezTo>
                    <a:pt x="287090" y="889778"/>
                    <a:pt x="288709" y="880467"/>
                    <a:pt x="284256" y="872371"/>
                  </a:cubicBezTo>
                  <a:cubicBezTo>
                    <a:pt x="283852" y="871561"/>
                    <a:pt x="283447" y="871156"/>
                    <a:pt x="283042" y="870347"/>
                  </a:cubicBezTo>
                  <a:cubicBezTo>
                    <a:pt x="283447" y="869537"/>
                    <a:pt x="283852" y="869132"/>
                    <a:pt x="284256" y="868323"/>
                  </a:cubicBezTo>
                  <a:cubicBezTo>
                    <a:pt x="290733" y="856988"/>
                    <a:pt x="299639" y="842819"/>
                    <a:pt x="309355" y="828651"/>
                  </a:cubicBezTo>
                  <a:cubicBezTo>
                    <a:pt x="319070" y="814888"/>
                    <a:pt x="329596" y="801124"/>
                    <a:pt x="337692" y="791408"/>
                  </a:cubicBezTo>
                  <a:cubicBezTo>
                    <a:pt x="338096" y="791004"/>
                    <a:pt x="338096" y="791004"/>
                    <a:pt x="338501" y="790599"/>
                  </a:cubicBezTo>
                  <a:cubicBezTo>
                    <a:pt x="346598" y="796671"/>
                    <a:pt x="356718" y="800314"/>
                    <a:pt x="367243" y="800314"/>
                  </a:cubicBezTo>
                  <a:cubicBezTo>
                    <a:pt x="391532" y="800314"/>
                    <a:pt x="411772" y="782503"/>
                    <a:pt x="415416" y="759428"/>
                  </a:cubicBezTo>
                  <a:cubicBezTo>
                    <a:pt x="419869" y="759023"/>
                    <a:pt x="424726" y="758619"/>
                    <a:pt x="429584" y="757809"/>
                  </a:cubicBezTo>
                  <a:cubicBezTo>
                    <a:pt x="467232" y="754166"/>
                    <a:pt x="517428" y="751332"/>
                    <a:pt x="567221" y="751332"/>
                  </a:cubicBezTo>
                  <a:cubicBezTo>
                    <a:pt x="617417" y="750927"/>
                    <a:pt x="667614" y="752951"/>
                    <a:pt x="704857" y="756999"/>
                  </a:cubicBezTo>
                  <a:cubicBezTo>
                    <a:pt x="710524" y="757404"/>
                    <a:pt x="715787" y="758214"/>
                    <a:pt x="721049" y="758619"/>
                  </a:cubicBezTo>
                  <a:cubicBezTo>
                    <a:pt x="727526" y="778454"/>
                    <a:pt x="745743" y="792623"/>
                    <a:pt x="767603" y="792623"/>
                  </a:cubicBezTo>
                  <a:cubicBezTo>
                    <a:pt x="776104" y="792623"/>
                    <a:pt x="783795" y="790194"/>
                    <a:pt x="790677" y="786551"/>
                  </a:cubicBezTo>
                  <a:cubicBezTo>
                    <a:pt x="797154" y="797076"/>
                    <a:pt x="804845" y="809220"/>
                    <a:pt x="812132" y="821769"/>
                  </a:cubicBezTo>
                  <a:cubicBezTo>
                    <a:pt x="821443" y="837152"/>
                    <a:pt x="831158" y="854154"/>
                    <a:pt x="840874" y="870752"/>
                  </a:cubicBezTo>
                  <a:cubicBezTo>
                    <a:pt x="850589" y="887754"/>
                    <a:pt x="860305" y="904351"/>
                    <a:pt x="868806" y="920139"/>
                  </a:cubicBezTo>
                  <a:cubicBezTo>
                    <a:pt x="877712" y="935926"/>
                    <a:pt x="885403" y="950904"/>
                    <a:pt x="892690" y="963858"/>
                  </a:cubicBezTo>
                  <a:cubicBezTo>
                    <a:pt x="898357" y="974788"/>
                    <a:pt x="903215" y="984099"/>
                    <a:pt x="906858" y="991386"/>
                  </a:cubicBezTo>
                  <a:cubicBezTo>
                    <a:pt x="905644" y="994624"/>
                    <a:pt x="905644" y="998268"/>
                    <a:pt x="907263" y="1001506"/>
                  </a:cubicBezTo>
                  <a:cubicBezTo>
                    <a:pt x="907668" y="1002316"/>
                    <a:pt x="908477" y="1002720"/>
                    <a:pt x="908882" y="1003530"/>
                  </a:cubicBezTo>
                  <a:cubicBezTo>
                    <a:pt x="908477" y="1004744"/>
                    <a:pt x="907668" y="1005959"/>
                    <a:pt x="906858" y="1007578"/>
                  </a:cubicBezTo>
                  <a:cubicBezTo>
                    <a:pt x="902405" y="1016484"/>
                    <a:pt x="895928" y="1027414"/>
                    <a:pt x="889046" y="1038344"/>
                  </a:cubicBezTo>
                  <a:cubicBezTo>
                    <a:pt x="882165" y="1049274"/>
                    <a:pt x="874473" y="1059799"/>
                    <a:pt x="868401" y="1067490"/>
                  </a:cubicBezTo>
                  <a:cubicBezTo>
                    <a:pt x="867591" y="1068705"/>
                    <a:pt x="866377" y="1069919"/>
                    <a:pt x="865567" y="1071134"/>
                  </a:cubicBezTo>
                  <a:cubicBezTo>
                    <a:pt x="862734" y="1070324"/>
                    <a:pt x="859495" y="1070729"/>
                    <a:pt x="857066" y="1071944"/>
                  </a:cubicBezTo>
                  <a:cubicBezTo>
                    <a:pt x="850994" y="1075182"/>
                    <a:pt x="848565" y="1082874"/>
                    <a:pt x="851804" y="1088946"/>
                  </a:cubicBezTo>
                  <a:cubicBezTo>
                    <a:pt x="854232" y="1093803"/>
                    <a:pt x="859495" y="1096232"/>
                    <a:pt x="864758" y="1095423"/>
                  </a:cubicBezTo>
                  <a:cubicBezTo>
                    <a:pt x="865567" y="1096637"/>
                    <a:pt x="866377" y="1097851"/>
                    <a:pt x="867186" y="1099066"/>
                  </a:cubicBezTo>
                  <a:cubicBezTo>
                    <a:pt x="872449" y="1107162"/>
                    <a:pt x="878926" y="1118497"/>
                    <a:pt x="884998" y="1129832"/>
                  </a:cubicBezTo>
                  <a:cubicBezTo>
                    <a:pt x="891071" y="1141166"/>
                    <a:pt x="896738" y="1152906"/>
                    <a:pt x="900381" y="1162217"/>
                  </a:cubicBezTo>
                  <a:cubicBezTo>
                    <a:pt x="901191" y="1163836"/>
                    <a:pt x="901596" y="1165050"/>
                    <a:pt x="902000" y="1166265"/>
                  </a:cubicBezTo>
                  <a:cubicBezTo>
                    <a:pt x="898762" y="1169908"/>
                    <a:pt x="897547" y="1175575"/>
                    <a:pt x="899976" y="1180433"/>
                  </a:cubicBezTo>
                  <a:cubicBezTo>
                    <a:pt x="903215" y="1186505"/>
                    <a:pt x="910906" y="1188934"/>
                    <a:pt x="916978" y="1185696"/>
                  </a:cubicBezTo>
                  <a:cubicBezTo>
                    <a:pt x="919812" y="1184077"/>
                    <a:pt x="921836" y="1181648"/>
                    <a:pt x="923051" y="1178814"/>
                  </a:cubicBezTo>
                  <a:cubicBezTo>
                    <a:pt x="924265" y="1178814"/>
                    <a:pt x="925884" y="1178409"/>
                    <a:pt x="927099" y="1178409"/>
                  </a:cubicBezTo>
                  <a:cubicBezTo>
                    <a:pt x="936814" y="1177599"/>
                    <a:pt x="949768" y="1177599"/>
                    <a:pt x="962722" y="1178004"/>
                  </a:cubicBezTo>
                  <a:cubicBezTo>
                    <a:pt x="975676" y="1178409"/>
                    <a:pt x="988630" y="1179624"/>
                    <a:pt x="998346" y="1181243"/>
                  </a:cubicBezTo>
                  <a:cubicBezTo>
                    <a:pt x="999965" y="1181648"/>
                    <a:pt x="1001179" y="1181648"/>
                    <a:pt x="1002799" y="1182053"/>
                  </a:cubicBezTo>
                  <a:cubicBezTo>
                    <a:pt x="1003203" y="1182862"/>
                    <a:pt x="1003203" y="1183672"/>
                    <a:pt x="1003608" y="1184481"/>
                  </a:cubicBezTo>
                  <a:cubicBezTo>
                    <a:pt x="1006847" y="1190554"/>
                    <a:pt x="1014538" y="1192982"/>
                    <a:pt x="1020611" y="1189744"/>
                  </a:cubicBezTo>
                  <a:cubicBezTo>
                    <a:pt x="1026683" y="1186505"/>
                    <a:pt x="1029111" y="1178814"/>
                    <a:pt x="1025873" y="1172742"/>
                  </a:cubicBezTo>
                  <a:cubicBezTo>
                    <a:pt x="1025468" y="1171932"/>
                    <a:pt x="1025063" y="1171527"/>
                    <a:pt x="1024254" y="1171123"/>
                  </a:cubicBezTo>
                  <a:cubicBezTo>
                    <a:pt x="1025063" y="1169908"/>
                    <a:pt x="1025468" y="1168694"/>
                    <a:pt x="1026278" y="1167074"/>
                  </a:cubicBezTo>
                  <a:cubicBezTo>
                    <a:pt x="1030731" y="1158169"/>
                    <a:pt x="1036803" y="1146834"/>
                    <a:pt x="1043685" y="1135904"/>
                  </a:cubicBezTo>
                  <a:cubicBezTo>
                    <a:pt x="1050567" y="1124974"/>
                    <a:pt x="1057853" y="1114044"/>
                    <a:pt x="1063925" y="1106353"/>
                  </a:cubicBezTo>
                  <a:cubicBezTo>
                    <a:pt x="1065140" y="1104733"/>
                    <a:pt x="1066354" y="1103114"/>
                    <a:pt x="1067569" y="1101899"/>
                  </a:cubicBezTo>
                  <a:cubicBezTo>
                    <a:pt x="1070807" y="1103114"/>
                    <a:pt x="1074046" y="1102709"/>
                    <a:pt x="1077284" y="1101090"/>
                  </a:cubicBezTo>
                  <a:cubicBezTo>
                    <a:pt x="1083356" y="1097851"/>
                    <a:pt x="1085785" y="1090160"/>
                    <a:pt x="1082547" y="1084088"/>
                  </a:cubicBezTo>
                  <a:cubicBezTo>
                    <a:pt x="1082142" y="1079230"/>
                    <a:pt x="1075665" y="1076801"/>
                    <a:pt x="1069997" y="1078825"/>
                  </a:cubicBezTo>
                  <a:close/>
                  <a:moveTo>
                    <a:pt x="304497" y="954548"/>
                  </a:moveTo>
                  <a:cubicBezTo>
                    <a:pt x="314617" y="972359"/>
                    <a:pt x="323523" y="990981"/>
                    <a:pt x="329596" y="1005149"/>
                  </a:cubicBezTo>
                  <a:cubicBezTo>
                    <a:pt x="330810" y="1007983"/>
                    <a:pt x="332024" y="1010412"/>
                    <a:pt x="332834" y="1012841"/>
                  </a:cubicBezTo>
                  <a:cubicBezTo>
                    <a:pt x="329191" y="1018913"/>
                    <a:pt x="328786" y="1026604"/>
                    <a:pt x="332429" y="1033081"/>
                  </a:cubicBezTo>
                  <a:cubicBezTo>
                    <a:pt x="332834" y="1033486"/>
                    <a:pt x="333239" y="1034296"/>
                    <a:pt x="333644" y="1034701"/>
                  </a:cubicBezTo>
                  <a:cubicBezTo>
                    <a:pt x="332429" y="1037534"/>
                    <a:pt x="331215" y="1040773"/>
                    <a:pt x="329596" y="1044011"/>
                  </a:cubicBezTo>
                  <a:cubicBezTo>
                    <a:pt x="323118" y="1058180"/>
                    <a:pt x="313403" y="1075992"/>
                    <a:pt x="302878" y="1093399"/>
                  </a:cubicBezTo>
                  <a:cubicBezTo>
                    <a:pt x="292353" y="1110805"/>
                    <a:pt x="280613" y="1127808"/>
                    <a:pt x="271707" y="1140357"/>
                  </a:cubicBezTo>
                  <a:cubicBezTo>
                    <a:pt x="270493" y="1142381"/>
                    <a:pt x="268874" y="1144000"/>
                    <a:pt x="267659" y="1145619"/>
                  </a:cubicBezTo>
                  <a:cubicBezTo>
                    <a:pt x="263206" y="1144810"/>
                    <a:pt x="258348" y="1145214"/>
                    <a:pt x="253896" y="1147644"/>
                  </a:cubicBezTo>
                  <a:cubicBezTo>
                    <a:pt x="249443" y="1150072"/>
                    <a:pt x="246204" y="1154120"/>
                    <a:pt x="244585" y="1158978"/>
                  </a:cubicBezTo>
                  <a:cubicBezTo>
                    <a:pt x="242561" y="1159383"/>
                    <a:pt x="240537" y="1159383"/>
                    <a:pt x="238108" y="1159788"/>
                  </a:cubicBezTo>
                  <a:cubicBezTo>
                    <a:pt x="222725" y="1161407"/>
                    <a:pt x="202080" y="1162217"/>
                    <a:pt x="181839" y="1161812"/>
                  </a:cubicBezTo>
                  <a:cubicBezTo>
                    <a:pt x="161193" y="1161407"/>
                    <a:pt x="140953" y="1160193"/>
                    <a:pt x="125570" y="1158169"/>
                  </a:cubicBezTo>
                  <a:cubicBezTo>
                    <a:pt x="123141" y="1157764"/>
                    <a:pt x="121117" y="1157764"/>
                    <a:pt x="119093" y="1157359"/>
                  </a:cubicBezTo>
                  <a:cubicBezTo>
                    <a:pt x="118688" y="1156144"/>
                    <a:pt x="118283" y="1154525"/>
                    <a:pt x="117474" y="1153311"/>
                  </a:cubicBezTo>
                  <a:cubicBezTo>
                    <a:pt x="113426" y="1145619"/>
                    <a:pt x="104925" y="1141976"/>
                    <a:pt x="96828" y="1143190"/>
                  </a:cubicBezTo>
                  <a:cubicBezTo>
                    <a:pt x="95614" y="1141571"/>
                    <a:pt x="94399" y="1139547"/>
                    <a:pt x="93185" y="1137523"/>
                  </a:cubicBezTo>
                  <a:cubicBezTo>
                    <a:pt x="84684" y="1124569"/>
                    <a:pt x="73754" y="1107162"/>
                    <a:pt x="64038" y="1089350"/>
                  </a:cubicBezTo>
                  <a:cubicBezTo>
                    <a:pt x="53918" y="1071539"/>
                    <a:pt x="45012" y="1053322"/>
                    <a:pt x="38535" y="1039154"/>
                  </a:cubicBezTo>
                  <a:cubicBezTo>
                    <a:pt x="37321" y="1037129"/>
                    <a:pt x="36511" y="1034701"/>
                    <a:pt x="35702" y="1033081"/>
                  </a:cubicBezTo>
                  <a:cubicBezTo>
                    <a:pt x="40964" y="1027009"/>
                    <a:pt x="42179" y="1017699"/>
                    <a:pt x="38130" y="1010412"/>
                  </a:cubicBezTo>
                  <a:cubicBezTo>
                    <a:pt x="37321" y="1009198"/>
                    <a:pt x="36916" y="1008388"/>
                    <a:pt x="36106" y="1007173"/>
                  </a:cubicBezTo>
                  <a:cubicBezTo>
                    <a:pt x="36916" y="1005149"/>
                    <a:pt x="37726" y="1003125"/>
                    <a:pt x="38940" y="1001101"/>
                  </a:cubicBezTo>
                  <a:cubicBezTo>
                    <a:pt x="45417" y="987338"/>
                    <a:pt x="55133" y="969121"/>
                    <a:pt x="65658" y="951309"/>
                  </a:cubicBezTo>
                  <a:cubicBezTo>
                    <a:pt x="75778" y="933498"/>
                    <a:pt x="87113" y="916495"/>
                    <a:pt x="96423" y="903946"/>
                  </a:cubicBezTo>
                  <a:cubicBezTo>
                    <a:pt x="97638" y="901922"/>
                    <a:pt x="99257" y="900303"/>
                    <a:pt x="100472" y="898684"/>
                  </a:cubicBezTo>
                  <a:cubicBezTo>
                    <a:pt x="105329" y="899898"/>
                    <a:pt x="110187" y="899088"/>
                    <a:pt x="114640" y="896660"/>
                  </a:cubicBezTo>
                  <a:cubicBezTo>
                    <a:pt x="119093" y="894231"/>
                    <a:pt x="122331" y="890183"/>
                    <a:pt x="123546" y="885730"/>
                  </a:cubicBezTo>
                  <a:cubicBezTo>
                    <a:pt x="125570" y="885325"/>
                    <a:pt x="127999" y="885325"/>
                    <a:pt x="130023" y="884920"/>
                  </a:cubicBezTo>
                  <a:cubicBezTo>
                    <a:pt x="145406" y="883706"/>
                    <a:pt x="166051" y="882896"/>
                    <a:pt x="186292" y="882896"/>
                  </a:cubicBezTo>
                  <a:cubicBezTo>
                    <a:pt x="206937" y="882896"/>
                    <a:pt x="227178" y="884515"/>
                    <a:pt x="242561" y="886134"/>
                  </a:cubicBezTo>
                  <a:cubicBezTo>
                    <a:pt x="244990" y="886539"/>
                    <a:pt x="247014" y="886539"/>
                    <a:pt x="249038" y="886944"/>
                  </a:cubicBezTo>
                  <a:cubicBezTo>
                    <a:pt x="249443" y="888159"/>
                    <a:pt x="249847" y="889373"/>
                    <a:pt x="250657" y="890992"/>
                  </a:cubicBezTo>
                  <a:cubicBezTo>
                    <a:pt x="255110" y="898684"/>
                    <a:pt x="263611" y="902327"/>
                    <a:pt x="272112" y="900708"/>
                  </a:cubicBezTo>
                  <a:cubicBezTo>
                    <a:pt x="273326" y="902327"/>
                    <a:pt x="274541" y="904351"/>
                    <a:pt x="275755" y="905970"/>
                  </a:cubicBezTo>
                  <a:cubicBezTo>
                    <a:pt x="283852" y="919329"/>
                    <a:pt x="294782" y="936736"/>
                    <a:pt x="304497" y="954548"/>
                  </a:cubicBezTo>
                  <a:close/>
                  <a:moveTo>
                    <a:pt x="788248" y="682109"/>
                  </a:moveTo>
                  <a:cubicBezTo>
                    <a:pt x="785010" y="686562"/>
                    <a:pt x="781771" y="691015"/>
                    <a:pt x="778937" y="695063"/>
                  </a:cubicBezTo>
                  <a:cubicBezTo>
                    <a:pt x="775699" y="694253"/>
                    <a:pt x="772056" y="693849"/>
                    <a:pt x="768817" y="693849"/>
                  </a:cubicBezTo>
                  <a:cubicBezTo>
                    <a:pt x="746957" y="693849"/>
                    <a:pt x="728741" y="708017"/>
                    <a:pt x="722264" y="727853"/>
                  </a:cubicBezTo>
                  <a:cubicBezTo>
                    <a:pt x="717001" y="728663"/>
                    <a:pt x="711738" y="729067"/>
                    <a:pt x="706071" y="729472"/>
                  </a:cubicBezTo>
                  <a:cubicBezTo>
                    <a:pt x="668424" y="733520"/>
                    <a:pt x="618227" y="735544"/>
                    <a:pt x="568435" y="735139"/>
                  </a:cubicBezTo>
                  <a:cubicBezTo>
                    <a:pt x="518238" y="735139"/>
                    <a:pt x="468446" y="732306"/>
                    <a:pt x="430799" y="728663"/>
                  </a:cubicBezTo>
                  <a:cubicBezTo>
                    <a:pt x="423512" y="727853"/>
                    <a:pt x="417035" y="727448"/>
                    <a:pt x="410963" y="726638"/>
                  </a:cubicBezTo>
                  <a:cubicBezTo>
                    <a:pt x="402462" y="711660"/>
                    <a:pt x="386674" y="701540"/>
                    <a:pt x="368457" y="701540"/>
                  </a:cubicBezTo>
                  <a:cubicBezTo>
                    <a:pt x="366838" y="701540"/>
                    <a:pt x="365219" y="701945"/>
                    <a:pt x="363600" y="701945"/>
                  </a:cubicBezTo>
                  <a:cubicBezTo>
                    <a:pt x="359147" y="695873"/>
                    <a:pt x="353884" y="689396"/>
                    <a:pt x="348622" y="682109"/>
                  </a:cubicBezTo>
                  <a:cubicBezTo>
                    <a:pt x="326357" y="651343"/>
                    <a:pt x="299235" y="609243"/>
                    <a:pt x="274541" y="565523"/>
                  </a:cubicBezTo>
                  <a:cubicBezTo>
                    <a:pt x="249443" y="522208"/>
                    <a:pt x="227178" y="477274"/>
                    <a:pt x="211390" y="442865"/>
                  </a:cubicBezTo>
                  <a:cubicBezTo>
                    <a:pt x="208961" y="437602"/>
                    <a:pt x="206532" y="432744"/>
                    <a:pt x="204508" y="427887"/>
                  </a:cubicBezTo>
                  <a:cubicBezTo>
                    <a:pt x="212200" y="419386"/>
                    <a:pt x="216653" y="408051"/>
                    <a:pt x="216653" y="395907"/>
                  </a:cubicBezTo>
                  <a:cubicBezTo>
                    <a:pt x="216653" y="383357"/>
                    <a:pt x="211795" y="371618"/>
                    <a:pt x="203699" y="363117"/>
                  </a:cubicBezTo>
                  <a:cubicBezTo>
                    <a:pt x="205723" y="358259"/>
                    <a:pt x="207747" y="353401"/>
                    <a:pt x="210176" y="348543"/>
                  </a:cubicBezTo>
                  <a:cubicBezTo>
                    <a:pt x="225559" y="313730"/>
                    <a:pt x="248228" y="269200"/>
                    <a:pt x="272922" y="225885"/>
                  </a:cubicBezTo>
                  <a:cubicBezTo>
                    <a:pt x="298020" y="182570"/>
                    <a:pt x="325547" y="140470"/>
                    <a:pt x="347812" y="110109"/>
                  </a:cubicBezTo>
                  <a:cubicBezTo>
                    <a:pt x="351051" y="105656"/>
                    <a:pt x="354289" y="101203"/>
                    <a:pt x="357123" y="97155"/>
                  </a:cubicBezTo>
                  <a:cubicBezTo>
                    <a:pt x="360361" y="97964"/>
                    <a:pt x="364005" y="98369"/>
                    <a:pt x="367648" y="98369"/>
                  </a:cubicBezTo>
                  <a:cubicBezTo>
                    <a:pt x="388698" y="98369"/>
                    <a:pt x="406510" y="85011"/>
                    <a:pt x="413392" y="66389"/>
                  </a:cubicBezTo>
                  <a:cubicBezTo>
                    <a:pt x="418654" y="65984"/>
                    <a:pt x="424322" y="65579"/>
                    <a:pt x="429989" y="65175"/>
                  </a:cubicBezTo>
                  <a:cubicBezTo>
                    <a:pt x="467636" y="62341"/>
                    <a:pt x="517833" y="59912"/>
                    <a:pt x="567625" y="59912"/>
                  </a:cubicBezTo>
                  <a:cubicBezTo>
                    <a:pt x="617822" y="59912"/>
                    <a:pt x="668019" y="61936"/>
                    <a:pt x="705261" y="65175"/>
                  </a:cubicBezTo>
                  <a:cubicBezTo>
                    <a:pt x="711334" y="65579"/>
                    <a:pt x="716596" y="65984"/>
                    <a:pt x="721859" y="66794"/>
                  </a:cubicBezTo>
                  <a:cubicBezTo>
                    <a:pt x="728741" y="85415"/>
                    <a:pt x="746552" y="99179"/>
                    <a:pt x="767603" y="99179"/>
                  </a:cubicBezTo>
                  <a:cubicBezTo>
                    <a:pt x="770841" y="99179"/>
                    <a:pt x="773675" y="98774"/>
                    <a:pt x="776913" y="98369"/>
                  </a:cubicBezTo>
                  <a:cubicBezTo>
                    <a:pt x="780152" y="102418"/>
                    <a:pt x="782986" y="106870"/>
                    <a:pt x="786629" y="111728"/>
                  </a:cubicBezTo>
                  <a:cubicBezTo>
                    <a:pt x="808489" y="142494"/>
                    <a:pt x="836016" y="184594"/>
                    <a:pt x="861519" y="227504"/>
                  </a:cubicBezTo>
                  <a:cubicBezTo>
                    <a:pt x="887427" y="270415"/>
                    <a:pt x="910501" y="314944"/>
                    <a:pt x="925884" y="349353"/>
                  </a:cubicBezTo>
                  <a:cubicBezTo>
                    <a:pt x="928313" y="354616"/>
                    <a:pt x="930337" y="359473"/>
                    <a:pt x="932361" y="363926"/>
                  </a:cubicBezTo>
                  <a:cubicBezTo>
                    <a:pt x="924265" y="372832"/>
                    <a:pt x="919407" y="384167"/>
                    <a:pt x="919407" y="396716"/>
                  </a:cubicBezTo>
                  <a:cubicBezTo>
                    <a:pt x="919407" y="409265"/>
                    <a:pt x="924265" y="420195"/>
                    <a:pt x="931956" y="429101"/>
                  </a:cubicBezTo>
                  <a:cubicBezTo>
                    <a:pt x="929932" y="433959"/>
                    <a:pt x="927504" y="438817"/>
                    <a:pt x="925480" y="444079"/>
                  </a:cubicBezTo>
                  <a:cubicBezTo>
                    <a:pt x="910097" y="478488"/>
                    <a:pt x="887427" y="523423"/>
                    <a:pt x="862329" y="566738"/>
                  </a:cubicBezTo>
                  <a:cubicBezTo>
                    <a:pt x="837635" y="609648"/>
                    <a:pt x="810513" y="651748"/>
                    <a:pt x="788248" y="682109"/>
                  </a:cubicBezTo>
                  <a:close/>
                  <a:moveTo>
                    <a:pt x="1060282" y="1103519"/>
                  </a:moveTo>
                  <a:cubicBezTo>
                    <a:pt x="1055829" y="1112425"/>
                    <a:pt x="1049352" y="1123759"/>
                    <a:pt x="1042470" y="1134284"/>
                  </a:cubicBezTo>
                  <a:cubicBezTo>
                    <a:pt x="1035588" y="1145214"/>
                    <a:pt x="1027897" y="1155740"/>
                    <a:pt x="1021825" y="1163431"/>
                  </a:cubicBezTo>
                  <a:cubicBezTo>
                    <a:pt x="1021015" y="1164645"/>
                    <a:pt x="1019801" y="1165860"/>
                    <a:pt x="1018991" y="1166669"/>
                  </a:cubicBezTo>
                  <a:cubicBezTo>
                    <a:pt x="1016157" y="1165860"/>
                    <a:pt x="1012919" y="1166265"/>
                    <a:pt x="1010085" y="1167479"/>
                  </a:cubicBezTo>
                  <a:cubicBezTo>
                    <a:pt x="1007252" y="1169099"/>
                    <a:pt x="1005227" y="1171527"/>
                    <a:pt x="1004013" y="1174361"/>
                  </a:cubicBezTo>
                  <a:cubicBezTo>
                    <a:pt x="1002799" y="1174361"/>
                    <a:pt x="1001179" y="1174766"/>
                    <a:pt x="999965" y="1174766"/>
                  </a:cubicBezTo>
                  <a:cubicBezTo>
                    <a:pt x="990250" y="1175575"/>
                    <a:pt x="977296" y="1175575"/>
                    <a:pt x="964341" y="1175171"/>
                  </a:cubicBezTo>
                  <a:cubicBezTo>
                    <a:pt x="951387" y="1174766"/>
                    <a:pt x="938433" y="1173551"/>
                    <a:pt x="928718" y="1171932"/>
                  </a:cubicBezTo>
                  <a:cubicBezTo>
                    <a:pt x="927099" y="1171527"/>
                    <a:pt x="925884" y="1171527"/>
                    <a:pt x="924265" y="1171123"/>
                  </a:cubicBezTo>
                  <a:cubicBezTo>
                    <a:pt x="923860" y="1170313"/>
                    <a:pt x="923860" y="1169503"/>
                    <a:pt x="923456" y="1168694"/>
                  </a:cubicBezTo>
                  <a:cubicBezTo>
                    <a:pt x="921026" y="1163836"/>
                    <a:pt x="915764" y="1161407"/>
                    <a:pt x="910501" y="1162217"/>
                  </a:cubicBezTo>
                  <a:cubicBezTo>
                    <a:pt x="909692" y="1161002"/>
                    <a:pt x="908882" y="1159788"/>
                    <a:pt x="908072" y="1158573"/>
                  </a:cubicBezTo>
                  <a:cubicBezTo>
                    <a:pt x="902810" y="1150477"/>
                    <a:pt x="896333" y="1139142"/>
                    <a:pt x="890261" y="1127808"/>
                  </a:cubicBezTo>
                  <a:cubicBezTo>
                    <a:pt x="884189" y="1116473"/>
                    <a:pt x="878521" y="1104733"/>
                    <a:pt x="874878" y="1095423"/>
                  </a:cubicBezTo>
                  <a:cubicBezTo>
                    <a:pt x="874068" y="1093803"/>
                    <a:pt x="873663" y="1092589"/>
                    <a:pt x="873259" y="1091374"/>
                  </a:cubicBezTo>
                  <a:cubicBezTo>
                    <a:pt x="876902" y="1087731"/>
                    <a:pt x="877712" y="1082064"/>
                    <a:pt x="875283" y="1077206"/>
                  </a:cubicBezTo>
                  <a:cubicBezTo>
                    <a:pt x="874878" y="1076396"/>
                    <a:pt x="874473" y="1075992"/>
                    <a:pt x="873663" y="1075587"/>
                  </a:cubicBezTo>
                  <a:cubicBezTo>
                    <a:pt x="874473" y="1074372"/>
                    <a:pt x="874878" y="1073158"/>
                    <a:pt x="875687" y="1071539"/>
                  </a:cubicBezTo>
                  <a:cubicBezTo>
                    <a:pt x="880141" y="1062633"/>
                    <a:pt x="886213" y="1051298"/>
                    <a:pt x="893095" y="1040368"/>
                  </a:cubicBezTo>
                  <a:cubicBezTo>
                    <a:pt x="899976" y="1029438"/>
                    <a:pt x="907263" y="1018508"/>
                    <a:pt x="913335" y="1010817"/>
                  </a:cubicBezTo>
                  <a:cubicBezTo>
                    <a:pt x="914145" y="1009602"/>
                    <a:pt x="914954" y="1008388"/>
                    <a:pt x="916169" y="1007578"/>
                  </a:cubicBezTo>
                  <a:cubicBezTo>
                    <a:pt x="919002" y="1008388"/>
                    <a:pt x="922241" y="1007983"/>
                    <a:pt x="925075" y="1006769"/>
                  </a:cubicBezTo>
                  <a:cubicBezTo>
                    <a:pt x="927908" y="1005149"/>
                    <a:pt x="929932" y="1002720"/>
                    <a:pt x="930742" y="999887"/>
                  </a:cubicBezTo>
                  <a:cubicBezTo>
                    <a:pt x="931956" y="999887"/>
                    <a:pt x="933576" y="999482"/>
                    <a:pt x="935195" y="999482"/>
                  </a:cubicBezTo>
                  <a:cubicBezTo>
                    <a:pt x="944911" y="999077"/>
                    <a:pt x="957865" y="998672"/>
                    <a:pt x="970818" y="999077"/>
                  </a:cubicBezTo>
                  <a:cubicBezTo>
                    <a:pt x="983772" y="999482"/>
                    <a:pt x="996726" y="1000696"/>
                    <a:pt x="1006442" y="1001911"/>
                  </a:cubicBezTo>
                  <a:cubicBezTo>
                    <a:pt x="1008061" y="1002316"/>
                    <a:pt x="1009276" y="1002316"/>
                    <a:pt x="1010895" y="1002720"/>
                  </a:cubicBezTo>
                  <a:cubicBezTo>
                    <a:pt x="1011300" y="1003530"/>
                    <a:pt x="1011300" y="1004340"/>
                    <a:pt x="1011705" y="1005149"/>
                  </a:cubicBezTo>
                  <a:cubicBezTo>
                    <a:pt x="1014133" y="1010007"/>
                    <a:pt x="1019801" y="1012436"/>
                    <a:pt x="1025063" y="1011626"/>
                  </a:cubicBezTo>
                  <a:cubicBezTo>
                    <a:pt x="1025873" y="1012841"/>
                    <a:pt x="1026683" y="1014055"/>
                    <a:pt x="1027492" y="1015270"/>
                  </a:cubicBezTo>
                  <a:cubicBezTo>
                    <a:pt x="1032755" y="1023366"/>
                    <a:pt x="1039637" y="1034701"/>
                    <a:pt x="1045304" y="1046035"/>
                  </a:cubicBezTo>
                  <a:cubicBezTo>
                    <a:pt x="1051376" y="1057370"/>
                    <a:pt x="1056639" y="1069514"/>
                    <a:pt x="1060282" y="1078420"/>
                  </a:cubicBezTo>
                  <a:cubicBezTo>
                    <a:pt x="1061092" y="1080040"/>
                    <a:pt x="1061497" y="1082064"/>
                    <a:pt x="1062306" y="1083278"/>
                  </a:cubicBezTo>
                  <a:cubicBezTo>
                    <a:pt x="1059877" y="1086922"/>
                    <a:pt x="1059472" y="1091779"/>
                    <a:pt x="1061497" y="1095827"/>
                  </a:cubicBezTo>
                  <a:cubicBezTo>
                    <a:pt x="1061497" y="1096232"/>
                    <a:pt x="1061901" y="1096232"/>
                    <a:pt x="1062306" y="1096637"/>
                  </a:cubicBezTo>
                  <a:cubicBezTo>
                    <a:pt x="1062306" y="1099066"/>
                    <a:pt x="1061497" y="1101090"/>
                    <a:pt x="1060282" y="11035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9;p3">
              <a:extLst>
                <a:ext uri="{FF2B5EF4-FFF2-40B4-BE49-F238E27FC236}">
                  <a16:creationId xmlns:a16="http://schemas.microsoft.com/office/drawing/2014/main" id="{D2BAEB19-509A-BFA3-1317-7805EFB84A41}"/>
                </a:ext>
              </a:extLst>
            </p:cNvPr>
            <p:cNvSpPr/>
            <p:nvPr/>
          </p:nvSpPr>
          <p:spPr>
            <a:xfrm>
              <a:off x="4963706" y="3758462"/>
              <a:ext cx="1403003" cy="1231904"/>
            </a:xfrm>
            <a:custGeom>
              <a:avLst/>
              <a:gdLst/>
              <a:ahLst/>
              <a:cxnLst/>
              <a:rect l="l" t="t" r="r" b="b"/>
              <a:pathLst>
                <a:path w="927605" h="814482" extrusionOk="0">
                  <a:moveTo>
                    <a:pt x="610862" y="785741"/>
                  </a:moveTo>
                  <a:cubicBezTo>
                    <a:pt x="614910" y="776430"/>
                    <a:pt x="621387" y="764286"/>
                    <a:pt x="628269" y="752546"/>
                  </a:cubicBezTo>
                  <a:cubicBezTo>
                    <a:pt x="635151" y="740807"/>
                    <a:pt x="642438" y="729472"/>
                    <a:pt x="648510" y="720971"/>
                  </a:cubicBezTo>
                  <a:cubicBezTo>
                    <a:pt x="649319" y="719757"/>
                    <a:pt x="650129" y="718542"/>
                    <a:pt x="650938" y="717328"/>
                  </a:cubicBezTo>
                  <a:cubicBezTo>
                    <a:pt x="651748" y="717328"/>
                    <a:pt x="652558" y="717733"/>
                    <a:pt x="653367" y="717733"/>
                  </a:cubicBezTo>
                  <a:cubicBezTo>
                    <a:pt x="660654" y="717733"/>
                    <a:pt x="666726" y="711660"/>
                    <a:pt x="666726" y="704374"/>
                  </a:cubicBezTo>
                  <a:cubicBezTo>
                    <a:pt x="666726" y="697087"/>
                    <a:pt x="660654" y="691015"/>
                    <a:pt x="653367" y="691015"/>
                  </a:cubicBezTo>
                  <a:cubicBezTo>
                    <a:pt x="652558" y="691015"/>
                    <a:pt x="651343" y="691015"/>
                    <a:pt x="650534" y="691420"/>
                  </a:cubicBezTo>
                  <a:cubicBezTo>
                    <a:pt x="649724" y="690205"/>
                    <a:pt x="648914" y="689396"/>
                    <a:pt x="648105" y="687776"/>
                  </a:cubicBezTo>
                  <a:cubicBezTo>
                    <a:pt x="642033" y="679680"/>
                    <a:pt x="634746" y="667941"/>
                    <a:pt x="628269" y="656201"/>
                  </a:cubicBezTo>
                  <a:cubicBezTo>
                    <a:pt x="621387" y="644461"/>
                    <a:pt x="615315" y="632317"/>
                    <a:pt x="611267" y="623006"/>
                  </a:cubicBezTo>
                  <a:cubicBezTo>
                    <a:pt x="610457" y="621387"/>
                    <a:pt x="610053" y="620173"/>
                    <a:pt x="609243" y="618958"/>
                  </a:cubicBezTo>
                  <a:cubicBezTo>
                    <a:pt x="611267" y="616529"/>
                    <a:pt x="612481" y="613696"/>
                    <a:pt x="612481" y="610457"/>
                  </a:cubicBezTo>
                  <a:cubicBezTo>
                    <a:pt x="612481" y="608028"/>
                    <a:pt x="611672" y="606004"/>
                    <a:pt x="610862" y="603980"/>
                  </a:cubicBezTo>
                  <a:cubicBezTo>
                    <a:pt x="611267" y="603171"/>
                    <a:pt x="611672" y="602766"/>
                    <a:pt x="612077" y="601956"/>
                  </a:cubicBezTo>
                  <a:cubicBezTo>
                    <a:pt x="616125" y="594265"/>
                    <a:pt x="621387" y="582930"/>
                    <a:pt x="627864" y="569976"/>
                  </a:cubicBezTo>
                  <a:cubicBezTo>
                    <a:pt x="634746" y="557022"/>
                    <a:pt x="642438" y="541639"/>
                    <a:pt x="651343" y="525042"/>
                  </a:cubicBezTo>
                  <a:cubicBezTo>
                    <a:pt x="659844" y="508849"/>
                    <a:pt x="669560" y="491442"/>
                    <a:pt x="678871" y="474035"/>
                  </a:cubicBezTo>
                  <a:cubicBezTo>
                    <a:pt x="688586" y="457033"/>
                    <a:pt x="697897" y="439626"/>
                    <a:pt x="707208" y="423434"/>
                  </a:cubicBezTo>
                  <a:cubicBezTo>
                    <a:pt x="716518" y="407241"/>
                    <a:pt x="725424" y="392668"/>
                    <a:pt x="732711" y="379714"/>
                  </a:cubicBezTo>
                  <a:cubicBezTo>
                    <a:pt x="741212" y="365546"/>
                    <a:pt x="748093" y="354616"/>
                    <a:pt x="752546" y="347329"/>
                  </a:cubicBezTo>
                  <a:cubicBezTo>
                    <a:pt x="754570" y="347329"/>
                    <a:pt x="756594" y="346924"/>
                    <a:pt x="758619" y="345710"/>
                  </a:cubicBezTo>
                  <a:cubicBezTo>
                    <a:pt x="761452" y="344091"/>
                    <a:pt x="763476" y="341257"/>
                    <a:pt x="764286" y="338423"/>
                  </a:cubicBezTo>
                  <a:cubicBezTo>
                    <a:pt x="765905" y="338423"/>
                    <a:pt x="767120" y="338018"/>
                    <a:pt x="768739" y="338018"/>
                  </a:cubicBezTo>
                  <a:cubicBezTo>
                    <a:pt x="778859" y="336804"/>
                    <a:pt x="792623" y="335994"/>
                    <a:pt x="805982" y="335994"/>
                  </a:cubicBezTo>
                  <a:cubicBezTo>
                    <a:pt x="819745" y="335589"/>
                    <a:pt x="833104" y="335994"/>
                    <a:pt x="843224" y="337209"/>
                  </a:cubicBezTo>
                  <a:cubicBezTo>
                    <a:pt x="844844" y="337209"/>
                    <a:pt x="846463" y="337613"/>
                    <a:pt x="847677" y="337613"/>
                  </a:cubicBezTo>
                  <a:cubicBezTo>
                    <a:pt x="848082" y="338423"/>
                    <a:pt x="848082" y="339233"/>
                    <a:pt x="848487" y="340043"/>
                  </a:cubicBezTo>
                  <a:cubicBezTo>
                    <a:pt x="852130" y="346519"/>
                    <a:pt x="860227" y="348543"/>
                    <a:pt x="866703" y="344900"/>
                  </a:cubicBezTo>
                  <a:cubicBezTo>
                    <a:pt x="873181" y="341257"/>
                    <a:pt x="875205" y="333161"/>
                    <a:pt x="871561" y="326684"/>
                  </a:cubicBezTo>
                  <a:cubicBezTo>
                    <a:pt x="871157" y="325874"/>
                    <a:pt x="870347" y="325469"/>
                    <a:pt x="869942" y="324659"/>
                  </a:cubicBezTo>
                  <a:cubicBezTo>
                    <a:pt x="870347" y="323445"/>
                    <a:pt x="871157" y="321826"/>
                    <a:pt x="871966" y="320207"/>
                  </a:cubicBezTo>
                  <a:cubicBezTo>
                    <a:pt x="876014" y="310896"/>
                    <a:pt x="882086" y="298752"/>
                    <a:pt x="888968" y="286607"/>
                  </a:cubicBezTo>
                  <a:cubicBezTo>
                    <a:pt x="895445" y="274868"/>
                    <a:pt x="902732" y="263128"/>
                    <a:pt x="908804" y="255032"/>
                  </a:cubicBezTo>
                  <a:cubicBezTo>
                    <a:pt x="909614" y="253817"/>
                    <a:pt x="910423" y="252603"/>
                    <a:pt x="911638" y="251388"/>
                  </a:cubicBezTo>
                  <a:cubicBezTo>
                    <a:pt x="914876" y="251793"/>
                    <a:pt x="918115" y="251793"/>
                    <a:pt x="920948" y="249769"/>
                  </a:cubicBezTo>
                  <a:cubicBezTo>
                    <a:pt x="927425" y="246126"/>
                    <a:pt x="929449" y="238030"/>
                    <a:pt x="925806" y="231553"/>
                  </a:cubicBezTo>
                  <a:cubicBezTo>
                    <a:pt x="922973" y="226290"/>
                    <a:pt x="916900" y="224266"/>
                    <a:pt x="911638" y="225480"/>
                  </a:cubicBezTo>
                  <a:cubicBezTo>
                    <a:pt x="910828" y="224266"/>
                    <a:pt x="910018" y="223052"/>
                    <a:pt x="908804" y="221837"/>
                  </a:cubicBezTo>
                  <a:cubicBezTo>
                    <a:pt x="902732" y="213741"/>
                    <a:pt x="895445" y="202406"/>
                    <a:pt x="888563" y="190262"/>
                  </a:cubicBezTo>
                  <a:cubicBezTo>
                    <a:pt x="881682" y="178522"/>
                    <a:pt x="875609" y="166378"/>
                    <a:pt x="871157" y="157067"/>
                  </a:cubicBezTo>
                  <a:cubicBezTo>
                    <a:pt x="870347" y="155853"/>
                    <a:pt x="869942" y="154638"/>
                    <a:pt x="869537" y="153424"/>
                  </a:cubicBezTo>
                  <a:cubicBezTo>
                    <a:pt x="874395" y="149376"/>
                    <a:pt x="876014" y="142494"/>
                    <a:pt x="872371" y="136827"/>
                  </a:cubicBezTo>
                  <a:cubicBezTo>
                    <a:pt x="868728" y="130349"/>
                    <a:pt x="860631" y="128325"/>
                    <a:pt x="854154" y="131969"/>
                  </a:cubicBezTo>
                  <a:cubicBezTo>
                    <a:pt x="850916" y="133993"/>
                    <a:pt x="848892" y="136827"/>
                    <a:pt x="848082" y="140470"/>
                  </a:cubicBezTo>
                  <a:cubicBezTo>
                    <a:pt x="846463" y="140875"/>
                    <a:pt x="844439" y="140875"/>
                    <a:pt x="842010" y="141279"/>
                  </a:cubicBezTo>
                  <a:cubicBezTo>
                    <a:pt x="831890" y="142494"/>
                    <a:pt x="818126" y="143303"/>
                    <a:pt x="804767" y="143303"/>
                  </a:cubicBezTo>
                  <a:cubicBezTo>
                    <a:pt x="791004" y="143303"/>
                    <a:pt x="777645" y="142899"/>
                    <a:pt x="767524" y="141684"/>
                  </a:cubicBezTo>
                  <a:cubicBezTo>
                    <a:pt x="765905" y="141684"/>
                    <a:pt x="764286" y="141279"/>
                    <a:pt x="762667" y="141279"/>
                  </a:cubicBezTo>
                  <a:cubicBezTo>
                    <a:pt x="762262" y="140470"/>
                    <a:pt x="762262" y="139660"/>
                    <a:pt x="761857" y="138851"/>
                  </a:cubicBezTo>
                  <a:cubicBezTo>
                    <a:pt x="758214" y="132373"/>
                    <a:pt x="750118" y="130349"/>
                    <a:pt x="743641" y="133993"/>
                  </a:cubicBezTo>
                  <a:cubicBezTo>
                    <a:pt x="737163" y="137636"/>
                    <a:pt x="735139" y="145733"/>
                    <a:pt x="738783" y="152209"/>
                  </a:cubicBezTo>
                  <a:cubicBezTo>
                    <a:pt x="739188" y="153019"/>
                    <a:pt x="739997" y="153424"/>
                    <a:pt x="740807" y="154233"/>
                  </a:cubicBezTo>
                  <a:cubicBezTo>
                    <a:pt x="740402" y="155448"/>
                    <a:pt x="739593" y="157067"/>
                    <a:pt x="739188" y="158686"/>
                  </a:cubicBezTo>
                  <a:cubicBezTo>
                    <a:pt x="735139" y="167997"/>
                    <a:pt x="729067" y="180142"/>
                    <a:pt x="722590" y="192286"/>
                  </a:cubicBezTo>
                  <a:cubicBezTo>
                    <a:pt x="715708" y="204025"/>
                    <a:pt x="708422" y="215765"/>
                    <a:pt x="702754" y="223861"/>
                  </a:cubicBezTo>
                  <a:cubicBezTo>
                    <a:pt x="701945" y="225076"/>
                    <a:pt x="701135" y="226290"/>
                    <a:pt x="699921" y="227504"/>
                  </a:cubicBezTo>
                  <a:cubicBezTo>
                    <a:pt x="696682" y="226695"/>
                    <a:pt x="693444" y="227100"/>
                    <a:pt x="690610" y="229124"/>
                  </a:cubicBezTo>
                  <a:cubicBezTo>
                    <a:pt x="688181" y="230338"/>
                    <a:pt x="686967" y="232362"/>
                    <a:pt x="685752" y="234386"/>
                  </a:cubicBezTo>
                  <a:cubicBezTo>
                    <a:pt x="682109" y="234791"/>
                    <a:pt x="677251" y="235601"/>
                    <a:pt x="671989" y="236006"/>
                  </a:cubicBezTo>
                  <a:cubicBezTo>
                    <a:pt x="657011" y="237625"/>
                    <a:pt x="636770" y="239244"/>
                    <a:pt x="616934" y="240054"/>
                  </a:cubicBezTo>
                  <a:cubicBezTo>
                    <a:pt x="596694" y="240863"/>
                    <a:pt x="576858" y="240863"/>
                    <a:pt x="561475" y="240458"/>
                  </a:cubicBezTo>
                  <a:cubicBezTo>
                    <a:pt x="559856" y="240458"/>
                    <a:pt x="558641" y="240458"/>
                    <a:pt x="557427" y="240458"/>
                  </a:cubicBezTo>
                  <a:cubicBezTo>
                    <a:pt x="554998" y="226290"/>
                    <a:pt x="542449" y="215360"/>
                    <a:pt x="527471" y="215360"/>
                  </a:cubicBezTo>
                  <a:cubicBezTo>
                    <a:pt x="525042" y="215360"/>
                    <a:pt x="523018" y="215765"/>
                    <a:pt x="520994" y="216170"/>
                  </a:cubicBezTo>
                  <a:cubicBezTo>
                    <a:pt x="518970" y="213741"/>
                    <a:pt x="517350" y="210907"/>
                    <a:pt x="514922" y="208073"/>
                  </a:cubicBezTo>
                  <a:cubicBezTo>
                    <a:pt x="501158" y="189047"/>
                    <a:pt x="484561" y="162734"/>
                    <a:pt x="469583" y="135612"/>
                  </a:cubicBezTo>
                  <a:cubicBezTo>
                    <a:pt x="454200" y="108490"/>
                    <a:pt x="440031" y="80963"/>
                    <a:pt x="430316" y="59507"/>
                  </a:cubicBezTo>
                  <a:cubicBezTo>
                    <a:pt x="428696" y="56269"/>
                    <a:pt x="427482" y="53030"/>
                    <a:pt x="426268" y="50197"/>
                  </a:cubicBezTo>
                  <a:cubicBezTo>
                    <a:pt x="430720" y="44934"/>
                    <a:pt x="433554" y="38052"/>
                    <a:pt x="433554" y="30361"/>
                  </a:cubicBezTo>
                  <a:cubicBezTo>
                    <a:pt x="433554" y="13359"/>
                    <a:pt x="419791" y="0"/>
                    <a:pt x="403193" y="0"/>
                  </a:cubicBezTo>
                  <a:cubicBezTo>
                    <a:pt x="390239" y="0"/>
                    <a:pt x="378904" y="8501"/>
                    <a:pt x="374856" y="19836"/>
                  </a:cubicBezTo>
                  <a:cubicBezTo>
                    <a:pt x="371618" y="20241"/>
                    <a:pt x="368379" y="20241"/>
                    <a:pt x="364331" y="20645"/>
                  </a:cubicBezTo>
                  <a:cubicBezTo>
                    <a:pt x="340852" y="22669"/>
                    <a:pt x="310086" y="23884"/>
                    <a:pt x="278916" y="23884"/>
                  </a:cubicBezTo>
                  <a:cubicBezTo>
                    <a:pt x="247745" y="23884"/>
                    <a:pt x="216575" y="22669"/>
                    <a:pt x="193500" y="20645"/>
                  </a:cubicBezTo>
                  <a:cubicBezTo>
                    <a:pt x="189857" y="20241"/>
                    <a:pt x="186214" y="20241"/>
                    <a:pt x="182975" y="19836"/>
                  </a:cubicBezTo>
                  <a:cubicBezTo>
                    <a:pt x="178522" y="8096"/>
                    <a:pt x="167592" y="0"/>
                    <a:pt x="154638" y="0"/>
                  </a:cubicBezTo>
                  <a:cubicBezTo>
                    <a:pt x="137636" y="0"/>
                    <a:pt x="124277" y="13763"/>
                    <a:pt x="124277" y="30361"/>
                  </a:cubicBezTo>
                  <a:cubicBezTo>
                    <a:pt x="124277" y="38052"/>
                    <a:pt x="127516" y="45339"/>
                    <a:pt x="132374" y="50602"/>
                  </a:cubicBezTo>
                  <a:cubicBezTo>
                    <a:pt x="131159" y="53435"/>
                    <a:pt x="129945" y="56674"/>
                    <a:pt x="128326" y="59912"/>
                  </a:cubicBezTo>
                  <a:cubicBezTo>
                    <a:pt x="119015" y="81367"/>
                    <a:pt x="104846" y="109299"/>
                    <a:pt x="89463" y="136017"/>
                  </a:cubicBezTo>
                  <a:cubicBezTo>
                    <a:pt x="74081" y="162734"/>
                    <a:pt x="57078" y="189047"/>
                    <a:pt x="42910" y="208073"/>
                  </a:cubicBezTo>
                  <a:cubicBezTo>
                    <a:pt x="40886" y="210907"/>
                    <a:pt x="38862" y="213336"/>
                    <a:pt x="36838" y="216170"/>
                  </a:cubicBezTo>
                  <a:cubicBezTo>
                    <a:pt x="34814" y="215765"/>
                    <a:pt x="32385" y="215360"/>
                    <a:pt x="30361" y="215360"/>
                  </a:cubicBezTo>
                  <a:cubicBezTo>
                    <a:pt x="13359" y="215360"/>
                    <a:pt x="0" y="229124"/>
                    <a:pt x="0" y="245721"/>
                  </a:cubicBezTo>
                  <a:cubicBezTo>
                    <a:pt x="0" y="262723"/>
                    <a:pt x="13763" y="276082"/>
                    <a:pt x="30361" y="276082"/>
                  </a:cubicBezTo>
                  <a:cubicBezTo>
                    <a:pt x="32385" y="276082"/>
                    <a:pt x="34409" y="275677"/>
                    <a:pt x="36028" y="275677"/>
                  </a:cubicBezTo>
                  <a:cubicBezTo>
                    <a:pt x="38052" y="278106"/>
                    <a:pt x="40076" y="280940"/>
                    <a:pt x="42100" y="283773"/>
                  </a:cubicBezTo>
                  <a:cubicBezTo>
                    <a:pt x="55864" y="302800"/>
                    <a:pt x="72866" y="328708"/>
                    <a:pt x="88249" y="355830"/>
                  </a:cubicBezTo>
                  <a:cubicBezTo>
                    <a:pt x="104037" y="382548"/>
                    <a:pt x="118205" y="410075"/>
                    <a:pt x="127921" y="431530"/>
                  </a:cubicBezTo>
                  <a:cubicBezTo>
                    <a:pt x="129945" y="435983"/>
                    <a:pt x="131564" y="440031"/>
                    <a:pt x="133183" y="444079"/>
                  </a:cubicBezTo>
                  <a:cubicBezTo>
                    <a:pt x="127516" y="449747"/>
                    <a:pt x="123873" y="457438"/>
                    <a:pt x="123873" y="465939"/>
                  </a:cubicBezTo>
                  <a:cubicBezTo>
                    <a:pt x="123873" y="482941"/>
                    <a:pt x="137636" y="496300"/>
                    <a:pt x="154233" y="496300"/>
                  </a:cubicBezTo>
                  <a:cubicBezTo>
                    <a:pt x="169212" y="496300"/>
                    <a:pt x="181761" y="485370"/>
                    <a:pt x="184190" y="470797"/>
                  </a:cubicBezTo>
                  <a:cubicBezTo>
                    <a:pt x="187023" y="470392"/>
                    <a:pt x="189857" y="470392"/>
                    <a:pt x="193096" y="469987"/>
                  </a:cubicBezTo>
                  <a:cubicBezTo>
                    <a:pt x="216575" y="467558"/>
                    <a:pt x="247340" y="465939"/>
                    <a:pt x="278511" y="465939"/>
                  </a:cubicBezTo>
                  <a:cubicBezTo>
                    <a:pt x="309682" y="465534"/>
                    <a:pt x="340447" y="467153"/>
                    <a:pt x="363926" y="469583"/>
                  </a:cubicBezTo>
                  <a:cubicBezTo>
                    <a:pt x="367570" y="469987"/>
                    <a:pt x="370808" y="470392"/>
                    <a:pt x="374047" y="470797"/>
                  </a:cubicBezTo>
                  <a:cubicBezTo>
                    <a:pt x="378095" y="482941"/>
                    <a:pt x="389430" y="491847"/>
                    <a:pt x="402788" y="491847"/>
                  </a:cubicBezTo>
                  <a:cubicBezTo>
                    <a:pt x="408456" y="491847"/>
                    <a:pt x="413718" y="490228"/>
                    <a:pt x="418171" y="487394"/>
                  </a:cubicBezTo>
                  <a:cubicBezTo>
                    <a:pt x="419386" y="489013"/>
                    <a:pt x="420600" y="491038"/>
                    <a:pt x="421815" y="493062"/>
                  </a:cubicBezTo>
                  <a:cubicBezTo>
                    <a:pt x="429911" y="506016"/>
                    <a:pt x="440031" y="523423"/>
                    <a:pt x="449342" y="540829"/>
                  </a:cubicBezTo>
                  <a:cubicBezTo>
                    <a:pt x="458653" y="558641"/>
                    <a:pt x="467558" y="576453"/>
                    <a:pt x="474035" y="590621"/>
                  </a:cubicBezTo>
                  <a:cubicBezTo>
                    <a:pt x="476059" y="595479"/>
                    <a:pt x="478083" y="599527"/>
                    <a:pt x="479298" y="603171"/>
                  </a:cubicBezTo>
                  <a:cubicBezTo>
                    <a:pt x="478083" y="605195"/>
                    <a:pt x="477274" y="607623"/>
                    <a:pt x="477274" y="610457"/>
                  </a:cubicBezTo>
                  <a:cubicBezTo>
                    <a:pt x="477274" y="613696"/>
                    <a:pt x="478488" y="616934"/>
                    <a:pt x="480917" y="619363"/>
                  </a:cubicBezTo>
                  <a:cubicBezTo>
                    <a:pt x="480513" y="620578"/>
                    <a:pt x="479703" y="621792"/>
                    <a:pt x="479298" y="623411"/>
                  </a:cubicBezTo>
                  <a:cubicBezTo>
                    <a:pt x="475250" y="632722"/>
                    <a:pt x="469178" y="644866"/>
                    <a:pt x="462296" y="656606"/>
                  </a:cubicBezTo>
                  <a:cubicBezTo>
                    <a:pt x="455414" y="668345"/>
                    <a:pt x="448128" y="679680"/>
                    <a:pt x="442055" y="688181"/>
                  </a:cubicBezTo>
                  <a:cubicBezTo>
                    <a:pt x="441246" y="689396"/>
                    <a:pt x="440436" y="690610"/>
                    <a:pt x="439626" y="691824"/>
                  </a:cubicBezTo>
                  <a:cubicBezTo>
                    <a:pt x="438817" y="691824"/>
                    <a:pt x="437602" y="691420"/>
                    <a:pt x="436793" y="691420"/>
                  </a:cubicBezTo>
                  <a:cubicBezTo>
                    <a:pt x="429506" y="691420"/>
                    <a:pt x="423434" y="697492"/>
                    <a:pt x="423434" y="704778"/>
                  </a:cubicBezTo>
                  <a:cubicBezTo>
                    <a:pt x="423434" y="712065"/>
                    <a:pt x="429506" y="718137"/>
                    <a:pt x="436793" y="718137"/>
                  </a:cubicBezTo>
                  <a:cubicBezTo>
                    <a:pt x="437602" y="718137"/>
                    <a:pt x="438412" y="718137"/>
                    <a:pt x="439222" y="717733"/>
                  </a:cubicBezTo>
                  <a:cubicBezTo>
                    <a:pt x="440031" y="718947"/>
                    <a:pt x="440841" y="720161"/>
                    <a:pt x="441650" y="721376"/>
                  </a:cubicBezTo>
                  <a:cubicBezTo>
                    <a:pt x="447723" y="729877"/>
                    <a:pt x="455009" y="741212"/>
                    <a:pt x="461891" y="752951"/>
                  </a:cubicBezTo>
                  <a:cubicBezTo>
                    <a:pt x="468773" y="764691"/>
                    <a:pt x="475250" y="776835"/>
                    <a:pt x="479298" y="786146"/>
                  </a:cubicBezTo>
                  <a:cubicBezTo>
                    <a:pt x="480108" y="788170"/>
                    <a:pt x="480917" y="789789"/>
                    <a:pt x="481727" y="791408"/>
                  </a:cubicBezTo>
                  <a:cubicBezTo>
                    <a:pt x="479298" y="793837"/>
                    <a:pt x="477679" y="797076"/>
                    <a:pt x="477679" y="801124"/>
                  </a:cubicBezTo>
                  <a:cubicBezTo>
                    <a:pt x="477679" y="808410"/>
                    <a:pt x="483751" y="814483"/>
                    <a:pt x="491038" y="814483"/>
                  </a:cubicBezTo>
                  <a:cubicBezTo>
                    <a:pt x="497514" y="814483"/>
                    <a:pt x="503182" y="809625"/>
                    <a:pt x="503992" y="803148"/>
                  </a:cubicBezTo>
                  <a:cubicBezTo>
                    <a:pt x="505206" y="803148"/>
                    <a:pt x="506420" y="802743"/>
                    <a:pt x="508040" y="802743"/>
                  </a:cubicBezTo>
                  <a:cubicBezTo>
                    <a:pt x="518160" y="801933"/>
                    <a:pt x="531924" y="801124"/>
                    <a:pt x="545283" y="801124"/>
                  </a:cubicBezTo>
                  <a:cubicBezTo>
                    <a:pt x="559046" y="801124"/>
                    <a:pt x="572405" y="801529"/>
                    <a:pt x="582525" y="802743"/>
                  </a:cubicBezTo>
                  <a:cubicBezTo>
                    <a:pt x="584144" y="802743"/>
                    <a:pt x="585359" y="803148"/>
                    <a:pt x="586978" y="803148"/>
                  </a:cubicBezTo>
                  <a:cubicBezTo>
                    <a:pt x="588597" y="808410"/>
                    <a:pt x="593860" y="812459"/>
                    <a:pt x="599527" y="812459"/>
                  </a:cubicBezTo>
                  <a:cubicBezTo>
                    <a:pt x="606814" y="812459"/>
                    <a:pt x="612886" y="806386"/>
                    <a:pt x="612886" y="799100"/>
                  </a:cubicBezTo>
                  <a:cubicBezTo>
                    <a:pt x="612886" y="795861"/>
                    <a:pt x="611672" y="792623"/>
                    <a:pt x="609648" y="790194"/>
                  </a:cubicBezTo>
                  <a:cubicBezTo>
                    <a:pt x="609648" y="788575"/>
                    <a:pt x="610457" y="786955"/>
                    <a:pt x="610862" y="785741"/>
                  </a:cubicBezTo>
                  <a:close/>
                  <a:moveTo>
                    <a:pt x="708422" y="227504"/>
                  </a:moveTo>
                  <a:cubicBezTo>
                    <a:pt x="712470" y="218194"/>
                    <a:pt x="718542" y="206049"/>
                    <a:pt x="725019" y="193905"/>
                  </a:cubicBezTo>
                  <a:cubicBezTo>
                    <a:pt x="731901" y="182166"/>
                    <a:pt x="739188" y="170426"/>
                    <a:pt x="744855" y="162330"/>
                  </a:cubicBezTo>
                  <a:cubicBezTo>
                    <a:pt x="745665" y="161115"/>
                    <a:pt x="746474" y="159901"/>
                    <a:pt x="747689" y="158686"/>
                  </a:cubicBezTo>
                  <a:cubicBezTo>
                    <a:pt x="750927" y="159496"/>
                    <a:pt x="754166" y="159091"/>
                    <a:pt x="756999" y="157067"/>
                  </a:cubicBezTo>
                  <a:cubicBezTo>
                    <a:pt x="759833" y="155448"/>
                    <a:pt x="761857" y="152614"/>
                    <a:pt x="762667" y="149781"/>
                  </a:cubicBezTo>
                  <a:cubicBezTo>
                    <a:pt x="764286" y="149781"/>
                    <a:pt x="765500" y="149376"/>
                    <a:pt x="767120" y="149376"/>
                  </a:cubicBezTo>
                  <a:cubicBezTo>
                    <a:pt x="777240" y="148161"/>
                    <a:pt x="791004" y="147352"/>
                    <a:pt x="804363" y="147352"/>
                  </a:cubicBezTo>
                  <a:cubicBezTo>
                    <a:pt x="818126" y="146947"/>
                    <a:pt x="831485" y="147757"/>
                    <a:pt x="841605" y="148566"/>
                  </a:cubicBezTo>
                  <a:cubicBezTo>
                    <a:pt x="844034" y="148971"/>
                    <a:pt x="846463" y="148971"/>
                    <a:pt x="848487" y="149376"/>
                  </a:cubicBezTo>
                  <a:cubicBezTo>
                    <a:pt x="848487" y="149781"/>
                    <a:pt x="848487" y="150185"/>
                    <a:pt x="848892" y="150590"/>
                  </a:cubicBezTo>
                  <a:cubicBezTo>
                    <a:pt x="851321" y="154638"/>
                    <a:pt x="855774" y="157067"/>
                    <a:pt x="860631" y="157067"/>
                  </a:cubicBezTo>
                  <a:cubicBezTo>
                    <a:pt x="861846" y="158282"/>
                    <a:pt x="862655" y="159901"/>
                    <a:pt x="863870" y="161520"/>
                  </a:cubicBezTo>
                  <a:cubicBezTo>
                    <a:pt x="869942" y="169616"/>
                    <a:pt x="877633" y="180951"/>
                    <a:pt x="884515" y="192691"/>
                  </a:cubicBezTo>
                  <a:cubicBezTo>
                    <a:pt x="891397" y="204430"/>
                    <a:pt x="897874" y="216170"/>
                    <a:pt x="902327" y="225885"/>
                  </a:cubicBezTo>
                  <a:cubicBezTo>
                    <a:pt x="903137" y="227504"/>
                    <a:pt x="903542" y="228719"/>
                    <a:pt x="904351" y="229933"/>
                  </a:cubicBezTo>
                  <a:cubicBezTo>
                    <a:pt x="900708" y="233982"/>
                    <a:pt x="899898" y="240458"/>
                    <a:pt x="902732" y="245316"/>
                  </a:cubicBezTo>
                  <a:cubicBezTo>
                    <a:pt x="903137" y="246126"/>
                    <a:pt x="903946" y="246531"/>
                    <a:pt x="904351" y="247340"/>
                  </a:cubicBezTo>
                  <a:cubicBezTo>
                    <a:pt x="903946" y="248555"/>
                    <a:pt x="903137" y="250174"/>
                    <a:pt x="902732" y="251793"/>
                  </a:cubicBezTo>
                  <a:cubicBezTo>
                    <a:pt x="898684" y="261104"/>
                    <a:pt x="892612" y="273248"/>
                    <a:pt x="885730" y="284988"/>
                  </a:cubicBezTo>
                  <a:cubicBezTo>
                    <a:pt x="878848" y="296728"/>
                    <a:pt x="871561" y="308467"/>
                    <a:pt x="865894" y="316563"/>
                  </a:cubicBezTo>
                  <a:cubicBezTo>
                    <a:pt x="865084" y="317778"/>
                    <a:pt x="864275" y="318992"/>
                    <a:pt x="863060" y="320207"/>
                  </a:cubicBezTo>
                  <a:cubicBezTo>
                    <a:pt x="859822" y="319802"/>
                    <a:pt x="856583" y="319802"/>
                    <a:pt x="853749" y="321826"/>
                  </a:cubicBezTo>
                  <a:cubicBezTo>
                    <a:pt x="850916" y="323445"/>
                    <a:pt x="848892" y="326279"/>
                    <a:pt x="848082" y="329517"/>
                  </a:cubicBezTo>
                  <a:cubicBezTo>
                    <a:pt x="846868" y="329517"/>
                    <a:pt x="845248" y="329922"/>
                    <a:pt x="843629" y="329922"/>
                  </a:cubicBezTo>
                  <a:cubicBezTo>
                    <a:pt x="833509" y="331137"/>
                    <a:pt x="819745" y="331946"/>
                    <a:pt x="806387" y="331541"/>
                  </a:cubicBezTo>
                  <a:cubicBezTo>
                    <a:pt x="792623" y="331541"/>
                    <a:pt x="779264" y="331137"/>
                    <a:pt x="769144" y="329922"/>
                  </a:cubicBezTo>
                  <a:cubicBezTo>
                    <a:pt x="767524" y="329922"/>
                    <a:pt x="765905" y="329517"/>
                    <a:pt x="764286" y="329517"/>
                  </a:cubicBezTo>
                  <a:cubicBezTo>
                    <a:pt x="763881" y="328708"/>
                    <a:pt x="763881" y="327898"/>
                    <a:pt x="763476" y="327088"/>
                  </a:cubicBezTo>
                  <a:cubicBezTo>
                    <a:pt x="760643" y="322231"/>
                    <a:pt x="754975" y="319802"/>
                    <a:pt x="749713" y="321016"/>
                  </a:cubicBezTo>
                  <a:cubicBezTo>
                    <a:pt x="748903" y="319802"/>
                    <a:pt x="748093" y="318587"/>
                    <a:pt x="746879" y="317373"/>
                  </a:cubicBezTo>
                  <a:cubicBezTo>
                    <a:pt x="740807" y="308872"/>
                    <a:pt x="733520" y="297537"/>
                    <a:pt x="726638" y="285798"/>
                  </a:cubicBezTo>
                  <a:cubicBezTo>
                    <a:pt x="719757" y="274058"/>
                    <a:pt x="713280" y="261913"/>
                    <a:pt x="708827" y="253008"/>
                  </a:cubicBezTo>
                  <a:cubicBezTo>
                    <a:pt x="708017" y="251388"/>
                    <a:pt x="707612" y="250174"/>
                    <a:pt x="706803" y="248960"/>
                  </a:cubicBezTo>
                  <a:cubicBezTo>
                    <a:pt x="710041" y="244912"/>
                    <a:pt x="710851" y="238839"/>
                    <a:pt x="708017" y="233982"/>
                  </a:cubicBezTo>
                  <a:cubicBezTo>
                    <a:pt x="707612" y="233172"/>
                    <a:pt x="706803" y="232767"/>
                    <a:pt x="706398" y="231958"/>
                  </a:cubicBezTo>
                  <a:cubicBezTo>
                    <a:pt x="707208" y="230338"/>
                    <a:pt x="707612" y="229124"/>
                    <a:pt x="708422" y="227504"/>
                  </a:cubicBezTo>
                  <a:close/>
                  <a:moveTo>
                    <a:pt x="414933" y="423434"/>
                  </a:moveTo>
                  <a:cubicBezTo>
                    <a:pt x="412909" y="426268"/>
                    <a:pt x="410885" y="429101"/>
                    <a:pt x="408861" y="431530"/>
                  </a:cubicBezTo>
                  <a:cubicBezTo>
                    <a:pt x="406837" y="431125"/>
                    <a:pt x="404813" y="430720"/>
                    <a:pt x="402383" y="430720"/>
                  </a:cubicBezTo>
                  <a:cubicBezTo>
                    <a:pt x="389025" y="430720"/>
                    <a:pt x="377690" y="439626"/>
                    <a:pt x="373642" y="451771"/>
                  </a:cubicBezTo>
                  <a:cubicBezTo>
                    <a:pt x="370403" y="452175"/>
                    <a:pt x="367165" y="452580"/>
                    <a:pt x="363522" y="452985"/>
                  </a:cubicBezTo>
                  <a:cubicBezTo>
                    <a:pt x="340043" y="455414"/>
                    <a:pt x="309277" y="457033"/>
                    <a:pt x="278106" y="456628"/>
                  </a:cubicBezTo>
                  <a:cubicBezTo>
                    <a:pt x="246936" y="456628"/>
                    <a:pt x="215765" y="454604"/>
                    <a:pt x="192691" y="452580"/>
                  </a:cubicBezTo>
                  <a:cubicBezTo>
                    <a:pt x="188238" y="452175"/>
                    <a:pt x="184190" y="451771"/>
                    <a:pt x="180142" y="451366"/>
                  </a:cubicBezTo>
                  <a:cubicBezTo>
                    <a:pt x="174879" y="442055"/>
                    <a:pt x="165163" y="435578"/>
                    <a:pt x="153829" y="435578"/>
                  </a:cubicBezTo>
                  <a:cubicBezTo>
                    <a:pt x="152614" y="435578"/>
                    <a:pt x="151805" y="435983"/>
                    <a:pt x="150590" y="435983"/>
                  </a:cubicBezTo>
                  <a:cubicBezTo>
                    <a:pt x="147757" y="432340"/>
                    <a:pt x="144518" y="428292"/>
                    <a:pt x="141279" y="423434"/>
                  </a:cubicBezTo>
                  <a:cubicBezTo>
                    <a:pt x="127516" y="404408"/>
                    <a:pt x="110918" y="378095"/>
                    <a:pt x="95536" y="351377"/>
                  </a:cubicBezTo>
                  <a:cubicBezTo>
                    <a:pt x="80153" y="324255"/>
                    <a:pt x="65984" y="296728"/>
                    <a:pt x="56269" y="275273"/>
                  </a:cubicBezTo>
                  <a:cubicBezTo>
                    <a:pt x="54650" y="272034"/>
                    <a:pt x="53435" y="268795"/>
                    <a:pt x="52221" y="265962"/>
                  </a:cubicBezTo>
                  <a:cubicBezTo>
                    <a:pt x="56674" y="260699"/>
                    <a:pt x="59912" y="253817"/>
                    <a:pt x="59912" y="246126"/>
                  </a:cubicBezTo>
                  <a:cubicBezTo>
                    <a:pt x="59912" y="238434"/>
                    <a:pt x="56674" y="231148"/>
                    <a:pt x="51816" y="225885"/>
                  </a:cubicBezTo>
                  <a:cubicBezTo>
                    <a:pt x="53030" y="223052"/>
                    <a:pt x="54245" y="219813"/>
                    <a:pt x="55864" y="216575"/>
                  </a:cubicBezTo>
                  <a:cubicBezTo>
                    <a:pt x="65175" y="195119"/>
                    <a:pt x="79343" y="167188"/>
                    <a:pt x="94726" y="140470"/>
                  </a:cubicBezTo>
                  <a:cubicBezTo>
                    <a:pt x="110514" y="113752"/>
                    <a:pt x="127516" y="87439"/>
                    <a:pt x="141279" y="68818"/>
                  </a:cubicBezTo>
                  <a:cubicBezTo>
                    <a:pt x="143303" y="65984"/>
                    <a:pt x="145328" y="63151"/>
                    <a:pt x="147352" y="60722"/>
                  </a:cubicBezTo>
                  <a:cubicBezTo>
                    <a:pt x="149376" y="61127"/>
                    <a:pt x="151400" y="61531"/>
                    <a:pt x="153829" y="61531"/>
                  </a:cubicBezTo>
                  <a:cubicBezTo>
                    <a:pt x="166783" y="61531"/>
                    <a:pt x="178118" y="53030"/>
                    <a:pt x="182166" y="41696"/>
                  </a:cubicBezTo>
                  <a:cubicBezTo>
                    <a:pt x="185404" y="41291"/>
                    <a:pt x="189047" y="41291"/>
                    <a:pt x="192691" y="40886"/>
                  </a:cubicBezTo>
                  <a:cubicBezTo>
                    <a:pt x="216170" y="38862"/>
                    <a:pt x="246936" y="37648"/>
                    <a:pt x="278106" y="37648"/>
                  </a:cubicBezTo>
                  <a:cubicBezTo>
                    <a:pt x="309277" y="37648"/>
                    <a:pt x="340043" y="38862"/>
                    <a:pt x="363522" y="40886"/>
                  </a:cubicBezTo>
                  <a:cubicBezTo>
                    <a:pt x="367165" y="41291"/>
                    <a:pt x="370808" y="41291"/>
                    <a:pt x="374047" y="41696"/>
                  </a:cubicBezTo>
                  <a:cubicBezTo>
                    <a:pt x="378500" y="53435"/>
                    <a:pt x="389430" y="61531"/>
                    <a:pt x="402383" y="61531"/>
                  </a:cubicBezTo>
                  <a:cubicBezTo>
                    <a:pt x="404408" y="61531"/>
                    <a:pt x="406027" y="61127"/>
                    <a:pt x="408051" y="61127"/>
                  </a:cubicBezTo>
                  <a:cubicBezTo>
                    <a:pt x="410075" y="63555"/>
                    <a:pt x="412099" y="66389"/>
                    <a:pt x="414123" y="69223"/>
                  </a:cubicBezTo>
                  <a:cubicBezTo>
                    <a:pt x="427887" y="88249"/>
                    <a:pt x="444889" y="114157"/>
                    <a:pt x="460272" y="141279"/>
                  </a:cubicBezTo>
                  <a:cubicBezTo>
                    <a:pt x="476059" y="167997"/>
                    <a:pt x="490633" y="195524"/>
                    <a:pt x="500348" y="216979"/>
                  </a:cubicBezTo>
                  <a:cubicBezTo>
                    <a:pt x="501968" y="220218"/>
                    <a:pt x="503182" y="223052"/>
                    <a:pt x="504396" y="226290"/>
                  </a:cubicBezTo>
                  <a:cubicBezTo>
                    <a:pt x="499538" y="231553"/>
                    <a:pt x="496300" y="238839"/>
                    <a:pt x="496300" y="246531"/>
                  </a:cubicBezTo>
                  <a:cubicBezTo>
                    <a:pt x="496300" y="254222"/>
                    <a:pt x="499134" y="261104"/>
                    <a:pt x="503992" y="266367"/>
                  </a:cubicBezTo>
                  <a:cubicBezTo>
                    <a:pt x="502777" y="269200"/>
                    <a:pt x="501563" y="272439"/>
                    <a:pt x="499943" y="275677"/>
                  </a:cubicBezTo>
                  <a:cubicBezTo>
                    <a:pt x="490228" y="297132"/>
                    <a:pt x="476464" y="324659"/>
                    <a:pt x="460677" y="351782"/>
                  </a:cubicBezTo>
                  <a:cubicBezTo>
                    <a:pt x="445294" y="378500"/>
                    <a:pt x="428696" y="404408"/>
                    <a:pt x="414933" y="423434"/>
                  </a:cubicBezTo>
                  <a:close/>
                  <a:moveTo>
                    <a:pt x="455819" y="537591"/>
                  </a:moveTo>
                  <a:cubicBezTo>
                    <a:pt x="446508" y="519779"/>
                    <a:pt x="437602" y="501968"/>
                    <a:pt x="431125" y="487799"/>
                  </a:cubicBezTo>
                  <a:cubicBezTo>
                    <a:pt x="429506" y="484560"/>
                    <a:pt x="428292" y="481727"/>
                    <a:pt x="427077" y="478893"/>
                  </a:cubicBezTo>
                  <a:cubicBezTo>
                    <a:pt x="430720" y="474035"/>
                    <a:pt x="432744" y="467963"/>
                    <a:pt x="432744" y="461486"/>
                  </a:cubicBezTo>
                  <a:cubicBezTo>
                    <a:pt x="432744" y="453795"/>
                    <a:pt x="429911" y="446508"/>
                    <a:pt x="425053" y="441246"/>
                  </a:cubicBezTo>
                  <a:cubicBezTo>
                    <a:pt x="426268" y="438412"/>
                    <a:pt x="427482" y="435173"/>
                    <a:pt x="429101" y="431935"/>
                  </a:cubicBezTo>
                  <a:cubicBezTo>
                    <a:pt x="438412" y="410480"/>
                    <a:pt x="452985" y="382953"/>
                    <a:pt x="468368" y="355830"/>
                  </a:cubicBezTo>
                  <a:cubicBezTo>
                    <a:pt x="483751" y="329113"/>
                    <a:pt x="501158" y="302800"/>
                    <a:pt x="514517" y="283773"/>
                  </a:cubicBezTo>
                  <a:cubicBezTo>
                    <a:pt x="516541" y="280940"/>
                    <a:pt x="518565" y="278106"/>
                    <a:pt x="520589" y="275677"/>
                  </a:cubicBezTo>
                  <a:cubicBezTo>
                    <a:pt x="522613" y="276082"/>
                    <a:pt x="524637" y="276082"/>
                    <a:pt x="526661" y="276082"/>
                  </a:cubicBezTo>
                  <a:cubicBezTo>
                    <a:pt x="541234" y="276082"/>
                    <a:pt x="553379" y="265557"/>
                    <a:pt x="556212" y="251793"/>
                  </a:cubicBezTo>
                  <a:cubicBezTo>
                    <a:pt x="557832" y="251793"/>
                    <a:pt x="559451" y="251388"/>
                    <a:pt x="561070" y="251388"/>
                  </a:cubicBezTo>
                  <a:cubicBezTo>
                    <a:pt x="576048" y="249769"/>
                    <a:pt x="596289" y="248150"/>
                    <a:pt x="616125" y="247340"/>
                  </a:cubicBezTo>
                  <a:cubicBezTo>
                    <a:pt x="636365" y="246531"/>
                    <a:pt x="656201" y="246126"/>
                    <a:pt x="671584" y="246936"/>
                  </a:cubicBezTo>
                  <a:cubicBezTo>
                    <a:pt x="676847" y="246936"/>
                    <a:pt x="681299" y="247340"/>
                    <a:pt x="685348" y="247340"/>
                  </a:cubicBezTo>
                  <a:cubicBezTo>
                    <a:pt x="688181" y="252198"/>
                    <a:pt x="693849" y="254222"/>
                    <a:pt x="698706" y="253413"/>
                  </a:cubicBezTo>
                  <a:cubicBezTo>
                    <a:pt x="699516" y="254627"/>
                    <a:pt x="700326" y="255841"/>
                    <a:pt x="701540" y="257056"/>
                  </a:cubicBezTo>
                  <a:cubicBezTo>
                    <a:pt x="707612" y="265557"/>
                    <a:pt x="714899" y="276892"/>
                    <a:pt x="721781" y="288631"/>
                  </a:cubicBezTo>
                  <a:cubicBezTo>
                    <a:pt x="728663" y="300371"/>
                    <a:pt x="735139" y="312110"/>
                    <a:pt x="739593" y="321421"/>
                  </a:cubicBezTo>
                  <a:cubicBezTo>
                    <a:pt x="740402" y="323040"/>
                    <a:pt x="740807" y="324255"/>
                    <a:pt x="741617" y="325469"/>
                  </a:cubicBezTo>
                  <a:cubicBezTo>
                    <a:pt x="738378" y="329517"/>
                    <a:pt x="737568" y="335185"/>
                    <a:pt x="740402" y="340043"/>
                  </a:cubicBezTo>
                  <a:cubicBezTo>
                    <a:pt x="736759" y="347734"/>
                    <a:pt x="730687" y="359473"/>
                    <a:pt x="723400" y="374047"/>
                  </a:cubicBezTo>
                  <a:cubicBezTo>
                    <a:pt x="716518" y="387001"/>
                    <a:pt x="708827" y="402788"/>
                    <a:pt x="699921" y="418981"/>
                  </a:cubicBezTo>
                  <a:cubicBezTo>
                    <a:pt x="691420" y="435173"/>
                    <a:pt x="681704" y="452580"/>
                    <a:pt x="672393" y="469987"/>
                  </a:cubicBezTo>
                  <a:cubicBezTo>
                    <a:pt x="662678" y="486989"/>
                    <a:pt x="652963" y="504396"/>
                    <a:pt x="644057" y="520184"/>
                  </a:cubicBezTo>
                  <a:cubicBezTo>
                    <a:pt x="634746" y="536377"/>
                    <a:pt x="625840" y="550950"/>
                    <a:pt x="618553" y="563904"/>
                  </a:cubicBezTo>
                  <a:cubicBezTo>
                    <a:pt x="610862" y="576453"/>
                    <a:pt x="604385" y="586978"/>
                    <a:pt x="599932" y="594265"/>
                  </a:cubicBezTo>
                  <a:cubicBezTo>
                    <a:pt x="599527" y="595074"/>
                    <a:pt x="599123" y="595479"/>
                    <a:pt x="598718" y="596289"/>
                  </a:cubicBezTo>
                  <a:cubicBezTo>
                    <a:pt x="593455" y="596694"/>
                    <a:pt x="589002" y="599932"/>
                    <a:pt x="586978" y="604790"/>
                  </a:cubicBezTo>
                  <a:cubicBezTo>
                    <a:pt x="585359" y="604790"/>
                    <a:pt x="584144" y="605195"/>
                    <a:pt x="582525" y="605195"/>
                  </a:cubicBezTo>
                  <a:cubicBezTo>
                    <a:pt x="572405" y="606004"/>
                    <a:pt x="558641" y="606409"/>
                    <a:pt x="545283" y="606409"/>
                  </a:cubicBezTo>
                  <a:cubicBezTo>
                    <a:pt x="531519" y="606409"/>
                    <a:pt x="518160" y="606004"/>
                    <a:pt x="508040" y="605195"/>
                  </a:cubicBezTo>
                  <a:cubicBezTo>
                    <a:pt x="506420" y="605195"/>
                    <a:pt x="504801" y="604790"/>
                    <a:pt x="503587" y="604790"/>
                  </a:cubicBezTo>
                  <a:cubicBezTo>
                    <a:pt x="501563" y="599932"/>
                    <a:pt x="497110" y="596289"/>
                    <a:pt x="491442" y="596289"/>
                  </a:cubicBezTo>
                  <a:cubicBezTo>
                    <a:pt x="489418" y="593050"/>
                    <a:pt x="486989" y="589407"/>
                    <a:pt x="484156" y="584954"/>
                  </a:cubicBezTo>
                  <a:cubicBezTo>
                    <a:pt x="475250" y="572810"/>
                    <a:pt x="465129" y="554998"/>
                    <a:pt x="455819" y="537591"/>
                  </a:cubicBezTo>
                  <a:close/>
                  <a:moveTo>
                    <a:pt x="604790" y="782098"/>
                  </a:moveTo>
                  <a:cubicBezTo>
                    <a:pt x="603980" y="783312"/>
                    <a:pt x="603171" y="784527"/>
                    <a:pt x="602361" y="785741"/>
                  </a:cubicBezTo>
                  <a:cubicBezTo>
                    <a:pt x="601551" y="785741"/>
                    <a:pt x="600742" y="785336"/>
                    <a:pt x="599527" y="785336"/>
                  </a:cubicBezTo>
                  <a:cubicBezTo>
                    <a:pt x="593455" y="785336"/>
                    <a:pt x="588597" y="789384"/>
                    <a:pt x="586978" y="794647"/>
                  </a:cubicBezTo>
                  <a:cubicBezTo>
                    <a:pt x="585764" y="794647"/>
                    <a:pt x="584144" y="795052"/>
                    <a:pt x="582525" y="795052"/>
                  </a:cubicBezTo>
                  <a:cubicBezTo>
                    <a:pt x="572405" y="796266"/>
                    <a:pt x="558641" y="796671"/>
                    <a:pt x="545283" y="796671"/>
                  </a:cubicBezTo>
                  <a:cubicBezTo>
                    <a:pt x="531519" y="796671"/>
                    <a:pt x="518160" y="795861"/>
                    <a:pt x="508040" y="795052"/>
                  </a:cubicBezTo>
                  <a:cubicBezTo>
                    <a:pt x="506016" y="795052"/>
                    <a:pt x="504396" y="794647"/>
                    <a:pt x="502777" y="794647"/>
                  </a:cubicBezTo>
                  <a:cubicBezTo>
                    <a:pt x="500348" y="790599"/>
                    <a:pt x="496300" y="787765"/>
                    <a:pt x="491038" y="787765"/>
                  </a:cubicBezTo>
                  <a:cubicBezTo>
                    <a:pt x="490633" y="787765"/>
                    <a:pt x="490228" y="787765"/>
                    <a:pt x="489823" y="787765"/>
                  </a:cubicBezTo>
                  <a:cubicBezTo>
                    <a:pt x="488609" y="786146"/>
                    <a:pt x="487394" y="784527"/>
                    <a:pt x="485775" y="782503"/>
                  </a:cubicBezTo>
                  <a:cubicBezTo>
                    <a:pt x="479703" y="774406"/>
                    <a:pt x="472416" y="762667"/>
                    <a:pt x="465534" y="750927"/>
                  </a:cubicBezTo>
                  <a:cubicBezTo>
                    <a:pt x="458653" y="739188"/>
                    <a:pt x="452580" y="727043"/>
                    <a:pt x="448532" y="717733"/>
                  </a:cubicBezTo>
                  <a:cubicBezTo>
                    <a:pt x="447723" y="716113"/>
                    <a:pt x="447318" y="714899"/>
                    <a:pt x="446508" y="713684"/>
                  </a:cubicBezTo>
                  <a:cubicBezTo>
                    <a:pt x="448532" y="711255"/>
                    <a:pt x="449747" y="708422"/>
                    <a:pt x="449747" y="704778"/>
                  </a:cubicBezTo>
                  <a:cubicBezTo>
                    <a:pt x="449747" y="701135"/>
                    <a:pt x="448532" y="698302"/>
                    <a:pt x="446103" y="695873"/>
                  </a:cubicBezTo>
                  <a:cubicBezTo>
                    <a:pt x="446508" y="694658"/>
                    <a:pt x="447318" y="693444"/>
                    <a:pt x="447723" y="691824"/>
                  </a:cubicBezTo>
                  <a:cubicBezTo>
                    <a:pt x="451771" y="682514"/>
                    <a:pt x="457843" y="670369"/>
                    <a:pt x="464725" y="658630"/>
                  </a:cubicBezTo>
                  <a:cubicBezTo>
                    <a:pt x="471607" y="646890"/>
                    <a:pt x="478893" y="635556"/>
                    <a:pt x="484965" y="627054"/>
                  </a:cubicBezTo>
                  <a:cubicBezTo>
                    <a:pt x="485775" y="625840"/>
                    <a:pt x="486585" y="624626"/>
                    <a:pt x="487394" y="623411"/>
                  </a:cubicBezTo>
                  <a:cubicBezTo>
                    <a:pt x="488204" y="623411"/>
                    <a:pt x="489418" y="623816"/>
                    <a:pt x="490228" y="623816"/>
                  </a:cubicBezTo>
                  <a:cubicBezTo>
                    <a:pt x="495895" y="623816"/>
                    <a:pt x="500753" y="620173"/>
                    <a:pt x="502777" y="614910"/>
                  </a:cubicBezTo>
                  <a:cubicBezTo>
                    <a:pt x="504396" y="614910"/>
                    <a:pt x="505611" y="614505"/>
                    <a:pt x="507230" y="614505"/>
                  </a:cubicBezTo>
                  <a:cubicBezTo>
                    <a:pt x="517350" y="613696"/>
                    <a:pt x="531114" y="613291"/>
                    <a:pt x="544473" y="613291"/>
                  </a:cubicBezTo>
                  <a:cubicBezTo>
                    <a:pt x="558236" y="613291"/>
                    <a:pt x="571595" y="613696"/>
                    <a:pt x="581716" y="614505"/>
                  </a:cubicBezTo>
                  <a:cubicBezTo>
                    <a:pt x="583335" y="614505"/>
                    <a:pt x="584954" y="614910"/>
                    <a:pt x="586168" y="614910"/>
                  </a:cubicBezTo>
                  <a:cubicBezTo>
                    <a:pt x="588193" y="620173"/>
                    <a:pt x="593050" y="623816"/>
                    <a:pt x="598718" y="623816"/>
                  </a:cubicBezTo>
                  <a:cubicBezTo>
                    <a:pt x="599527" y="623816"/>
                    <a:pt x="600337" y="623816"/>
                    <a:pt x="601147" y="623411"/>
                  </a:cubicBezTo>
                  <a:cubicBezTo>
                    <a:pt x="601956" y="624626"/>
                    <a:pt x="602766" y="625840"/>
                    <a:pt x="603575" y="627054"/>
                  </a:cubicBezTo>
                  <a:cubicBezTo>
                    <a:pt x="609648" y="635556"/>
                    <a:pt x="616934" y="646890"/>
                    <a:pt x="623816" y="658630"/>
                  </a:cubicBezTo>
                  <a:cubicBezTo>
                    <a:pt x="630698" y="670369"/>
                    <a:pt x="637175" y="682514"/>
                    <a:pt x="641223" y="691824"/>
                  </a:cubicBezTo>
                  <a:cubicBezTo>
                    <a:pt x="642033" y="693039"/>
                    <a:pt x="642438" y="694658"/>
                    <a:pt x="642842" y="695873"/>
                  </a:cubicBezTo>
                  <a:cubicBezTo>
                    <a:pt x="640818" y="698302"/>
                    <a:pt x="639199" y="701540"/>
                    <a:pt x="639199" y="704778"/>
                  </a:cubicBezTo>
                  <a:cubicBezTo>
                    <a:pt x="639199" y="708017"/>
                    <a:pt x="640413" y="711255"/>
                    <a:pt x="642438" y="713684"/>
                  </a:cubicBezTo>
                  <a:cubicBezTo>
                    <a:pt x="642033" y="714899"/>
                    <a:pt x="641223" y="716113"/>
                    <a:pt x="640818" y="717733"/>
                  </a:cubicBezTo>
                  <a:cubicBezTo>
                    <a:pt x="636770" y="727043"/>
                    <a:pt x="630293" y="739188"/>
                    <a:pt x="623816" y="750927"/>
                  </a:cubicBezTo>
                  <a:cubicBezTo>
                    <a:pt x="618149" y="762262"/>
                    <a:pt x="610862" y="773597"/>
                    <a:pt x="604790" y="7820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9278097E-89D3-2F1A-88F0-36513671476B}"/>
              </a:ext>
            </a:extLst>
          </p:cNvPr>
          <p:cNvSpPr>
            <a:spLocks noGrp="1"/>
          </p:cNvSpPr>
          <p:nvPr>
            <p:ph type="title"/>
          </p:nvPr>
        </p:nvSpPr>
        <p:spPr>
          <a:xfrm>
            <a:off x="1728338" y="297249"/>
            <a:ext cx="6700662" cy="720000"/>
          </a:xfrm>
        </p:spPr>
        <p:txBody>
          <a:bodyPr/>
          <a:lstStyle>
            <a:lvl1pPr>
              <a:defRPr sz="3600"/>
            </a:lvl1pPr>
          </a:lstStyle>
          <a:p>
            <a:r>
              <a:rPr lang="en-US" dirty="0"/>
              <a:t>Click to edit Master title style</a:t>
            </a:r>
          </a:p>
        </p:txBody>
      </p:sp>
      <p:sp>
        <p:nvSpPr>
          <p:cNvPr id="3" name="Google Shape;7;p1">
            <a:extLst>
              <a:ext uri="{FF2B5EF4-FFF2-40B4-BE49-F238E27FC236}">
                <a16:creationId xmlns:a16="http://schemas.microsoft.com/office/drawing/2014/main" id="{44CCBEF9-C7D1-B4EB-ABF0-3BC671989E79}"/>
              </a:ext>
            </a:extLst>
          </p:cNvPr>
          <p:cNvSpPr txBox="1">
            <a:spLocks noGrp="1"/>
          </p:cNvSpPr>
          <p:nvPr>
            <p:ph idx="1"/>
          </p:nvPr>
        </p:nvSpPr>
        <p:spPr>
          <a:xfrm>
            <a:off x="217841" y="1531158"/>
            <a:ext cx="2592000" cy="3416400"/>
          </a:xfrm>
          <a:prstGeom prst="rect">
            <a:avLst/>
          </a:prstGeom>
          <a:noFill/>
          <a:ln>
            <a:noFill/>
          </a:ln>
        </p:spPr>
        <p:txBody>
          <a:bodyPr spcFirstLastPara="1" wrap="square" lIns="91425" tIns="91425" rIns="91425" bIns="91425" anchor="t" anchorCtr="0">
            <a:noAutofit/>
          </a:bodyPr>
          <a:lstStyle>
            <a:lvl1pPr marL="152400" lvl="0" indent="0">
              <a:lnSpc>
                <a:spcPct val="100000"/>
              </a:lnSpc>
              <a:spcBef>
                <a:spcPts val="0"/>
              </a:spcBef>
              <a:spcAft>
                <a:spcPts val="0"/>
              </a:spcAft>
              <a:buClr>
                <a:schemeClr val="dk1"/>
              </a:buClr>
              <a:buSzPts val="1200"/>
              <a:buFont typeface="Allerta"/>
              <a:buNone/>
              <a:defRPr sz="1400">
                <a:solidFill>
                  <a:schemeClr val="dk1"/>
                </a:solidFill>
                <a:latin typeface="+mn-lt"/>
                <a:ea typeface="Allerta"/>
                <a:cs typeface="Allerta"/>
                <a:sym typeface="Allerta"/>
              </a:defRPr>
            </a:lvl1pPr>
            <a:lvl2pPr marL="914400" lvl="1"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marL="1371600" lvl="2"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marL="1828800" lvl="3"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marL="2286000" lvl="4"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marL="2743200" lvl="5"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marL="3200400" lvl="6"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marL="3657600" lvl="7"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marL="4114800" lvl="8"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a:endParaRPr dirty="0"/>
          </a:p>
        </p:txBody>
      </p:sp>
      <p:sp>
        <p:nvSpPr>
          <p:cNvPr id="4" name="Google Shape;371;p34">
            <a:extLst>
              <a:ext uri="{FF2B5EF4-FFF2-40B4-BE49-F238E27FC236}">
                <a16:creationId xmlns:a16="http://schemas.microsoft.com/office/drawing/2014/main" id="{D93063F7-2F23-1C7E-51ED-1EE316F4BA5D}"/>
              </a:ext>
            </a:extLst>
          </p:cNvPr>
          <p:cNvSpPr/>
          <p:nvPr userDrawn="1"/>
        </p:nvSpPr>
        <p:spPr>
          <a:xfrm>
            <a:off x="2986312" y="1152475"/>
            <a:ext cx="113218" cy="3804364"/>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4" name="Text Placeholder 2">
            <a:extLst>
              <a:ext uri="{FF2B5EF4-FFF2-40B4-BE49-F238E27FC236}">
                <a16:creationId xmlns:a16="http://schemas.microsoft.com/office/drawing/2014/main" id="{D6B0CB30-8DE8-A8FE-0261-CC0044DCCBB1}"/>
              </a:ext>
            </a:extLst>
          </p:cNvPr>
          <p:cNvSpPr>
            <a:spLocks noGrp="1"/>
          </p:cNvSpPr>
          <p:nvPr>
            <p:ph idx="10" hasCustomPrompt="1"/>
          </p:nvPr>
        </p:nvSpPr>
        <p:spPr>
          <a:xfrm>
            <a:off x="217841" y="284594"/>
            <a:ext cx="1203763" cy="720000"/>
          </a:xfrm>
          <a:prstGeom prst="rect">
            <a:avLst/>
          </a:prstGeom>
          <a:noFill/>
          <a:ln>
            <a:noFill/>
          </a:ln>
        </p:spPr>
        <p:txBody>
          <a:bodyPr spcFirstLastPara="1" wrap="square" lIns="91425" tIns="91425" rIns="91425" bIns="91425" anchor="t" anchorCtr="0">
            <a:noAutofit/>
          </a:bodyPr>
          <a:lstStyle>
            <a:lvl1pPr>
              <a:defRPr lang="en-US" sz="3600" b="1" dirty="0">
                <a:latin typeface="Anaheim"/>
                <a:ea typeface="Anaheim"/>
                <a:cs typeface="Anaheim"/>
                <a:sym typeface="Anaheim"/>
              </a:defRPr>
            </a:lvl1pPr>
          </a:lstStyle>
          <a:p>
            <a:pPr lvl="0">
              <a:buSzPts val="3000"/>
              <a:buFont typeface="Anaheim"/>
              <a:buNone/>
            </a:pPr>
            <a:r>
              <a:rPr lang="en-US" dirty="0"/>
              <a:t>Click to edit</a:t>
            </a:r>
          </a:p>
        </p:txBody>
      </p:sp>
      <p:sp>
        <p:nvSpPr>
          <p:cNvPr id="11" name="Google Shape;7;p1">
            <a:extLst>
              <a:ext uri="{FF2B5EF4-FFF2-40B4-BE49-F238E27FC236}">
                <a16:creationId xmlns:a16="http://schemas.microsoft.com/office/drawing/2014/main" id="{BF74D0C9-F5C8-EF59-7FCF-496FBED82B94}"/>
              </a:ext>
            </a:extLst>
          </p:cNvPr>
          <p:cNvSpPr txBox="1">
            <a:spLocks noGrp="1"/>
          </p:cNvSpPr>
          <p:nvPr>
            <p:ph idx="11"/>
          </p:nvPr>
        </p:nvSpPr>
        <p:spPr>
          <a:xfrm>
            <a:off x="3276001" y="1528033"/>
            <a:ext cx="2592000" cy="3416400"/>
          </a:xfrm>
          <a:prstGeom prst="rect">
            <a:avLst/>
          </a:prstGeom>
          <a:noFill/>
          <a:ln>
            <a:noFill/>
          </a:ln>
        </p:spPr>
        <p:txBody>
          <a:bodyPr spcFirstLastPara="1" wrap="square" lIns="91425" tIns="91425" rIns="91425" bIns="91425" anchor="t" anchorCtr="0">
            <a:noAutofit/>
          </a:bodyPr>
          <a:lstStyle>
            <a:lvl1pPr marL="152400" lvl="0" indent="0">
              <a:lnSpc>
                <a:spcPct val="100000"/>
              </a:lnSpc>
              <a:spcBef>
                <a:spcPts val="0"/>
              </a:spcBef>
              <a:spcAft>
                <a:spcPts val="0"/>
              </a:spcAft>
              <a:buClr>
                <a:schemeClr val="dk1"/>
              </a:buClr>
              <a:buSzPts val="1200"/>
              <a:buFont typeface="Allerta"/>
              <a:buNone/>
              <a:defRPr sz="1400">
                <a:solidFill>
                  <a:schemeClr val="dk1"/>
                </a:solidFill>
                <a:latin typeface="+mn-lt"/>
                <a:ea typeface="Allerta"/>
                <a:cs typeface="Allerta"/>
                <a:sym typeface="Allerta"/>
              </a:defRPr>
            </a:lvl1pPr>
            <a:lvl2pPr marL="914400" lvl="1"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marL="1371600" lvl="2"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marL="1828800" lvl="3"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marL="2286000" lvl="4"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marL="2743200" lvl="5"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marL="3200400" lvl="6"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marL="3657600" lvl="7"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marL="4114800" lvl="8"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a:endParaRPr dirty="0"/>
          </a:p>
        </p:txBody>
      </p:sp>
      <p:sp>
        <p:nvSpPr>
          <p:cNvPr id="12" name="Google Shape;7;p1">
            <a:extLst>
              <a:ext uri="{FF2B5EF4-FFF2-40B4-BE49-F238E27FC236}">
                <a16:creationId xmlns:a16="http://schemas.microsoft.com/office/drawing/2014/main" id="{10FD61C1-B07A-A3E3-435E-6AF3D17EF8E3}"/>
              </a:ext>
            </a:extLst>
          </p:cNvPr>
          <p:cNvSpPr txBox="1">
            <a:spLocks noGrp="1"/>
          </p:cNvSpPr>
          <p:nvPr>
            <p:ph idx="12"/>
          </p:nvPr>
        </p:nvSpPr>
        <p:spPr>
          <a:xfrm>
            <a:off x="6334159" y="1528033"/>
            <a:ext cx="2592000" cy="3416400"/>
          </a:xfrm>
          <a:prstGeom prst="rect">
            <a:avLst/>
          </a:prstGeom>
          <a:noFill/>
          <a:ln>
            <a:noFill/>
          </a:ln>
        </p:spPr>
        <p:txBody>
          <a:bodyPr spcFirstLastPara="1" wrap="square" lIns="91425" tIns="91425" rIns="91425" bIns="91425" anchor="t" anchorCtr="0">
            <a:noAutofit/>
          </a:bodyPr>
          <a:lstStyle>
            <a:lvl1pPr marL="152400" lvl="0" indent="0">
              <a:lnSpc>
                <a:spcPct val="100000"/>
              </a:lnSpc>
              <a:spcBef>
                <a:spcPts val="0"/>
              </a:spcBef>
              <a:spcAft>
                <a:spcPts val="0"/>
              </a:spcAft>
              <a:buClr>
                <a:schemeClr val="dk1"/>
              </a:buClr>
              <a:buSzPts val="1200"/>
              <a:buFont typeface="Allerta"/>
              <a:buNone/>
              <a:defRPr sz="1400">
                <a:solidFill>
                  <a:schemeClr val="dk1"/>
                </a:solidFill>
                <a:latin typeface="+mn-lt"/>
                <a:ea typeface="Allerta"/>
                <a:cs typeface="Allerta"/>
                <a:sym typeface="Allerta"/>
              </a:defRPr>
            </a:lvl1pPr>
            <a:lvl2pPr marL="914400" lvl="1"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marL="1371600" lvl="2"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marL="1828800" lvl="3"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marL="2286000" lvl="4"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marL="2743200" lvl="5"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marL="3200400" lvl="6"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marL="3657600" lvl="7"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marL="4114800" lvl="8"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a:endParaRPr dirty="0"/>
          </a:p>
        </p:txBody>
      </p:sp>
      <p:sp>
        <p:nvSpPr>
          <p:cNvPr id="13" name="Google Shape;371;p34">
            <a:extLst>
              <a:ext uri="{FF2B5EF4-FFF2-40B4-BE49-F238E27FC236}">
                <a16:creationId xmlns:a16="http://schemas.microsoft.com/office/drawing/2014/main" id="{EB388BD0-F752-9C2E-2DC3-2572F7A5AA52}"/>
              </a:ext>
            </a:extLst>
          </p:cNvPr>
          <p:cNvSpPr/>
          <p:nvPr userDrawn="1"/>
        </p:nvSpPr>
        <p:spPr>
          <a:xfrm>
            <a:off x="6044472" y="1152475"/>
            <a:ext cx="113218" cy="3804364"/>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Tree>
    <p:extLst>
      <p:ext uri="{BB962C8B-B14F-4D97-AF65-F5344CB8AC3E}">
        <p14:creationId xmlns:p14="http://schemas.microsoft.com/office/powerpoint/2010/main" val="415622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1_Section title and description 3 col sub">
    <p:spTree>
      <p:nvGrpSpPr>
        <p:cNvPr id="1" name="Shape 53"/>
        <p:cNvGrpSpPr/>
        <p:nvPr/>
      </p:nvGrpSpPr>
      <p:grpSpPr>
        <a:xfrm>
          <a:off x="0" y="0"/>
          <a:ext cx="0" cy="0"/>
          <a:chOff x="0" y="0"/>
          <a:chExt cx="0" cy="0"/>
        </a:xfrm>
      </p:grpSpPr>
      <p:pic>
        <p:nvPicPr>
          <p:cNvPr id="24" name="Google Shape;140;p16">
            <a:extLst>
              <a:ext uri="{FF2B5EF4-FFF2-40B4-BE49-F238E27FC236}">
                <a16:creationId xmlns:a16="http://schemas.microsoft.com/office/drawing/2014/main" id="{CFB6802B-41F4-3B86-4376-4DD03334923F}"/>
              </a:ext>
            </a:extLst>
          </p:cNvPr>
          <p:cNvPicPr preferRelativeResize="0"/>
          <p:nvPr userDrawn="1"/>
        </p:nvPicPr>
        <p:blipFill rotWithShape="1">
          <a:blip r:embed="rId2">
            <a:alphaModFix/>
          </a:blip>
          <a:srcRect l="32868" t="32868" r="32871" b="32871"/>
          <a:stretch/>
        </p:blipFill>
        <p:spPr>
          <a:xfrm rot="-8999998">
            <a:off x="7979575" y="-73499"/>
            <a:ext cx="1762149" cy="1762149"/>
          </a:xfrm>
          <a:prstGeom prst="rect">
            <a:avLst/>
          </a:prstGeom>
          <a:noFill/>
          <a:ln>
            <a:noFill/>
          </a:ln>
        </p:spPr>
      </p:pic>
      <p:sp>
        <p:nvSpPr>
          <p:cNvPr id="2" name="Title 1">
            <a:extLst>
              <a:ext uri="{FF2B5EF4-FFF2-40B4-BE49-F238E27FC236}">
                <a16:creationId xmlns:a16="http://schemas.microsoft.com/office/drawing/2014/main" id="{9278097E-89D3-2F1A-88F0-36513671476B}"/>
              </a:ext>
            </a:extLst>
          </p:cNvPr>
          <p:cNvSpPr>
            <a:spLocks noGrp="1"/>
          </p:cNvSpPr>
          <p:nvPr>
            <p:ph type="title"/>
          </p:nvPr>
        </p:nvSpPr>
        <p:spPr>
          <a:xfrm>
            <a:off x="217841" y="297249"/>
            <a:ext cx="8211159" cy="720000"/>
          </a:xfrm>
        </p:spPr>
        <p:txBody>
          <a:bodyPr/>
          <a:lstStyle>
            <a:lvl1pPr>
              <a:defRPr sz="3600"/>
            </a:lvl1pPr>
          </a:lstStyle>
          <a:p>
            <a:r>
              <a:rPr lang="en-US" dirty="0"/>
              <a:t>Click to edit Master title style</a:t>
            </a:r>
          </a:p>
        </p:txBody>
      </p:sp>
      <p:sp>
        <p:nvSpPr>
          <p:cNvPr id="3" name="Google Shape;7;p1">
            <a:extLst>
              <a:ext uri="{FF2B5EF4-FFF2-40B4-BE49-F238E27FC236}">
                <a16:creationId xmlns:a16="http://schemas.microsoft.com/office/drawing/2014/main" id="{44CCBEF9-C7D1-B4EB-ABF0-3BC671989E79}"/>
              </a:ext>
            </a:extLst>
          </p:cNvPr>
          <p:cNvSpPr txBox="1">
            <a:spLocks noGrp="1"/>
          </p:cNvSpPr>
          <p:nvPr>
            <p:ph idx="1"/>
          </p:nvPr>
        </p:nvSpPr>
        <p:spPr>
          <a:xfrm>
            <a:off x="217841" y="1531158"/>
            <a:ext cx="2592000" cy="3416400"/>
          </a:xfrm>
          <a:prstGeom prst="rect">
            <a:avLst/>
          </a:prstGeom>
          <a:noFill/>
          <a:ln>
            <a:noFill/>
          </a:ln>
        </p:spPr>
        <p:txBody>
          <a:bodyPr spcFirstLastPara="1" wrap="square" lIns="91425" tIns="91425" rIns="91425" bIns="91425" anchor="t" anchorCtr="0">
            <a:noAutofit/>
          </a:bodyPr>
          <a:lstStyle>
            <a:lvl1pPr marL="152400" lvl="0" indent="0">
              <a:lnSpc>
                <a:spcPct val="100000"/>
              </a:lnSpc>
              <a:spcBef>
                <a:spcPts val="0"/>
              </a:spcBef>
              <a:spcAft>
                <a:spcPts val="0"/>
              </a:spcAft>
              <a:buClr>
                <a:schemeClr val="dk1"/>
              </a:buClr>
              <a:buSzPts val="1200"/>
              <a:buFont typeface="Allerta"/>
              <a:buNone/>
              <a:defRPr sz="1400">
                <a:solidFill>
                  <a:schemeClr val="dk1"/>
                </a:solidFill>
                <a:latin typeface="+mn-lt"/>
                <a:ea typeface="Allerta"/>
                <a:cs typeface="Allerta"/>
                <a:sym typeface="Allerta"/>
              </a:defRPr>
            </a:lvl1pPr>
            <a:lvl2pPr marL="914400" lvl="1"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marL="1371600" lvl="2"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marL="1828800" lvl="3"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marL="2286000" lvl="4"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marL="2743200" lvl="5"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marL="3200400" lvl="6"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marL="3657600" lvl="7"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marL="4114800" lvl="8"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a:endParaRPr dirty="0"/>
          </a:p>
        </p:txBody>
      </p:sp>
      <p:sp>
        <p:nvSpPr>
          <p:cNvPr id="4" name="Google Shape;371;p34">
            <a:extLst>
              <a:ext uri="{FF2B5EF4-FFF2-40B4-BE49-F238E27FC236}">
                <a16:creationId xmlns:a16="http://schemas.microsoft.com/office/drawing/2014/main" id="{D93063F7-2F23-1C7E-51ED-1EE316F4BA5D}"/>
              </a:ext>
            </a:extLst>
          </p:cNvPr>
          <p:cNvSpPr/>
          <p:nvPr userDrawn="1"/>
        </p:nvSpPr>
        <p:spPr>
          <a:xfrm>
            <a:off x="2986312" y="1152475"/>
            <a:ext cx="113218" cy="3804364"/>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1" name="Google Shape;7;p1">
            <a:extLst>
              <a:ext uri="{FF2B5EF4-FFF2-40B4-BE49-F238E27FC236}">
                <a16:creationId xmlns:a16="http://schemas.microsoft.com/office/drawing/2014/main" id="{BF74D0C9-F5C8-EF59-7FCF-496FBED82B94}"/>
              </a:ext>
            </a:extLst>
          </p:cNvPr>
          <p:cNvSpPr txBox="1">
            <a:spLocks noGrp="1"/>
          </p:cNvSpPr>
          <p:nvPr>
            <p:ph idx="11"/>
          </p:nvPr>
        </p:nvSpPr>
        <p:spPr>
          <a:xfrm>
            <a:off x="3276001" y="1528033"/>
            <a:ext cx="2592000" cy="3416400"/>
          </a:xfrm>
          <a:prstGeom prst="rect">
            <a:avLst/>
          </a:prstGeom>
          <a:noFill/>
          <a:ln>
            <a:noFill/>
          </a:ln>
        </p:spPr>
        <p:txBody>
          <a:bodyPr spcFirstLastPara="1" wrap="square" lIns="91425" tIns="91425" rIns="91425" bIns="91425" anchor="t" anchorCtr="0">
            <a:noAutofit/>
          </a:bodyPr>
          <a:lstStyle>
            <a:lvl1pPr marL="152400" lvl="0" indent="0">
              <a:lnSpc>
                <a:spcPct val="100000"/>
              </a:lnSpc>
              <a:spcBef>
                <a:spcPts val="0"/>
              </a:spcBef>
              <a:spcAft>
                <a:spcPts val="0"/>
              </a:spcAft>
              <a:buClr>
                <a:schemeClr val="dk1"/>
              </a:buClr>
              <a:buSzPts val="1200"/>
              <a:buFont typeface="Allerta"/>
              <a:buNone/>
              <a:defRPr sz="1400">
                <a:solidFill>
                  <a:schemeClr val="dk1"/>
                </a:solidFill>
                <a:latin typeface="+mn-lt"/>
                <a:ea typeface="Allerta"/>
                <a:cs typeface="Allerta"/>
                <a:sym typeface="Allerta"/>
              </a:defRPr>
            </a:lvl1pPr>
            <a:lvl2pPr marL="914400" lvl="1"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marL="1371600" lvl="2"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marL="1828800" lvl="3"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marL="2286000" lvl="4"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marL="2743200" lvl="5"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marL="3200400" lvl="6"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marL="3657600" lvl="7"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marL="4114800" lvl="8"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a:endParaRPr dirty="0"/>
          </a:p>
        </p:txBody>
      </p:sp>
      <p:sp>
        <p:nvSpPr>
          <p:cNvPr id="12" name="Google Shape;7;p1">
            <a:extLst>
              <a:ext uri="{FF2B5EF4-FFF2-40B4-BE49-F238E27FC236}">
                <a16:creationId xmlns:a16="http://schemas.microsoft.com/office/drawing/2014/main" id="{10FD61C1-B07A-A3E3-435E-6AF3D17EF8E3}"/>
              </a:ext>
            </a:extLst>
          </p:cNvPr>
          <p:cNvSpPr txBox="1">
            <a:spLocks noGrp="1"/>
          </p:cNvSpPr>
          <p:nvPr>
            <p:ph idx="12"/>
          </p:nvPr>
        </p:nvSpPr>
        <p:spPr>
          <a:xfrm>
            <a:off x="6334159" y="1528033"/>
            <a:ext cx="2592000" cy="3416400"/>
          </a:xfrm>
          <a:prstGeom prst="rect">
            <a:avLst/>
          </a:prstGeom>
          <a:noFill/>
          <a:ln>
            <a:noFill/>
          </a:ln>
        </p:spPr>
        <p:txBody>
          <a:bodyPr spcFirstLastPara="1" wrap="square" lIns="91425" tIns="91425" rIns="91425" bIns="91425" anchor="t" anchorCtr="0">
            <a:noAutofit/>
          </a:bodyPr>
          <a:lstStyle>
            <a:lvl1pPr marL="152400" lvl="0" indent="0">
              <a:lnSpc>
                <a:spcPct val="100000"/>
              </a:lnSpc>
              <a:spcBef>
                <a:spcPts val="0"/>
              </a:spcBef>
              <a:spcAft>
                <a:spcPts val="0"/>
              </a:spcAft>
              <a:buClr>
                <a:schemeClr val="dk1"/>
              </a:buClr>
              <a:buSzPts val="1200"/>
              <a:buFont typeface="Allerta"/>
              <a:buNone/>
              <a:defRPr sz="1400">
                <a:solidFill>
                  <a:schemeClr val="dk1"/>
                </a:solidFill>
                <a:latin typeface="+mn-lt"/>
                <a:ea typeface="Allerta"/>
                <a:cs typeface="Allerta"/>
                <a:sym typeface="Allerta"/>
              </a:defRPr>
            </a:lvl1pPr>
            <a:lvl2pPr marL="914400" lvl="1"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marL="1371600" lvl="2"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marL="1828800" lvl="3"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marL="2286000" lvl="4"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marL="2743200" lvl="5"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marL="3200400" lvl="6"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marL="3657600" lvl="7"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marL="4114800" lvl="8"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a:endParaRPr dirty="0"/>
          </a:p>
        </p:txBody>
      </p:sp>
      <p:sp>
        <p:nvSpPr>
          <p:cNvPr id="13" name="Google Shape;371;p34">
            <a:extLst>
              <a:ext uri="{FF2B5EF4-FFF2-40B4-BE49-F238E27FC236}">
                <a16:creationId xmlns:a16="http://schemas.microsoft.com/office/drawing/2014/main" id="{EB388BD0-F752-9C2E-2DC3-2572F7A5AA52}"/>
              </a:ext>
            </a:extLst>
          </p:cNvPr>
          <p:cNvSpPr/>
          <p:nvPr userDrawn="1"/>
        </p:nvSpPr>
        <p:spPr>
          <a:xfrm>
            <a:off x="6044472" y="1152475"/>
            <a:ext cx="113218" cy="3804364"/>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nvGrpSpPr>
          <p:cNvPr id="10" name="Google Shape;141;p16">
            <a:extLst>
              <a:ext uri="{FF2B5EF4-FFF2-40B4-BE49-F238E27FC236}">
                <a16:creationId xmlns:a16="http://schemas.microsoft.com/office/drawing/2014/main" id="{0596B63A-8C6C-BBCF-A168-69D607A86D84}"/>
              </a:ext>
            </a:extLst>
          </p:cNvPr>
          <p:cNvGrpSpPr/>
          <p:nvPr userDrawn="1"/>
        </p:nvGrpSpPr>
        <p:grpSpPr>
          <a:xfrm rot="10800000">
            <a:off x="7340166" y="-1218571"/>
            <a:ext cx="3837578" cy="3343958"/>
            <a:chOff x="2255812" y="562607"/>
            <a:chExt cx="3837578" cy="3343958"/>
          </a:xfrm>
        </p:grpSpPr>
        <p:sp>
          <p:nvSpPr>
            <p:cNvPr id="15" name="Google Shape;142;p16">
              <a:extLst>
                <a:ext uri="{FF2B5EF4-FFF2-40B4-BE49-F238E27FC236}">
                  <a16:creationId xmlns:a16="http://schemas.microsoft.com/office/drawing/2014/main" id="{7505D3D6-0A49-78F2-6B19-39919783F383}"/>
                </a:ext>
              </a:extLst>
            </p:cNvPr>
            <p:cNvSpPr/>
            <p:nvPr/>
          </p:nvSpPr>
          <p:spPr>
            <a:xfrm>
              <a:off x="5440910" y="2956505"/>
              <a:ext cx="227202" cy="202052"/>
            </a:xfrm>
            <a:custGeom>
              <a:avLst/>
              <a:gdLst/>
              <a:ahLst/>
              <a:cxnLst/>
              <a:rect l="l" t="t" r="r" b="b"/>
              <a:pathLst>
                <a:path w="150216" h="133588" extrusionOk="0">
                  <a:moveTo>
                    <a:pt x="7722" y="74485"/>
                  </a:moveTo>
                  <a:cubicBezTo>
                    <a:pt x="8127" y="74485"/>
                    <a:pt x="8532" y="74081"/>
                    <a:pt x="9342" y="74081"/>
                  </a:cubicBezTo>
                  <a:cubicBezTo>
                    <a:pt x="9746" y="74890"/>
                    <a:pt x="10556" y="75700"/>
                    <a:pt x="10961" y="76510"/>
                  </a:cubicBezTo>
                  <a:cubicBezTo>
                    <a:pt x="14604" y="81772"/>
                    <a:pt x="19057" y="88654"/>
                    <a:pt x="23510" y="95941"/>
                  </a:cubicBezTo>
                  <a:cubicBezTo>
                    <a:pt x="27963" y="103227"/>
                    <a:pt x="31606" y="110514"/>
                    <a:pt x="34035" y="116586"/>
                  </a:cubicBezTo>
                  <a:cubicBezTo>
                    <a:pt x="34440" y="117800"/>
                    <a:pt x="35250" y="119015"/>
                    <a:pt x="35654" y="119825"/>
                  </a:cubicBezTo>
                  <a:cubicBezTo>
                    <a:pt x="34035" y="121444"/>
                    <a:pt x="33225" y="123468"/>
                    <a:pt x="33225" y="125492"/>
                  </a:cubicBezTo>
                  <a:cubicBezTo>
                    <a:pt x="33225" y="129945"/>
                    <a:pt x="36869" y="133588"/>
                    <a:pt x="41322" y="133588"/>
                  </a:cubicBezTo>
                  <a:cubicBezTo>
                    <a:pt x="45370" y="133588"/>
                    <a:pt x="48608" y="130754"/>
                    <a:pt x="49418" y="126706"/>
                  </a:cubicBezTo>
                  <a:cubicBezTo>
                    <a:pt x="50228" y="126706"/>
                    <a:pt x="51037" y="126706"/>
                    <a:pt x="51847" y="126302"/>
                  </a:cubicBezTo>
                  <a:cubicBezTo>
                    <a:pt x="58324" y="125897"/>
                    <a:pt x="66420" y="125087"/>
                    <a:pt x="74921" y="125087"/>
                  </a:cubicBezTo>
                  <a:cubicBezTo>
                    <a:pt x="83422" y="125087"/>
                    <a:pt x="91519" y="125492"/>
                    <a:pt x="97995" y="125897"/>
                  </a:cubicBezTo>
                  <a:cubicBezTo>
                    <a:pt x="99210" y="125897"/>
                    <a:pt x="100020" y="126302"/>
                    <a:pt x="100829" y="126302"/>
                  </a:cubicBezTo>
                  <a:cubicBezTo>
                    <a:pt x="102044" y="129540"/>
                    <a:pt x="104877" y="131969"/>
                    <a:pt x="108521" y="131969"/>
                  </a:cubicBezTo>
                  <a:cubicBezTo>
                    <a:pt x="112974" y="131969"/>
                    <a:pt x="116617" y="128326"/>
                    <a:pt x="116617" y="123873"/>
                  </a:cubicBezTo>
                  <a:cubicBezTo>
                    <a:pt x="116617" y="121849"/>
                    <a:pt x="115807" y="119825"/>
                    <a:pt x="114593" y="118610"/>
                  </a:cubicBezTo>
                  <a:cubicBezTo>
                    <a:pt x="114998" y="117800"/>
                    <a:pt x="115402" y="116991"/>
                    <a:pt x="115807" y="116181"/>
                  </a:cubicBezTo>
                  <a:cubicBezTo>
                    <a:pt x="118236" y="110514"/>
                    <a:pt x="122284" y="102822"/>
                    <a:pt x="126332" y="95536"/>
                  </a:cubicBezTo>
                  <a:cubicBezTo>
                    <a:pt x="130380" y="88249"/>
                    <a:pt x="135238" y="81367"/>
                    <a:pt x="138882" y="76105"/>
                  </a:cubicBezTo>
                  <a:cubicBezTo>
                    <a:pt x="139691" y="75295"/>
                    <a:pt x="140096" y="74485"/>
                    <a:pt x="140501" y="73676"/>
                  </a:cubicBezTo>
                  <a:cubicBezTo>
                    <a:pt x="140906" y="73676"/>
                    <a:pt x="141310" y="74081"/>
                    <a:pt x="142120" y="74081"/>
                  </a:cubicBezTo>
                  <a:cubicBezTo>
                    <a:pt x="146573" y="74081"/>
                    <a:pt x="150216" y="70437"/>
                    <a:pt x="150216" y="65984"/>
                  </a:cubicBezTo>
                  <a:cubicBezTo>
                    <a:pt x="150216" y="61532"/>
                    <a:pt x="146573" y="57888"/>
                    <a:pt x="142120" y="57888"/>
                  </a:cubicBezTo>
                  <a:cubicBezTo>
                    <a:pt x="141715" y="57888"/>
                    <a:pt x="140906" y="58293"/>
                    <a:pt x="140501" y="58293"/>
                  </a:cubicBezTo>
                  <a:cubicBezTo>
                    <a:pt x="140096" y="57483"/>
                    <a:pt x="139286" y="56674"/>
                    <a:pt x="138882" y="55864"/>
                  </a:cubicBezTo>
                  <a:cubicBezTo>
                    <a:pt x="135238" y="50602"/>
                    <a:pt x="130785" y="43720"/>
                    <a:pt x="126737" y="36433"/>
                  </a:cubicBezTo>
                  <a:cubicBezTo>
                    <a:pt x="122689" y="29147"/>
                    <a:pt x="118641" y="21455"/>
                    <a:pt x="116212" y="15788"/>
                  </a:cubicBezTo>
                  <a:cubicBezTo>
                    <a:pt x="115807" y="14978"/>
                    <a:pt x="115402" y="14168"/>
                    <a:pt x="114998" y="13359"/>
                  </a:cubicBezTo>
                  <a:cubicBezTo>
                    <a:pt x="116212" y="11740"/>
                    <a:pt x="117022" y="10120"/>
                    <a:pt x="117022" y="8096"/>
                  </a:cubicBezTo>
                  <a:cubicBezTo>
                    <a:pt x="117022" y="3643"/>
                    <a:pt x="113378" y="0"/>
                    <a:pt x="108925" y="0"/>
                  </a:cubicBezTo>
                  <a:cubicBezTo>
                    <a:pt x="105282" y="0"/>
                    <a:pt x="102449" y="2429"/>
                    <a:pt x="101234" y="5263"/>
                  </a:cubicBezTo>
                  <a:cubicBezTo>
                    <a:pt x="100424" y="5263"/>
                    <a:pt x="99615" y="5263"/>
                    <a:pt x="98400" y="5667"/>
                  </a:cubicBezTo>
                  <a:cubicBezTo>
                    <a:pt x="91923" y="6072"/>
                    <a:pt x="83827" y="6477"/>
                    <a:pt x="75326" y="6477"/>
                  </a:cubicBezTo>
                  <a:cubicBezTo>
                    <a:pt x="66825" y="6477"/>
                    <a:pt x="58729" y="6072"/>
                    <a:pt x="52252" y="5667"/>
                  </a:cubicBezTo>
                  <a:cubicBezTo>
                    <a:pt x="51037" y="5667"/>
                    <a:pt x="50228" y="5667"/>
                    <a:pt x="49418" y="5263"/>
                  </a:cubicBezTo>
                  <a:cubicBezTo>
                    <a:pt x="48204" y="2024"/>
                    <a:pt x="45370" y="0"/>
                    <a:pt x="41727" y="0"/>
                  </a:cubicBezTo>
                  <a:cubicBezTo>
                    <a:pt x="37274" y="0"/>
                    <a:pt x="33630" y="3643"/>
                    <a:pt x="33630" y="8096"/>
                  </a:cubicBezTo>
                  <a:cubicBezTo>
                    <a:pt x="33630" y="10120"/>
                    <a:pt x="34440" y="12144"/>
                    <a:pt x="35654" y="13359"/>
                  </a:cubicBezTo>
                  <a:cubicBezTo>
                    <a:pt x="35250" y="14168"/>
                    <a:pt x="34845" y="14978"/>
                    <a:pt x="34440" y="15788"/>
                  </a:cubicBezTo>
                  <a:cubicBezTo>
                    <a:pt x="32011" y="21455"/>
                    <a:pt x="27963" y="29147"/>
                    <a:pt x="23915" y="36433"/>
                  </a:cubicBezTo>
                  <a:cubicBezTo>
                    <a:pt x="19867" y="43720"/>
                    <a:pt x="15009" y="50602"/>
                    <a:pt x="11366" y="55864"/>
                  </a:cubicBezTo>
                  <a:cubicBezTo>
                    <a:pt x="10556" y="56674"/>
                    <a:pt x="10151" y="57483"/>
                    <a:pt x="9746" y="58293"/>
                  </a:cubicBezTo>
                  <a:cubicBezTo>
                    <a:pt x="9342" y="58293"/>
                    <a:pt x="8532" y="57888"/>
                    <a:pt x="8127" y="57888"/>
                  </a:cubicBezTo>
                  <a:cubicBezTo>
                    <a:pt x="3674" y="57888"/>
                    <a:pt x="31" y="61532"/>
                    <a:pt x="31" y="65984"/>
                  </a:cubicBezTo>
                  <a:cubicBezTo>
                    <a:pt x="-374" y="70842"/>
                    <a:pt x="3269" y="74485"/>
                    <a:pt x="7722" y="74485"/>
                  </a:cubicBezTo>
                  <a:close/>
                  <a:moveTo>
                    <a:pt x="15009" y="58293"/>
                  </a:moveTo>
                  <a:cubicBezTo>
                    <a:pt x="17438" y="52626"/>
                    <a:pt x="21486" y="44934"/>
                    <a:pt x="25534" y="37648"/>
                  </a:cubicBezTo>
                  <a:cubicBezTo>
                    <a:pt x="29582" y="30361"/>
                    <a:pt x="34440" y="23479"/>
                    <a:pt x="38083" y="18217"/>
                  </a:cubicBezTo>
                  <a:cubicBezTo>
                    <a:pt x="38488" y="17407"/>
                    <a:pt x="39298" y="16597"/>
                    <a:pt x="39703" y="15788"/>
                  </a:cubicBezTo>
                  <a:cubicBezTo>
                    <a:pt x="40107" y="15788"/>
                    <a:pt x="40917" y="16193"/>
                    <a:pt x="41322" y="16193"/>
                  </a:cubicBezTo>
                  <a:cubicBezTo>
                    <a:pt x="44965" y="16193"/>
                    <a:pt x="47799" y="13764"/>
                    <a:pt x="49013" y="10930"/>
                  </a:cubicBezTo>
                  <a:cubicBezTo>
                    <a:pt x="49823" y="10930"/>
                    <a:pt x="50632" y="10930"/>
                    <a:pt x="51847" y="10525"/>
                  </a:cubicBezTo>
                  <a:cubicBezTo>
                    <a:pt x="58324" y="10120"/>
                    <a:pt x="66420" y="9715"/>
                    <a:pt x="74921" y="9715"/>
                  </a:cubicBezTo>
                  <a:cubicBezTo>
                    <a:pt x="83422" y="9715"/>
                    <a:pt x="91519" y="10120"/>
                    <a:pt x="97995" y="10525"/>
                  </a:cubicBezTo>
                  <a:cubicBezTo>
                    <a:pt x="99210" y="10525"/>
                    <a:pt x="100020" y="10525"/>
                    <a:pt x="100829" y="10930"/>
                  </a:cubicBezTo>
                  <a:cubicBezTo>
                    <a:pt x="102044" y="14168"/>
                    <a:pt x="104877" y="16193"/>
                    <a:pt x="108521" y="16193"/>
                  </a:cubicBezTo>
                  <a:cubicBezTo>
                    <a:pt x="108925" y="16193"/>
                    <a:pt x="109330" y="16193"/>
                    <a:pt x="109735" y="15788"/>
                  </a:cubicBezTo>
                  <a:cubicBezTo>
                    <a:pt x="110140" y="16597"/>
                    <a:pt x="110949" y="17407"/>
                    <a:pt x="111354" y="18217"/>
                  </a:cubicBezTo>
                  <a:cubicBezTo>
                    <a:pt x="114998" y="23479"/>
                    <a:pt x="119450" y="30361"/>
                    <a:pt x="123904" y="37648"/>
                  </a:cubicBezTo>
                  <a:cubicBezTo>
                    <a:pt x="128356" y="44934"/>
                    <a:pt x="132000" y="52221"/>
                    <a:pt x="134834" y="57888"/>
                  </a:cubicBezTo>
                  <a:cubicBezTo>
                    <a:pt x="135238" y="58698"/>
                    <a:pt x="135643" y="59507"/>
                    <a:pt x="136048" y="60317"/>
                  </a:cubicBezTo>
                  <a:cubicBezTo>
                    <a:pt x="134834" y="61936"/>
                    <a:pt x="134024" y="63556"/>
                    <a:pt x="134024" y="65580"/>
                  </a:cubicBezTo>
                  <a:cubicBezTo>
                    <a:pt x="134024" y="67604"/>
                    <a:pt x="134834" y="69628"/>
                    <a:pt x="136048" y="70842"/>
                  </a:cubicBezTo>
                  <a:cubicBezTo>
                    <a:pt x="135643" y="71652"/>
                    <a:pt x="135238" y="72461"/>
                    <a:pt x="134834" y="73271"/>
                  </a:cubicBezTo>
                  <a:cubicBezTo>
                    <a:pt x="132405" y="78938"/>
                    <a:pt x="128356" y="86630"/>
                    <a:pt x="124308" y="93917"/>
                  </a:cubicBezTo>
                  <a:cubicBezTo>
                    <a:pt x="120260" y="101203"/>
                    <a:pt x="115807" y="108085"/>
                    <a:pt x="111759" y="113348"/>
                  </a:cubicBezTo>
                  <a:cubicBezTo>
                    <a:pt x="111354" y="114157"/>
                    <a:pt x="110545" y="114967"/>
                    <a:pt x="110140" y="115776"/>
                  </a:cubicBezTo>
                  <a:cubicBezTo>
                    <a:pt x="109735" y="115776"/>
                    <a:pt x="108925" y="115372"/>
                    <a:pt x="108521" y="115372"/>
                  </a:cubicBezTo>
                  <a:cubicBezTo>
                    <a:pt x="104877" y="115372"/>
                    <a:pt x="102044" y="117800"/>
                    <a:pt x="100829" y="121039"/>
                  </a:cubicBezTo>
                  <a:cubicBezTo>
                    <a:pt x="100020" y="121039"/>
                    <a:pt x="99210" y="121444"/>
                    <a:pt x="97995" y="121444"/>
                  </a:cubicBezTo>
                  <a:cubicBezTo>
                    <a:pt x="91519" y="122253"/>
                    <a:pt x="83422" y="122658"/>
                    <a:pt x="74921" y="122253"/>
                  </a:cubicBezTo>
                  <a:cubicBezTo>
                    <a:pt x="66420" y="122253"/>
                    <a:pt x="58324" y="121849"/>
                    <a:pt x="51847" y="121039"/>
                  </a:cubicBezTo>
                  <a:cubicBezTo>
                    <a:pt x="50632" y="121039"/>
                    <a:pt x="49418" y="120634"/>
                    <a:pt x="48204" y="120634"/>
                  </a:cubicBezTo>
                  <a:cubicBezTo>
                    <a:pt x="46584" y="118205"/>
                    <a:pt x="44155" y="116586"/>
                    <a:pt x="41322" y="116586"/>
                  </a:cubicBezTo>
                  <a:cubicBezTo>
                    <a:pt x="40917" y="116586"/>
                    <a:pt x="40917" y="116586"/>
                    <a:pt x="40512" y="116586"/>
                  </a:cubicBezTo>
                  <a:cubicBezTo>
                    <a:pt x="39703" y="115776"/>
                    <a:pt x="38893" y="114562"/>
                    <a:pt x="38083" y="113348"/>
                  </a:cubicBezTo>
                  <a:cubicBezTo>
                    <a:pt x="34440" y="108085"/>
                    <a:pt x="29987" y="101203"/>
                    <a:pt x="25534" y="93917"/>
                  </a:cubicBezTo>
                  <a:cubicBezTo>
                    <a:pt x="21486" y="86630"/>
                    <a:pt x="17438" y="79343"/>
                    <a:pt x="15009" y="73271"/>
                  </a:cubicBezTo>
                  <a:cubicBezTo>
                    <a:pt x="14604" y="72461"/>
                    <a:pt x="14199" y="71652"/>
                    <a:pt x="13794" y="70842"/>
                  </a:cubicBezTo>
                  <a:cubicBezTo>
                    <a:pt x="15009" y="69223"/>
                    <a:pt x="15819" y="67604"/>
                    <a:pt x="15819" y="65580"/>
                  </a:cubicBezTo>
                  <a:cubicBezTo>
                    <a:pt x="15819" y="63556"/>
                    <a:pt x="15009" y="61532"/>
                    <a:pt x="13794" y="60317"/>
                  </a:cubicBezTo>
                  <a:cubicBezTo>
                    <a:pt x="14199" y="60317"/>
                    <a:pt x="14604" y="59507"/>
                    <a:pt x="15009" y="582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43;p16">
              <a:extLst>
                <a:ext uri="{FF2B5EF4-FFF2-40B4-BE49-F238E27FC236}">
                  <a16:creationId xmlns:a16="http://schemas.microsoft.com/office/drawing/2014/main" id="{6747BF20-19E5-16EE-3D29-777CE3C54C79}"/>
                </a:ext>
              </a:extLst>
            </p:cNvPr>
            <p:cNvSpPr/>
            <p:nvPr/>
          </p:nvSpPr>
          <p:spPr>
            <a:xfrm>
              <a:off x="5013331" y="2577278"/>
              <a:ext cx="1080060" cy="960664"/>
            </a:xfrm>
            <a:custGeom>
              <a:avLst/>
              <a:gdLst/>
              <a:ahLst/>
              <a:cxnLst/>
              <a:rect l="l" t="t" r="r" b="b"/>
              <a:pathLst>
                <a:path w="714089" h="635150" extrusionOk="0">
                  <a:moveTo>
                    <a:pt x="114157" y="174474"/>
                  </a:moveTo>
                  <a:cubicBezTo>
                    <a:pt x="94321" y="208883"/>
                    <a:pt x="72462" y="242483"/>
                    <a:pt x="54650" y="266367"/>
                  </a:cubicBezTo>
                  <a:cubicBezTo>
                    <a:pt x="51816" y="270010"/>
                    <a:pt x="49387" y="273248"/>
                    <a:pt x="46958" y="276487"/>
                  </a:cubicBezTo>
                  <a:cubicBezTo>
                    <a:pt x="44125" y="276082"/>
                    <a:pt x="41696" y="275677"/>
                    <a:pt x="38862" y="275677"/>
                  </a:cubicBezTo>
                  <a:cubicBezTo>
                    <a:pt x="17407" y="275677"/>
                    <a:pt x="0" y="293084"/>
                    <a:pt x="0" y="314539"/>
                  </a:cubicBezTo>
                  <a:cubicBezTo>
                    <a:pt x="0" y="335994"/>
                    <a:pt x="17407" y="353401"/>
                    <a:pt x="38862" y="353401"/>
                  </a:cubicBezTo>
                  <a:cubicBezTo>
                    <a:pt x="41291" y="353401"/>
                    <a:pt x="43720" y="352996"/>
                    <a:pt x="46149" y="352592"/>
                  </a:cubicBezTo>
                  <a:cubicBezTo>
                    <a:pt x="48578" y="355830"/>
                    <a:pt x="51007" y="359473"/>
                    <a:pt x="53840" y="363117"/>
                  </a:cubicBezTo>
                  <a:cubicBezTo>
                    <a:pt x="71247" y="387406"/>
                    <a:pt x="93107" y="421005"/>
                    <a:pt x="112943" y="455414"/>
                  </a:cubicBezTo>
                  <a:cubicBezTo>
                    <a:pt x="133183" y="489823"/>
                    <a:pt x="151400" y="525042"/>
                    <a:pt x="163544" y="552569"/>
                  </a:cubicBezTo>
                  <a:cubicBezTo>
                    <a:pt x="165973" y="558236"/>
                    <a:pt x="168402" y="563499"/>
                    <a:pt x="170426" y="568357"/>
                  </a:cubicBezTo>
                  <a:cubicBezTo>
                    <a:pt x="163139" y="575643"/>
                    <a:pt x="158687" y="585359"/>
                    <a:pt x="158687" y="596289"/>
                  </a:cubicBezTo>
                  <a:cubicBezTo>
                    <a:pt x="158687" y="617744"/>
                    <a:pt x="176093" y="635151"/>
                    <a:pt x="197548" y="635151"/>
                  </a:cubicBezTo>
                  <a:cubicBezTo>
                    <a:pt x="216980" y="635151"/>
                    <a:pt x="232767" y="620982"/>
                    <a:pt x="236006" y="602361"/>
                  </a:cubicBezTo>
                  <a:cubicBezTo>
                    <a:pt x="239649" y="601956"/>
                    <a:pt x="243292" y="601551"/>
                    <a:pt x="247341" y="601146"/>
                  </a:cubicBezTo>
                  <a:cubicBezTo>
                    <a:pt x="277297" y="598313"/>
                    <a:pt x="316968" y="595884"/>
                    <a:pt x="356640" y="595884"/>
                  </a:cubicBezTo>
                  <a:cubicBezTo>
                    <a:pt x="396312" y="595479"/>
                    <a:pt x="436388" y="597503"/>
                    <a:pt x="465939" y="600337"/>
                  </a:cubicBezTo>
                  <a:cubicBezTo>
                    <a:pt x="470392" y="600742"/>
                    <a:pt x="474845" y="601146"/>
                    <a:pt x="478893" y="601956"/>
                  </a:cubicBezTo>
                  <a:cubicBezTo>
                    <a:pt x="484156" y="617744"/>
                    <a:pt x="498324" y="629079"/>
                    <a:pt x="515731" y="629079"/>
                  </a:cubicBezTo>
                  <a:cubicBezTo>
                    <a:pt x="537186" y="629079"/>
                    <a:pt x="554593" y="611672"/>
                    <a:pt x="554593" y="590217"/>
                  </a:cubicBezTo>
                  <a:cubicBezTo>
                    <a:pt x="554593" y="580096"/>
                    <a:pt x="550545" y="571190"/>
                    <a:pt x="544473" y="564309"/>
                  </a:cubicBezTo>
                  <a:cubicBezTo>
                    <a:pt x="546092" y="560665"/>
                    <a:pt x="547711" y="556617"/>
                    <a:pt x="549735" y="552569"/>
                  </a:cubicBezTo>
                  <a:cubicBezTo>
                    <a:pt x="561880" y="525042"/>
                    <a:pt x="580096" y="489823"/>
                    <a:pt x="600337" y="455414"/>
                  </a:cubicBezTo>
                  <a:cubicBezTo>
                    <a:pt x="620173" y="421005"/>
                    <a:pt x="642033" y="387810"/>
                    <a:pt x="659844" y="363117"/>
                  </a:cubicBezTo>
                  <a:cubicBezTo>
                    <a:pt x="662678" y="359473"/>
                    <a:pt x="665107" y="355830"/>
                    <a:pt x="667536" y="352592"/>
                  </a:cubicBezTo>
                  <a:cubicBezTo>
                    <a:pt x="669965" y="352996"/>
                    <a:pt x="672798" y="353401"/>
                    <a:pt x="675227" y="353401"/>
                  </a:cubicBezTo>
                  <a:cubicBezTo>
                    <a:pt x="696682" y="353401"/>
                    <a:pt x="714089" y="335994"/>
                    <a:pt x="714089" y="314539"/>
                  </a:cubicBezTo>
                  <a:cubicBezTo>
                    <a:pt x="714089" y="293084"/>
                    <a:pt x="696682" y="275677"/>
                    <a:pt x="675227" y="275677"/>
                  </a:cubicBezTo>
                  <a:cubicBezTo>
                    <a:pt x="672394" y="275677"/>
                    <a:pt x="669560" y="276082"/>
                    <a:pt x="666726" y="276487"/>
                  </a:cubicBezTo>
                  <a:cubicBezTo>
                    <a:pt x="664297" y="273248"/>
                    <a:pt x="661868" y="270010"/>
                    <a:pt x="659035" y="266367"/>
                  </a:cubicBezTo>
                  <a:cubicBezTo>
                    <a:pt x="641223" y="242078"/>
                    <a:pt x="620173" y="208478"/>
                    <a:pt x="600742" y="173665"/>
                  </a:cubicBezTo>
                  <a:cubicBezTo>
                    <a:pt x="580906" y="138851"/>
                    <a:pt x="563094" y="103632"/>
                    <a:pt x="550545" y="76105"/>
                  </a:cubicBezTo>
                  <a:cubicBezTo>
                    <a:pt x="548521" y="72057"/>
                    <a:pt x="546902" y="68008"/>
                    <a:pt x="545283" y="63960"/>
                  </a:cubicBezTo>
                  <a:cubicBezTo>
                    <a:pt x="550950" y="57079"/>
                    <a:pt x="554998" y="48173"/>
                    <a:pt x="554998" y="38862"/>
                  </a:cubicBezTo>
                  <a:cubicBezTo>
                    <a:pt x="554998" y="17407"/>
                    <a:pt x="537591" y="0"/>
                    <a:pt x="516136" y="0"/>
                  </a:cubicBezTo>
                  <a:cubicBezTo>
                    <a:pt x="499539" y="0"/>
                    <a:pt x="484965" y="10525"/>
                    <a:pt x="479703" y="25503"/>
                  </a:cubicBezTo>
                  <a:cubicBezTo>
                    <a:pt x="475655" y="25908"/>
                    <a:pt x="471202" y="26313"/>
                    <a:pt x="466344" y="26718"/>
                  </a:cubicBezTo>
                  <a:cubicBezTo>
                    <a:pt x="436388" y="29146"/>
                    <a:pt x="396716" y="30766"/>
                    <a:pt x="357045" y="30766"/>
                  </a:cubicBezTo>
                  <a:cubicBezTo>
                    <a:pt x="317373" y="30766"/>
                    <a:pt x="277297" y="29146"/>
                    <a:pt x="247745" y="26718"/>
                  </a:cubicBezTo>
                  <a:cubicBezTo>
                    <a:pt x="242888" y="26313"/>
                    <a:pt x="238839" y="25908"/>
                    <a:pt x="234387" y="25503"/>
                  </a:cubicBezTo>
                  <a:cubicBezTo>
                    <a:pt x="228719" y="10525"/>
                    <a:pt x="214551" y="0"/>
                    <a:pt x="197953" y="0"/>
                  </a:cubicBezTo>
                  <a:cubicBezTo>
                    <a:pt x="176498" y="0"/>
                    <a:pt x="159091" y="17407"/>
                    <a:pt x="159091" y="38862"/>
                  </a:cubicBezTo>
                  <a:cubicBezTo>
                    <a:pt x="159091" y="48982"/>
                    <a:pt x="163139" y="57888"/>
                    <a:pt x="169212" y="64770"/>
                  </a:cubicBezTo>
                  <a:cubicBezTo>
                    <a:pt x="167592" y="68413"/>
                    <a:pt x="165973" y="72461"/>
                    <a:pt x="163949" y="76510"/>
                  </a:cubicBezTo>
                  <a:cubicBezTo>
                    <a:pt x="152210" y="104442"/>
                    <a:pt x="133993" y="139660"/>
                    <a:pt x="114157" y="174474"/>
                  </a:cubicBezTo>
                  <a:close/>
                  <a:moveTo>
                    <a:pt x="182166" y="87035"/>
                  </a:moveTo>
                  <a:cubicBezTo>
                    <a:pt x="184595" y="83391"/>
                    <a:pt x="187428" y="80153"/>
                    <a:pt x="189857" y="76914"/>
                  </a:cubicBezTo>
                  <a:cubicBezTo>
                    <a:pt x="192691" y="77319"/>
                    <a:pt x="195120" y="77724"/>
                    <a:pt x="197953" y="77724"/>
                  </a:cubicBezTo>
                  <a:cubicBezTo>
                    <a:pt x="214551" y="77724"/>
                    <a:pt x="228719" y="67199"/>
                    <a:pt x="234387" y="52221"/>
                  </a:cubicBezTo>
                  <a:cubicBezTo>
                    <a:pt x="238435" y="51816"/>
                    <a:pt x="242888" y="51411"/>
                    <a:pt x="247745" y="51006"/>
                  </a:cubicBezTo>
                  <a:cubicBezTo>
                    <a:pt x="277702" y="48578"/>
                    <a:pt x="317373" y="46958"/>
                    <a:pt x="357045" y="46958"/>
                  </a:cubicBezTo>
                  <a:cubicBezTo>
                    <a:pt x="396716" y="46958"/>
                    <a:pt x="436793" y="48578"/>
                    <a:pt x="466344" y="51006"/>
                  </a:cubicBezTo>
                  <a:cubicBezTo>
                    <a:pt x="471202" y="51411"/>
                    <a:pt x="475250" y="51816"/>
                    <a:pt x="479703" y="52221"/>
                  </a:cubicBezTo>
                  <a:cubicBezTo>
                    <a:pt x="485370" y="67199"/>
                    <a:pt x="499539" y="77724"/>
                    <a:pt x="516136" y="77724"/>
                  </a:cubicBezTo>
                  <a:cubicBezTo>
                    <a:pt x="518565" y="77724"/>
                    <a:pt x="520994" y="77319"/>
                    <a:pt x="523423" y="76914"/>
                  </a:cubicBezTo>
                  <a:cubicBezTo>
                    <a:pt x="525852" y="80153"/>
                    <a:pt x="528280" y="83796"/>
                    <a:pt x="531114" y="87440"/>
                  </a:cubicBezTo>
                  <a:cubicBezTo>
                    <a:pt x="548521" y="111728"/>
                    <a:pt x="570381" y="145328"/>
                    <a:pt x="590622" y="179737"/>
                  </a:cubicBezTo>
                  <a:cubicBezTo>
                    <a:pt x="611267" y="213741"/>
                    <a:pt x="629483" y="248960"/>
                    <a:pt x="641628" y="276487"/>
                  </a:cubicBezTo>
                  <a:cubicBezTo>
                    <a:pt x="643652" y="280535"/>
                    <a:pt x="645271" y="284583"/>
                    <a:pt x="646890" y="288226"/>
                  </a:cubicBezTo>
                  <a:cubicBezTo>
                    <a:pt x="640413" y="295108"/>
                    <a:pt x="636770" y="304419"/>
                    <a:pt x="636770" y="314539"/>
                  </a:cubicBezTo>
                  <a:cubicBezTo>
                    <a:pt x="636770" y="324255"/>
                    <a:pt x="640413" y="333161"/>
                    <a:pt x="646486" y="340043"/>
                  </a:cubicBezTo>
                  <a:cubicBezTo>
                    <a:pt x="644866" y="343686"/>
                    <a:pt x="643247" y="347734"/>
                    <a:pt x="641223" y="351782"/>
                  </a:cubicBezTo>
                  <a:cubicBezTo>
                    <a:pt x="628674" y="379309"/>
                    <a:pt x="610862" y="414933"/>
                    <a:pt x="591026" y="449342"/>
                  </a:cubicBezTo>
                  <a:cubicBezTo>
                    <a:pt x="571191" y="483751"/>
                    <a:pt x="549735" y="517350"/>
                    <a:pt x="531924" y="541639"/>
                  </a:cubicBezTo>
                  <a:cubicBezTo>
                    <a:pt x="529495" y="545282"/>
                    <a:pt x="526661" y="548521"/>
                    <a:pt x="524232" y="551760"/>
                  </a:cubicBezTo>
                  <a:cubicBezTo>
                    <a:pt x="521803" y="551355"/>
                    <a:pt x="518970" y="550950"/>
                    <a:pt x="516136" y="550950"/>
                  </a:cubicBezTo>
                  <a:cubicBezTo>
                    <a:pt x="498729" y="550950"/>
                    <a:pt x="484156" y="562285"/>
                    <a:pt x="479298" y="578072"/>
                  </a:cubicBezTo>
                  <a:cubicBezTo>
                    <a:pt x="475250" y="578477"/>
                    <a:pt x="471202" y="578882"/>
                    <a:pt x="466344" y="579691"/>
                  </a:cubicBezTo>
                  <a:cubicBezTo>
                    <a:pt x="436388" y="582930"/>
                    <a:pt x="396716" y="584549"/>
                    <a:pt x="357045" y="584145"/>
                  </a:cubicBezTo>
                  <a:cubicBezTo>
                    <a:pt x="317373" y="584145"/>
                    <a:pt x="277297" y="581716"/>
                    <a:pt x="247745" y="578882"/>
                  </a:cubicBezTo>
                  <a:cubicBezTo>
                    <a:pt x="242078" y="578477"/>
                    <a:pt x="236815" y="577667"/>
                    <a:pt x="231958" y="577263"/>
                  </a:cubicBezTo>
                  <a:cubicBezTo>
                    <a:pt x="225076" y="565523"/>
                    <a:pt x="212527" y="557427"/>
                    <a:pt x="197953" y="557427"/>
                  </a:cubicBezTo>
                  <a:cubicBezTo>
                    <a:pt x="196739" y="557427"/>
                    <a:pt x="195524" y="557832"/>
                    <a:pt x="193905" y="557832"/>
                  </a:cubicBezTo>
                  <a:cubicBezTo>
                    <a:pt x="190262" y="552974"/>
                    <a:pt x="186214" y="547711"/>
                    <a:pt x="182166" y="542044"/>
                  </a:cubicBezTo>
                  <a:cubicBezTo>
                    <a:pt x="164354" y="517755"/>
                    <a:pt x="142899" y="484156"/>
                    <a:pt x="123468" y="449747"/>
                  </a:cubicBezTo>
                  <a:cubicBezTo>
                    <a:pt x="103632" y="415338"/>
                    <a:pt x="85820" y="379714"/>
                    <a:pt x="73271" y="352187"/>
                  </a:cubicBezTo>
                  <a:cubicBezTo>
                    <a:pt x="71247" y="348139"/>
                    <a:pt x="69628" y="344091"/>
                    <a:pt x="68008" y="340447"/>
                  </a:cubicBezTo>
                  <a:cubicBezTo>
                    <a:pt x="74081" y="333565"/>
                    <a:pt x="77724" y="324660"/>
                    <a:pt x="77724" y="314944"/>
                  </a:cubicBezTo>
                  <a:cubicBezTo>
                    <a:pt x="77724" y="304824"/>
                    <a:pt x="73676" y="295918"/>
                    <a:pt x="67604" y="288631"/>
                  </a:cubicBezTo>
                  <a:cubicBezTo>
                    <a:pt x="69223" y="284988"/>
                    <a:pt x="70842" y="280940"/>
                    <a:pt x="72866" y="276892"/>
                  </a:cubicBezTo>
                  <a:cubicBezTo>
                    <a:pt x="85011" y="249365"/>
                    <a:pt x="102822" y="213741"/>
                    <a:pt x="122658" y="179332"/>
                  </a:cubicBezTo>
                  <a:cubicBezTo>
                    <a:pt x="142899" y="144923"/>
                    <a:pt x="164759" y="111323"/>
                    <a:pt x="182166" y="870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44;p16">
              <a:extLst>
                <a:ext uri="{FF2B5EF4-FFF2-40B4-BE49-F238E27FC236}">
                  <a16:creationId xmlns:a16="http://schemas.microsoft.com/office/drawing/2014/main" id="{80D539B7-9498-C015-36A5-F57F5771D339}"/>
                </a:ext>
              </a:extLst>
            </p:cNvPr>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45;p16">
              <a:extLst>
                <a:ext uri="{FF2B5EF4-FFF2-40B4-BE49-F238E27FC236}">
                  <a16:creationId xmlns:a16="http://schemas.microsoft.com/office/drawing/2014/main" id="{431EA4DC-768B-80CD-A073-CF125EE9E3C2}"/>
                </a:ext>
              </a:extLst>
            </p:cNvPr>
            <p:cNvSpPr/>
            <p:nvPr/>
          </p:nvSpPr>
          <p:spPr>
            <a:xfrm>
              <a:off x="3986536" y="2628740"/>
              <a:ext cx="1061690" cy="1277825"/>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46;p16">
              <a:extLst>
                <a:ext uri="{FF2B5EF4-FFF2-40B4-BE49-F238E27FC236}">
                  <a16:creationId xmlns:a16="http://schemas.microsoft.com/office/drawing/2014/main" id="{B321A978-48D1-ED00-D139-5DC472028445}"/>
                </a:ext>
              </a:extLst>
            </p:cNvPr>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147;p16">
              <a:extLst>
                <a:ext uri="{FF2B5EF4-FFF2-40B4-BE49-F238E27FC236}">
                  <a16:creationId xmlns:a16="http://schemas.microsoft.com/office/drawing/2014/main" id="{8B7BEE88-6C01-9554-0BC8-C655D6376FE1}"/>
                </a:ext>
              </a:extLst>
            </p:cNvPr>
            <p:cNvSpPr/>
            <p:nvPr/>
          </p:nvSpPr>
          <p:spPr>
            <a:xfrm>
              <a:off x="4974734" y="2210301"/>
              <a:ext cx="146947" cy="131639"/>
            </a:xfrm>
            <a:custGeom>
              <a:avLst/>
              <a:gdLst/>
              <a:ahLst/>
              <a:cxnLst/>
              <a:rect l="l" t="t" r="r" b="b"/>
              <a:pathLst>
                <a:path w="97155" h="87034" extrusionOk="0">
                  <a:moveTo>
                    <a:pt x="90678" y="36838"/>
                  </a:move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7"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8"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39"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7155" y="40481"/>
                    <a:pt x="94726" y="38052"/>
                    <a:pt x="91892" y="38052"/>
                  </a:cubicBezTo>
                  <a:cubicBezTo>
                    <a:pt x="91488" y="38052"/>
                    <a:pt x="91083" y="38052"/>
                    <a:pt x="90678" y="38457"/>
                  </a:cubicBezTo>
                  <a:cubicBezTo>
                    <a:pt x="91488" y="38052"/>
                    <a:pt x="91083" y="37648"/>
                    <a:pt x="90678" y="36838"/>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2"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1"/>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69"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4"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3"/>
                  </a:cubicBezTo>
                  <a:cubicBezTo>
                    <a:pt x="84201" y="29551"/>
                    <a:pt x="86630" y="34409"/>
                    <a:pt x="88654" y="38052"/>
                  </a:cubicBezTo>
                  <a:cubicBezTo>
                    <a:pt x="89059" y="38457"/>
                    <a:pt x="89059" y="39267"/>
                    <a:pt x="89463" y="39672"/>
                  </a:cubicBezTo>
                  <a:cubicBezTo>
                    <a:pt x="88654" y="40481"/>
                    <a:pt x="87844" y="41696"/>
                    <a:pt x="87844" y="43315"/>
                  </a:cubicBezTo>
                  <a:cubicBezTo>
                    <a:pt x="87439" y="44934"/>
                    <a:pt x="87844"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48;p16">
              <a:extLst>
                <a:ext uri="{FF2B5EF4-FFF2-40B4-BE49-F238E27FC236}">
                  <a16:creationId xmlns:a16="http://schemas.microsoft.com/office/drawing/2014/main" id="{E76282A2-B86F-DD0B-4B17-3EED35F5E145}"/>
                </a:ext>
              </a:extLst>
            </p:cNvPr>
            <p:cNvSpPr/>
            <p:nvPr/>
          </p:nvSpPr>
          <p:spPr>
            <a:xfrm>
              <a:off x="3377567" y="1513108"/>
              <a:ext cx="147558" cy="131639"/>
            </a:xfrm>
            <a:custGeom>
              <a:avLst/>
              <a:gdLst/>
              <a:ahLst/>
              <a:cxnLst/>
              <a:rect l="l" t="t" r="r" b="b"/>
              <a:pathLst>
                <a:path w="97559" h="87034" extrusionOk="0">
                  <a:moveTo>
                    <a:pt x="15788" y="23884"/>
                  </a:move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600"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6" y="77724"/>
                  </a:cubicBezTo>
                  <a:cubicBezTo>
                    <a:pt x="74890" y="77319"/>
                    <a:pt x="74890" y="76510"/>
                    <a:pt x="75295" y="76105"/>
                  </a:cubicBezTo>
                  <a:cubicBezTo>
                    <a:pt x="76914" y="72461"/>
                    <a:pt x="79343" y="67199"/>
                    <a:pt x="82177" y="62746"/>
                  </a:cubicBezTo>
                  <a:cubicBezTo>
                    <a:pt x="85011" y="57888"/>
                    <a:pt x="87844" y="53435"/>
                    <a:pt x="90273" y="50197"/>
                  </a:cubicBezTo>
                  <a:cubicBezTo>
                    <a:pt x="90678" y="49792"/>
                    <a:pt x="91083" y="48982"/>
                    <a:pt x="91488" y="48578"/>
                  </a:cubicBezTo>
                  <a:cubicBezTo>
                    <a:pt x="91892" y="48578"/>
                    <a:pt x="92297" y="48578"/>
                    <a:pt x="92297" y="48578"/>
                  </a:cubicBezTo>
                  <a:cubicBezTo>
                    <a:pt x="95131" y="48578"/>
                    <a:pt x="97560" y="46149"/>
                    <a:pt x="97560" y="43315"/>
                  </a:cubicBezTo>
                  <a:cubicBezTo>
                    <a:pt x="97560" y="40481"/>
                    <a:pt x="95131" y="38052"/>
                    <a:pt x="92297" y="38052"/>
                  </a:cubicBezTo>
                  <a:cubicBezTo>
                    <a:pt x="91892" y="38052"/>
                    <a:pt x="91488" y="38052"/>
                    <a:pt x="91083" y="38457"/>
                  </a:cubicBezTo>
                  <a:cubicBezTo>
                    <a:pt x="90678" y="38052"/>
                    <a:pt x="90273" y="37648"/>
                    <a:pt x="89868" y="36838"/>
                  </a:cubicBezTo>
                  <a:cubicBezTo>
                    <a:pt x="87440" y="33599"/>
                    <a:pt x="84606" y="28742"/>
                    <a:pt x="81772" y="23884"/>
                  </a:cubicBezTo>
                  <a:cubicBezTo>
                    <a:pt x="78938" y="19026"/>
                    <a:pt x="76510" y="14168"/>
                    <a:pt x="74890" y="10525"/>
                  </a:cubicBezTo>
                  <a:cubicBezTo>
                    <a:pt x="74486" y="9716"/>
                    <a:pt x="74486" y="9311"/>
                    <a:pt x="74081" y="8906"/>
                  </a:cubicBezTo>
                  <a:cubicBezTo>
                    <a:pt x="74890" y="8096"/>
                    <a:pt x="75295" y="6882"/>
                    <a:pt x="75295" y="5263"/>
                  </a:cubicBezTo>
                  <a:cubicBezTo>
                    <a:pt x="75295" y="2429"/>
                    <a:pt x="72866" y="0"/>
                    <a:pt x="70033" y="0"/>
                  </a:cubicBezTo>
                  <a:cubicBezTo>
                    <a:pt x="67604" y="0"/>
                    <a:pt x="65580" y="1619"/>
                    <a:pt x="65175" y="3643"/>
                  </a:cubicBezTo>
                  <a:cubicBezTo>
                    <a:pt x="64770" y="3643"/>
                    <a:pt x="63960" y="3643"/>
                    <a:pt x="63151" y="3643"/>
                  </a:cubicBezTo>
                  <a:cubicBezTo>
                    <a:pt x="59103" y="4048"/>
                    <a:pt x="53435" y="4048"/>
                    <a:pt x="48173" y="4048"/>
                  </a:cubicBezTo>
                  <a:cubicBezTo>
                    <a:pt x="42505" y="4048"/>
                    <a:pt x="37243" y="3643"/>
                    <a:pt x="33195" y="3643"/>
                  </a:cubicBezTo>
                  <a:cubicBezTo>
                    <a:pt x="32385" y="3643"/>
                    <a:pt x="31980" y="3643"/>
                    <a:pt x="31171" y="3643"/>
                  </a:cubicBezTo>
                  <a:cubicBezTo>
                    <a:pt x="30361" y="1619"/>
                    <a:pt x="28337" y="0"/>
                    <a:pt x="26313" y="0"/>
                  </a:cubicBezTo>
                  <a:cubicBezTo>
                    <a:pt x="23479" y="0"/>
                    <a:pt x="21050" y="2429"/>
                    <a:pt x="21050" y="5263"/>
                  </a:cubicBezTo>
                  <a:cubicBezTo>
                    <a:pt x="21050" y="6477"/>
                    <a:pt x="21455" y="7691"/>
                    <a:pt x="22265" y="8906"/>
                  </a:cubicBezTo>
                  <a:cubicBezTo>
                    <a:pt x="21860" y="9311"/>
                    <a:pt x="21860" y="10120"/>
                    <a:pt x="21455" y="10525"/>
                  </a:cubicBezTo>
                  <a:cubicBezTo>
                    <a:pt x="21050" y="14168"/>
                    <a:pt x="18621" y="19026"/>
                    <a:pt x="15788" y="23884"/>
                  </a:cubicBezTo>
                  <a:close/>
                  <a:moveTo>
                    <a:pt x="25098" y="11740"/>
                  </a:moveTo>
                  <a:cubicBezTo>
                    <a:pt x="25503" y="11335"/>
                    <a:pt x="25908" y="10525"/>
                    <a:pt x="26313" y="10120"/>
                  </a:cubicBezTo>
                  <a:cubicBezTo>
                    <a:pt x="26718" y="10120"/>
                    <a:pt x="27122" y="10525"/>
                    <a:pt x="27527" y="10525"/>
                  </a:cubicBezTo>
                  <a:cubicBezTo>
                    <a:pt x="29956" y="10525"/>
                    <a:pt x="31980" y="8906"/>
                    <a:pt x="32385" y="6882"/>
                  </a:cubicBezTo>
                  <a:cubicBezTo>
                    <a:pt x="32790" y="6882"/>
                    <a:pt x="33600"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4"/>
                  </a:cubicBezTo>
                  <a:cubicBezTo>
                    <a:pt x="84201" y="29551"/>
                    <a:pt x="86630" y="34409"/>
                    <a:pt x="88249" y="38052"/>
                  </a:cubicBezTo>
                  <a:cubicBezTo>
                    <a:pt x="88654" y="38457"/>
                    <a:pt x="88654" y="39267"/>
                    <a:pt x="89059" y="39672"/>
                  </a:cubicBezTo>
                  <a:cubicBezTo>
                    <a:pt x="88249" y="40481"/>
                    <a:pt x="87440" y="41696"/>
                    <a:pt x="87440" y="43315"/>
                  </a:cubicBezTo>
                  <a:cubicBezTo>
                    <a:pt x="87440" y="44529"/>
                    <a:pt x="87844" y="45744"/>
                    <a:pt x="88654" y="46958"/>
                  </a:cubicBezTo>
                  <a:cubicBezTo>
                    <a:pt x="88249" y="47363"/>
                    <a:pt x="88249" y="48173"/>
                    <a:pt x="87844" y="48578"/>
                  </a:cubicBezTo>
                  <a:cubicBezTo>
                    <a:pt x="86225" y="52221"/>
                    <a:pt x="83796" y="57483"/>
                    <a:pt x="80963" y="61936"/>
                  </a:cubicBezTo>
                  <a:cubicBezTo>
                    <a:pt x="78129" y="66794"/>
                    <a:pt x="75295" y="71247"/>
                    <a:pt x="72866" y="74890"/>
                  </a:cubicBezTo>
                  <a:cubicBezTo>
                    <a:pt x="72462" y="75295"/>
                    <a:pt x="72057" y="76105"/>
                    <a:pt x="71652" y="76510"/>
                  </a:cubicBezTo>
                  <a:cubicBezTo>
                    <a:pt x="71247" y="76510"/>
                    <a:pt x="70842" y="76105"/>
                    <a:pt x="70437" y="76105"/>
                  </a:cubicBezTo>
                  <a:cubicBezTo>
                    <a:pt x="68009" y="76105"/>
                    <a:pt x="65985" y="77724"/>
                    <a:pt x="65580" y="79748"/>
                  </a:cubicBezTo>
                  <a:cubicBezTo>
                    <a:pt x="65175" y="79748"/>
                    <a:pt x="64365" y="79748"/>
                    <a:pt x="63556" y="80153"/>
                  </a:cubicBezTo>
                  <a:cubicBezTo>
                    <a:pt x="59507" y="80558"/>
                    <a:pt x="53840" y="80963"/>
                    <a:pt x="48578" y="80963"/>
                  </a:cubicBezTo>
                  <a:cubicBezTo>
                    <a:pt x="42910" y="80963"/>
                    <a:pt x="37648" y="80558"/>
                    <a:pt x="33600" y="80153"/>
                  </a:cubicBezTo>
                  <a:cubicBezTo>
                    <a:pt x="32790" y="80153"/>
                    <a:pt x="31980" y="80153"/>
                    <a:pt x="31171" y="79748"/>
                  </a:cubicBezTo>
                  <a:cubicBezTo>
                    <a:pt x="30361" y="78129"/>
                    <a:pt x="28742" y="76914"/>
                    <a:pt x="26718" y="76914"/>
                  </a:cubicBezTo>
                  <a:cubicBezTo>
                    <a:pt x="26718" y="76914"/>
                    <a:pt x="26313" y="76914"/>
                    <a:pt x="26313" y="76914"/>
                  </a:cubicBezTo>
                  <a:cubicBezTo>
                    <a:pt x="25908" y="76105"/>
                    <a:pt x="25098" y="75700"/>
                    <a:pt x="24694" y="74486"/>
                  </a:cubicBezTo>
                  <a:cubicBezTo>
                    <a:pt x="22265" y="71247"/>
                    <a:pt x="19431" y="66389"/>
                    <a:pt x="16597" y="61532"/>
                  </a:cubicBezTo>
                  <a:cubicBezTo>
                    <a:pt x="13764" y="56674"/>
                    <a:pt x="11335" y="51816"/>
                    <a:pt x="9716" y="48173"/>
                  </a:cubicBezTo>
                  <a:cubicBezTo>
                    <a:pt x="9311" y="47363"/>
                    <a:pt x="9311" y="46958"/>
                    <a:pt x="8906" y="46553"/>
                  </a:cubicBezTo>
                  <a:cubicBezTo>
                    <a:pt x="9716" y="45744"/>
                    <a:pt x="10120" y="44529"/>
                    <a:pt x="10120" y="42910"/>
                  </a:cubicBezTo>
                  <a:cubicBezTo>
                    <a:pt x="10120" y="41696"/>
                    <a:pt x="9716" y="40481"/>
                    <a:pt x="8501" y="39267"/>
                  </a:cubicBezTo>
                  <a:cubicBezTo>
                    <a:pt x="8906" y="38862"/>
                    <a:pt x="8906" y="38052"/>
                    <a:pt x="9311" y="37648"/>
                  </a:cubicBezTo>
                  <a:cubicBezTo>
                    <a:pt x="10930" y="34004"/>
                    <a:pt x="13359" y="28742"/>
                    <a:pt x="16193" y="24289"/>
                  </a:cubicBezTo>
                  <a:cubicBezTo>
                    <a:pt x="19836" y="19836"/>
                    <a:pt x="22670" y="14978"/>
                    <a:pt x="25098" y="117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49;p16">
              <a:extLst>
                <a:ext uri="{FF2B5EF4-FFF2-40B4-BE49-F238E27FC236}">
                  <a16:creationId xmlns:a16="http://schemas.microsoft.com/office/drawing/2014/main" id="{808F8B2A-8DBA-564E-D909-0201AE8207EE}"/>
                </a:ext>
              </a:extLst>
            </p:cNvPr>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50;p16">
              <a:extLst>
                <a:ext uri="{FF2B5EF4-FFF2-40B4-BE49-F238E27FC236}">
                  <a16:creationId xmlns:a16="http://schemas.microsoft.com/office/drawing/2014/main" id="{F386AC4A-8C2E-0F6D-6AF5-DCEE9D811D14}"/>
                </a:ext>
              </a:extLst>
            </p:cNvPr>
            <p:cNvSpPr/>
            <p:nvPr/>
          </p:nvSpPr>
          <p:spPr>
            <a:xfrm>
              <a:off x="4885900" y="1259472"/>
              <a:ext cx="149396" cy="131639"/>
            </a:xfrm>
            <a:custGeom>
              <a:avLst/>
              <a:gdLst/>
              <a:ahLst/>
              <a:cxnLst/>
              <a:rect l="l" t="t" r="r" b="b"/>
              <a:pathLst>
                <a:path w="98774" h="87034" extrusionOk="0">
                  <a:moveTo>
                    <a:pt x="27932" y="87035"/>
                  </a:moveTo>
                  <a:cubicBezTo>
                    <a:pt x="30766" y="87035"/>
                    <a:pt x="32790" y="85011"/>
                    <a:pt x="33195" y="82582"/>
                  </a:cubicBezTo>
                  <a:cubicBezTo>
                    <a:pt x="33599" y="82582"/>
                    <a:pt x="34409" y="82582"/>
                    <a:pt x="34814" y="82582"/>
                  </a:cubicBezTo>
                  <a:cubicBezTo>
                    <a:pt x="38862" y="82177"/>
                    <a:pt x="44529" y="81772"/>
                    <a:pt x="49792" y="81772"/>
                  </a:cubicBezTo>
                  <a:cubicBezTo>
                    <a:pt x="55459" y="81772"/>
                    <a:pt x="60722" y="81772"/>
                    <a:pt x="64770" y="82582"/>
                  </a:cubicBezTo>
                  <a:cubicBezTo>
                    <a:pt x="65580" y="82582"/>
                    <a:pt x="65984" y="82582"/>
                    <a:pt x="66794" y="82987"/>
                  </a:cubicBezTo>
                  <a:cubicBezTo>
                    <a:pt x="67604" y="85011"/>
                    <a:pt x="69628" y="86630"/>
                    <a:pt x="71652" y="86630"/>
                  </a:cubicBezTo>
                  <a:cubicBezTo>
                    <a:pt x="74486" y="86630"/>
                    <a:pt x="76914" y="84201"/>
                    <a:pt x="76914" y="81367"/>
                  </a:cubicBezTo>
                  <a:cubicBezTo>
                    <a:pt x="76914" y="80153"/>
                    <a:pt x="76510" y="78938"/>
                    <a:pt x="75700" y="77724"/>
                  </a:cubicBezTo>
                  <a:cubicBezTo>
                    <a:pt x="76105" y="77319"/>
                    <a:pt x="76105" y="76510"/>
                    <a:pt x="76510" y="76105"/>
                  </a:cubicBezTo>
                  <a:cubicBezTo>
                    <a:pt x="78129" y="72461"/>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3"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2669" y="84606"/>
                    <a:pt x="25098" y="87035"/>
                    <a:pt x="27932" y="87035"/>
                  </a:cubicBezTo>
                  <a:close/>
                  <a:moveTo>
                    <a:pt x="17812" y="61127"/>
                  </a:move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6"/>
                    <a:pt x="9716"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2" y="10120"/>
                    <a:pt x="72462" y="10120"/>
                  </a:cubicBezTo>
                  <a:cubicBezTo>
                    <a:pt x="72866" y="10525"/>
                    <a:pt x="73271" y="10930"/>
                    <a:pt x="73676" y="11740"/>
                  </a:cubicBezTo>
                  <a:cubicBezTo>
                    <a:pt x="76105" y="14978"/>
                    <a:pt x="78938" y="19836"/>
                    <a:pt x="81772" y="24289"/>
                  </a:cubicBezTo>
                  <a:cubicBezTo>
                    <a:pt x="84606" y="29146"/>
                    <a:pt x="87035" y="34004"/>
                    <a:pt x="88654" y="37648"/>
                  </a:cubicBezTo>
                  <a:cubicBezTo>
                    <a:pt x="89059" y="38052"/>
                    <a:pt x="89059" y="38862"/>
                    <a:pt x="89463" y="39267"/>
                  </a:cubicBezTo>
                  <a:cubicBezTo>
                    <a:pt x="88654" y="40076"/>
                    <a:pt x="87844" y="41291"/>
                    <a:pt x="87844" y="42910"/>
                  </a:cubicBezTo>
                  <a:cubicBezTo>
                    <a:pt x="87844" y="44125"/>
                    <a:pt x="88249" y="45339"/>
                    <a:pt x="89059" y="46553"/>
                  </a:cubicBezTo>
                  <a:cubicBezTo>
                    <a:pt x="88654" y="46958"/>
                    <a:pt x="88654" y="47768"/>
                    <a:pt x="88249" y="48173"/>
                  </a:cubicBezTo>
                  <a:cubicBezTo>
                    <a:pt x="86630" y="51816"/>
                    <a:pt x="84201" y="57079"/>
                    <a:pt x="81367" y="61531"/>
                  </a:cubicBezTo>
                  <a:cubicBezTo>
                    <a:pt x="78534" y="66389"/>
                    <a:pt x="75700" y="70842"/>
                    <a:pt x="73271" y="74485"/>
                  </a:cubicBezTo>
                  <a:cubicBezTo>
                    <a:pt x="72866" y="74890"/>
                    <a:pt x="72462" y="75700"/>
                    <a:pt x="72057" y="76105"/>
                  </a:cubicBezTo>
                  <a:cubicBezTo>
                    <a:pt x="71652" y="76105"/>
                    <a:pt x="71247" y="75700"/>
                    <a:pt x="70842" y="75700"/>
                  </a:cubicBezTo>
                  <a:cubicBezTo>
                    <a:pt x="68413" y="75700"/>
                    <a:pt x="66389" y="77319"/>
                    <a:pt x="65984" y="79343"/>
                  </a:cubicBezTo>
                  <a:cubicBezTo>
                    <a:pt x="65580" y="79343"/>
                    <a:pt x="64770" y="79343"/>
                    <a:pt x="63960" y="79748"/>
                  </a:cubicBezTo>
                  <a:cubicBezTo>
                    <a:pt x="59912" y="80153"/>
                    <a:pt x="54245" y="80558"/>
                    <a:pt x="48982" y="80558"/>
                  </a:cubicBezTo>
                  <a:cubicBezTo>
                    <a:pt x="43315" y="80558"/>
                    <a:pt x="38052" y="80153"/>
                    <a:pt x="34004" y="79748"/>
                  </a:cubicBezTo>
                  <a:cubicBezTo>
                    <a:pt x="33195" y="79748"/>
                    <a:pt x="32385" y="79748"/>
                    <a:pt x="31575" y="79343"/>
                  </a:cubicBezTo>
                  <a:cubicBezTo>
                    <a:pt x="30766" y="77724"/>
                    <a:pt x="29147" y="76510"/>
                    <a:pt x="27122" y="76510"/>
                  </a:cubicBezTo>
                  <a:cubicBezTo>
                    <a:pt x="27122" y="76510"/>
                    <a:pt x="26718" y="76510"/>
                    <a:pt x="26718" y="76510"/>
                  </a:cubicBezTo>
                  <a:cubicBezTo>
                    <a:pt x="26313" y="75700"/>
                    <a:pt x="25503" y="75295"/>
                    <a:pt x="25098" y="74081"/>
                  </a:cubicBezTo>
                  <a:cubicBezTo>
                    <a:pt x="23479" y="70437"/>
                    <a:pt x="20241" y="65984"/>
                    <a:pt x="17812" y="611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81898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C98C-91B3-FF7C-259A-08ACC901D5BD}"/>
              </a:ext>
            </a:extLst>
          </p:cNvPr>
          <p:cNvSpPr>
            <a:spLocks noGrp="1"/>
          </p:cNvSpPr>
          <p:nvPr>
            <p:ph type="title"/>
          </p:nvPr>
        </p:nvSpPr>
        <p:spPr>
          <a:xfrm>
            <a:off x="252055" y="445025"/>
            <a:ext cx="6736073" cy="572700"/>
          </a:xfrm>
        </p:spPr>
        <p:txBody>
          <a:bodyPr/>
          <a:lstStyle>
            <a:lvl1pPr>
              <a:defRPr sz="2400"/>
            </a:lvl1pPr>
          </a:lstStyle>
          <a:p>
            <a:r>
              <a:rPr lang="en-US"/>
              <a:t>Click to edit Master title style</a:t>
            </a:r>
            <a:endParaRPr lang="en-GB"/>
          </a:p>
        </p:txBody>
      </p:sp>
      <p:grpSp>
        <p:nvGrpSpPr>
          <p:cNvPr id="3" name="Google Shape;394;p35">
            <a:extLst>
              <a:ext uri="{FF2B5EF4-FFF2-40B4-BE49-F238E27FC236}">
                <a16:creationId xmlns:a16="http://schemas.microsoft.com/office/drawing/2014/main" id="{39EAD1AF-C313-C2D1-C591-F813EBBB00D0}"/>
              </a:ext>
            </a:extLst>
          </p:cNvPr>
          <p:cNvGrpSpPr/>
          <p:nvPr userDrawn="1"/>
        </p:nvGrpSpPr>
        <p:grpSpPr>
          <a:xfrm rot="7650217" flipH="1">
            <a:off x="6648183" y="348380"/>
            <a:ext cx="4110819" cy="5346626"/>
            <a:chOff x="2255812" y="562607"/>
            <a:chExt cx="4110897" cy="5346726"/>
          </a:xfrm>
        </p:grpSpPr>
        <p:sp>
          <p:nvSpPr>
            <p:cNvPr id="4" name="Google Shape;395;p35">
              <a:extLst>
                <a:ext uri="{FF2B5EF4-FFF2-40B4-BE49-F238E27FC236}">
                  <a16:creationId xmlns:a16="http://schemas.microsoft.com/office/drawing/2014/main" id="{2866C651-757C-2375-3684-2E55C6996448}"/>
                </a:ext>
              </a:extLst>
            </p:cNvPr>
            <p:cNvSpPr/>
            <p:nvPr/>
          </p:nvSpPr>
          <p:spPr>
            <a:xfrm>
              <a:off x="2661384" y="2764134"/>
              <a:ext cx="251034" cy="222256"/>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 name="Google Shape;396;p35">
              <a:extLst>
                <a:ext uri="{FF2B5EF4-FFF2-40B4-BE49-F238E27FC236}">
                  <a16:creationId xmlns:a16="http://schemas.microsoft.com/office/drawing/2014/main" id="{0660101B-A717-3BF8-2F2E-9776F20A6EF8}"/>
                </a:ext>
              </a:extLst>
            </p:cNvPr>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397;p35">
              <a:extLst>
                <a:ext uri="{FF2B5EF4-FFF2-40B4-BE49-F238E27FC236}">
                  <a16:creationId xmlns:a16="http://schemas.microsoft.com/office/drawing/2014/main" id="{3B4C1A09-AC9A-5D0C-3752-325BA16A4970}"/>
                </a:ext>
              </a:extLst>
            </p:cNvPr>
            <p:cNvSpPr/>
            <p:nvPr/>
          </p:nvSpPr>
          <p:spPr>
            <a:xfrm>
              <a:off x="3986536" y="2628740"/>
              <a:ext cx="1061690" cy="1277825"/>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398;p35">
              <a:extLst>
                <a:ext uri="{FF2B5EF4-FFF2-40B4-BE49-F238E27FC236}">
                  <a16:creationId xmlns:a16="http://schemas.microsoft.com/office/drawing/2014/main" id="{B630A767-E2E4-D959-3429-E622E05AD885}"/>
                </a:ext>
              </a:extLst>
            </p:cNvPr>
            <p:cNvSpPr/>
            <p:nvPr/>
          </p:nvSpPr>
          <p:spPr>
            <a:xfrm>
              <a:off x="2759407" y="3194825"/>
              <a:ext cx="1017607" cy="1262028"/>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99;p35">
              <a:extLst>
                <a:ext uri="{FF2B5EF4-FFF2-40B4-BE49-F238E27FC236}">
                  <a16:creationId xmlns:a16="http://schemas.microsoft.com/office/drawing/2014/main" id="{A9C43156-03A1-6F23-3FD6-A7C845F23E50}"/>
                </a:ext>
              </a:extLst>
            </p:cNvPr>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400;p35">
              <a:extLst>
                <a:ext uri="{FF2B5EF4-FFF2-40B4-BE49-F238E27FC236}">
                  <a16:creationId xmlns:a16="http://schemas.microsoft.com/office/drawing/2014/main" id="{FE8A738A-8714-2B3D-C062-42D26ED6FD95}"/>
                </a:ext>
              </a:extLst>
            </p:cNvPr>
            <p:cNvSpPr/>
            <p:nvPr/>
          </p:nvSpPr>
          <p:spPr>
            <a:xfrm>
              <a:off x="2298697" y="2425953"/>
              <a:ext cx="147726" cy="131639"/>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401;p35">
              <a:extLst>
                <a:ext uri="{FF2B5EF4-FFF2-40B4-BE49-F238E27FC236}">
                  <a16:creationId xmlns:a16="http://schemas.microsoft.com/office/drawing/2014/main" id="{1B4DA094-EAE2-F5B0-0532-6BCB5B17C7E0}"/>
                </a:ext>
              </a:extLst>
            </p:cNvPr>
            <p:cNvSpPr/>
            <p:nvPr/>
          </p:nvSpPr>
          <p:spPr>
            <a:xfrm>
              <a:off x="2639329" y="3213818"/>
              <a:ext cx="149396" cy="131639"/>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402;p35">
              <a:extLst>
                <a:ext uri="{FF2B5EF4-FFF2-40B4-BE49-F238E27FC236}">
                  <a16:creationId xmlns:a16="http://schemas.microsoft.com/office/drawing/2014/main" id="{0CA156AD-59D5-C8F9-0D7E-2FC54BC3BBC0}"/>
                </a:ext>
              </a:extLst>
            </p:cNvPr>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403;p35">
              <a:extLst>
                <a:ext uri="{FF2B5EF4-FFF2-40B4-BE49-F238E27FC236}">
                  <a16:creationId xmlns:a16="http://schemas.microsoft.com/office/drawing/2014/main" id="{53B58E3A-4AC3-3092-BF4A-1B1B724F9D66}"/>
                </a:ext>
              </a:extLst>
            </p:cNvPr>
            <p:cNvSpPr/>
            <p:nvPr/>
          </p:nvSpPr>
          <p:spPr>
            <a:xfrm>
              <a:off x="3637823" y="4107671"/>
              <a:ext cx="1639527" cy="1801663"/>
            </a:xfrm>
            <a:custGeom>
              <a:avLst/>
              <a:gdLst/>
              <a:ahLst/>
              <a:cxnLst/>
              <a:rect l="l" t="t" r="r" b="b"/>
              <a:pathLst>
                <a:path w="1083985" h="1191182" extrusionOk="0">
                  <a:moveTo>
                    <a:pt x="1069997" y="1078825"/>
                  </a:moveTo>
                  <a:cubicBezTo>
                    <a:pt x="1069188" y="1077611"/>
                    <a:pt x="1068378" y="1076801"/>
                    <a:pt x="1067973" y="1075587"/>
                  </a:cubicBezTo>
                  <a:cubicBezTo>
                    <a:pt x="1062711" y="1067490"/>
                    <a:pt x="1055829" y="1056156"/>
                    <a:pt x="1049757" y="1044821"/>
                  </a:cubicBezTo>
                  <a:cubicBezTo>
                    <a:pt x="1043685" y="1033486"/>
                    <a:pt x="1038017" y="1021747"/>
                    <a:pt x="1034374" y="1012436"/>
                  </a:cubicBezTo>
                  <a:cubicBezTo>
                    <a:pt x="1033969" y="1010817"/>
                    <a:pt x="1033160" y="1009602"/>
                    <a:pt x="1032755" y="1008388"/>
                  </a:cubicBezTo>
                  <a:cubicBezTo>
                    <a:pt x="1036398" y="1004744"/>
                    <a:pt x="1037612" y="998672"/>
                    <a:pt x="1034779" y="993815"/>
                  </a:cubicBezTo>
                  <a:cubicBezTo>
                    <a:pt x="1031540" y="987743"/>
                    <a:pt x="1023849" y="985314"/>
                    <a:pt x="1017777" y="988552"/>
                  </a:cubicBezTo>
                  <a:cubicBezTo>
                    <a:pt x="1014943" y="990171"/>
                    <a:pt x="1012919" y="992600"/>
                    <a:pt x="1011705" y="995434"/>
                  </a:cubicBezTo>
                  <a:cubicBezTo>
                    <a:pt x="1010490" y="995434"/>
                    <a:pt x="1008871" y="995839"/>
                    <a:pt x="1007252" y="995839"/>
                  </a:cubicBezTo>
                  <a:cubicBezTo>
                    <a:pt x="997536" y="996648"/>
                    <a:pt x="984582" y="996648"/>
                    <a:pt x="971628" y="995839"/>
                  </a:cubicBezTo>
                  <a:cubicBezTo>
                    <a:pt x="958674" y="995434"/>
                    <a:pt x="945720" y="994219"/>
                    <a:pt x="936005" y="992600"/>
                  </a:cubicBezTo>
                  <a:cubicBezTo>
                    <a:pt x="934385" y="992195"/>
                    <a:pt x="933171" y="992195"/>
                    <a:pt x="931552" y="991791"/>
                  </a:cubicBezTo>
                  <a:cubicBezTo>
                    <a:pt x="931147" y="990981"/>
                    <a:pt x="931147" y="990171"/>
                    <a:pt x="930742" y="989362"/>
                  </a:cubicBezTo>
                  <a:cubicBezTo>
                    <a:pt x="928313" y="984504"/>
                    <a:pt x="923456" y="982075"/>
                    <a:pt x="918193" y="982480"/>
                  </a:cubicBezTo>
                  <a:cubicBezTo>
                    <a:pt x="913740" y="976003"/>
                    <a:pt x="908477" y="967502"/>
                    <a:pt x="902810" y="958191"/>
                  </a:cubicBezTo>
                  <a:cubicBezTo>
                    <a:pt x="895119" y="945642"/>
                    <a:pt x="886213" y="931473"/>
                    <a:pt x="876902" y="915686"/>
                  </a:cubicBezTo>
                  <a:cubicBezTo>
                    <a:pt x="867591" y="900303"/>
                    <a:pt x="857876" y="883301"/>
                    <a:pt x="848160" y="866703"/>
                  </a:cubicBezTo>
                  <a:cubicBezTo>
                    <a:pt x="838445" y="849701"/>
                    <a:pt x="828729" y="833104"/>
                    <a:pt x="820228" y="817316"/>
                  </a:cubicBezTo>
                  <a:cubicBezTo>
                    <a:pt x="812942" y="803958"/>
                    <a:pt x="806060" y="791408"/>
                    <a:pt x="799988" y="780478"/>
                  </a:cubicBezTo>
                  <a:cubicBezTo>
                    <a:pt x="810513" y="771573"/>
                    <a:pt x="817395" y="758214"/>
                    <a:pt x="817395" y="743236"/>
                  </a:cubicBezTo>
                  <a:cubicBezTo>
                    <a:pt x="817395" y="730687"/>
                    <a:pt x="812537" y="719352"/>
                    <a:pt x="804845" y="710446"/>
                  </a:cubicBezTo>
                  <a:cubicBezTo>
                    <a:pt x="806869" y="705588"/>
                    <a:pt x="808893" y="700730"/>
                    <a:pt x="811322" y="695468"/>
                  </a:cubicBezTo>
                  <a:cubicBezTo>
                    <a:pt x="826705" y="661059"/>
                    <a:pt x="849780" y="616529"/>
                    <a:pt x="874878" y="573214"/>
                  </a:cubicBezTo>
                  <a:cubicBezTo>
                    <a:pt x="899976" y="529899"/>
                    <a:pt x="927504" y="487799"/>
                    <a:pt x="949768" y="457033"/>
                  </a:cubicBezTo>
                  <a:cubicBezTo>
                    <a:pt x="953007" y="452175"/>
                    <a:pt x="956245" y="448127"/>
                    <a:pt x="959079" y="444079"/>
                  </a:cubicBezTo>
                  <a:cubicBezTo>
                    <a:pt x="962317" y="444889"/>
                    <a:pt x="965556" y="444889"/>
                    <a:pt x="968794" y="444889"/>
                  </a:cubicBezTo>
                  <a:cubicBezTo>
                    <a:pt x="995917" y="444889"/>
                    <a:pt x="1017777" y="423029"/>
                    <a:pt x="1017777" y="395907"/>
                  </a:cubicBezTo>
                  <a:cubicBezTo>
                    <a:pt x="1017777" y="368784"/>
                    <a:pt x="995917" y="346924"/>
                    <a:pt x="968794" y="346924"/>
                  </a:cubicBezTo>
                  <a:cubicBezTo>
                    <a:pt x="965151" y="346924"/>
                    <a:pt x="961508" y="347329"/>
                    <a:pt x="958269" y="348139"/>
                  </a:cubicBezTo>
                  <a:cubicBezTo>
                    <a:pt x="955031" y="344091"/>
                    <a:pt x="952197" y="340043"/>
                    <a:pt x="948959" y="335185"/>
                  </a:cubicBezTo>
                  <a:cubicBezTo>
                    <a:pt x="926694" y="304824"/>
                    <a:pt x="899976" y="262318"/>
                    <a:pt x="875687" y="218599"/>
                  </a:cubicBezTo>
                  <a:cubicBezTo>
                    <a:pt x="850994" y="174879"/>
                    <a:pt x="828325" y="130349"/>
                    <a:pt x="812537" y="95940"/>
                  </a:cubicBezTo>
                  <a:cubicBezTo>
                    <a:pt x="810108" y="90678"/>
                    <a:pt x="807679" y="85415"/>
                    <a:pt x="805655" y="80963"/>
                  </a:cubicBezTo>
                  <a:cubicBezTo>
                    <a:pt x="812942" y="72461"/>
                    <a:pt x="817799" y="61127"/>
                    <a:pt x="817799" y="48982"/>
                  </a:cubicBezTo>
                  <a:cubicBezTo>
                    <a:pt x="817799" y="21860"/>
                    <a:pt x="795940" y="0"/>
                    <a:pt x="768817" y="0"/>
                  </a:cubicBezTo>
                  <a:cubicBezTo>
                    <a:pt x="747767" y="0"/>
                    <a:pt x="729955" y="13359"/>
                    <a:pt x="723073" y="32385"/>
                  </a:cubicBezTo>
                  <a:cubicBezTo>
                    <a:pt x="717811" y="32790"/>
                    <a:pt x="712143" y="33194"/>
                    <a:pt x="706476" y="34004"/>
                  </a:cubicBezTo>
                  <a:cubicBezTo>
                    <a:pt x="668828" y="37243"/>
                    <a:pt x="618632" y="38862"/>
                    <a:pt x="568840" y="39267"/>
                  </a:cubicBezTo>
                  <a:cubicBezTo>
                    <a:pt x="518643" y="39267"/>
                    <a:pt x="468851" y="37243"/>
                    <a:pt x="431203" y="34004"/>
                  </a:cubicBezTo>
                  <a:cubicBezTo>
                    <a:pt x="425131" y="33599"/>
                    <a:pt x="419869" y="33194"/>
                    <a:pt x="414606" y="32385"/>
                  </a:cubicBezTo>
                  <a:cubicBezTo>
                    <a:pt x="407724" y="13763"/>
                    <a:pt x="389913" y="405"/>
                    <a:pt x="368862" y="405"/>
                  </a:cubicBezTo>
                  <a:cubicBezTo>
                    <a:pt x="341740" y="405"/>
                    <a:pt x="319880" y="22265"/>
                    <a:pt x="319880" y="49387"/>
                  </a:cubicBezTo>
                  <a:cubicBezTo>
                    <a:pt x="319880" y="61936"/>
                    <a:pt x="324738" y="73676"/>
                    <a:pt x="332834" y="82177"/>
                  </a:cubicBezTo>
                  <a:cubicBezTo>
                    <a:pt x="330810" y="87035"/>
                    <a:pt x="328786" y="91892"/>
                    <a:pt x="326357" y="97155"/>
                  </a:cubicBezTo>
                  <a:cubicBezTo>
                    <a:pt x="310974" y="131969"/>
                    <a:pt x="288305" y="176498"/>
                    <a:pt x="263611" y="219813"/>
                  </a:cubicBezTo>
                  <a:cubicBezTo>
                    <a:pt x="238513" y="263128"/>
                    <a:pt x="210985" y="305228"/>
                    <a:pt x="188721" y="335589"/>
                  </a:cubicBezTo>
                  <a:cubicBezTo>
                    <a:pt x="185482" y="340043"/>
                    <a:pt x="182244" y="344495"/>
                    <a:pt x="179005" y="348543"/>
                  </a:cubicBezTo>
                  <a:cubicBezTo>
                    <a:pt x="175767" y="347734"/>
                    <a:pt x="172123" y="347329"/>
                    <a:pt x="168480" y="347329"/>
                  </a:cubicBezTo>
                  <a:cubicBezTo>
                    <a:pt x="141358" y="347329"/>
                    <a:pt x="119498" y="369189"/>
                    <a:pt x="119498" y="396311"/>
                  </a:cubicBezTo>
                  <a:cubicBezTo>
                    <a:pt x="119498" y="423434"/>
                    <a:pt x="141358" y="445294"/>
                    <a:pt x="168480" y="445294"/>
                  </a:cubicBezTo>
                  <a:cubicBezTo>
                    <a:pt x="171719" y="445294"/>
                    <a:pt x="174957" y="444889"/>
                    <a:pt x="177791" y="444484"/>
                  </a:cubicBezTo>
                  <a:cubicBezTo>
                    <a:pt x="181029" y="448532"/>
                    <a:pt x="183863" y="452985"/>
                    <a:pt x="187506" y="457843"/>
                  </a:cubicBezTo>
                  <a:cubicBezTo>
                    <a:pt x="209366" y="488609"/>
                    <a:pt x="236893" y="530304"/>
                    <a:pt x="261992" y="574024"/>
                  </a:cubicBezTo>
                  <a:cubicBezTo>
                    <a:pt x="287495" y="617339"/>
                    <a:pt x="310569" y="661868"/>
                    <a:pt x="325952" y="696278"/>
                  </a:cubicBezTo>
                  <a:cubicBezTo>
                    <a:pt x="329191" y="703564"/>
                    <a:pt x="332024" y="710041"/>
                    <a:pt x="334858" y="716113"/>
                  </a:cubicBezTo>
                  <a:cubicBezTo>
                    <a:pt x="325547" y="725019"/>
                    <a:pt x="319880" y="737568"/>
                    <a:pt x="319880" y="751332"/>
                  </a:cubicBezTo>
                  <a:cubicBezTo>
                    <a:pt x="319880" y="762667"/>
                    <a:pt x="323928" y="773192"/>
                    <a:pt x="330405" y="781693"/>
                  </a:cubicBezTo>
                  <a:cubicBezTo>
                    <a:pt x="330000" y="782503"/>
                    <a:pt x="329596" y="783312"/>
                    <a:pt x="328786" y="784527"/>
                  </a:cubicBezTo>
                  <a:cubicBezTo>
                    <a:pt x="322309" y="795861"/>
                    <a:pt x="313403" y="810030"/>
                    <a:pt x="303687" y="824198"/>
                  </a:cubicBezTo>
                  <a:cubicBezTo>
                    <a:pt x="293972" y="837962"/>
                    <a:pt x="283447" y="851725"/>
                    <a:pt x="274946" y="861441"/>
                  </a:cubicBezTo>
                  <a:cubicBezTo>
                    <a:pt x="274541" y="862251"/>
                    <a:pt x="273731" y="862655"/>
                    <a:pt x="273326" y="863060"/>
                  </a:cubicBezTo>
                  <a:cubicBezTo>
                    <a:pt x="268469" y="861846"/>
                    <a:pt x="262801" y="862251"/>
                    <a:pt x="257944" y="864679"/>
                  </a:cubicBezTo>
                  <a:cubicBezTo>
                    <a:pt x="253491" y="867108"/>
                    <a:pt x="250252" y="871156"/>
                    <a:pt x="248633" y="875609"/>
                  </a:cubicBezTo>
                  <a:cubicBezTo>
                    <a:pt x="246609" y="876014"/>
                    <a:pt x="244180" y="876014"/>
                    <a:pt x="242156" y="876419"/>
                  </a:cubicBezTo>
                  <a:cubicBezTo>
                    <a:pt x="226773" y="877633"/>
                    <a:pt x="206128" y="878443"/>
                    <a:pt x="185887" y="878038"/>
                  </a:cubicBezTo>
                  <a:cubicBezTo>
                    <a:pt x="165242" y="877633"/>
                    <a:pt x="145001" y="876014"/>
                    <a:pt x="129618" y="874395"/>
                  </a:cubicBezTo>
                  <a:cubicBezTo>
                    <a:pt x="127189" y="873990"/>
                    <a:pt x="125165" y="873990"/>
                    <a:pt x="123141" y="873585"/>
                  </a:cubicBezTo>
                  <a:cubicBezTo>
                    <a:pt x="122736" y="872371"/>
                    <a:pt x="122331" y="871156"/>
                    <a:pt x="121522" y="869942"/>
                  </a:cubicBezTo>
                  <a:cubicBezTo>
                    <a:pt x="116259" y="860227"/>
                    <a:pt x="103710" y="856988"/>
                    <a:pt x="94399" y="862251"/>
                  </a:cubicBezTo>
                  <a:cubicBezTo>
                    <a:pt x="84684" y="867513"/>
                    <a:pt x="81445" y="879658"/>
                    <a:pt x="86708" y="889373"/>
                  </a:cubicBezTo>
                  <a:cubicBezTo>
                    <a:pt x="87518" y="890588"/>
                    <a:pt x="88327" y="891802"/>
                    <a:pt x="89137" y="893016"/>
                  </a:cubicBezTo>
                  <a:cubicBezTo>
                    <a:pt x="88327" y="895040"/>
                    <a:pt x="87518" y="897064"/>
                    <a:pt x="86303" y="899088"/>
                  </a:cubicBezTo>
                  <a:cubicBezTo>
                    <a:pt x="79826" y="913257"/>
                    <a:pt x="70111" y="931069"/>
                    <a:pt x="59181" y="948476"/>
                  </a:cubicBezTo>
                  <a:cubicBezTo>
                    <a:pt x="48656" y="965883"/>
                    <a:pt x="36916" y="982885"/>
                    <a:pt x="28010" y="995434"/>
                  </a:cubicBezTo>
                  <a:cubicBezTo>
                    <a:pt x="26796" y="997458"/>
                    <a:pt x="25176" y="999077"/>
                    <a:pt x="23962" y="1000696"/>
                  </a:cubicBezTo>
                  <a:cubicBezTo>
                    <a:pt x="19509" y="999887"/>
                    <a:pt x="14651" y="1000292"/>
                    <a:pt x="10198" y="1002720"/>
                  </a:cubicBezTo>
                  <a:cubicBezTo>
                    <a:pt x="483" y="1007983"/>
                    <a:pt x="-2756" y="1020128"/>
                    <a:pt x="2507" y="1029843"/>
                  </a:cubicBezTo>
                  <a:cubicBezTo>
                    <a:pt x="6555" y="1037534"/>
                    <a:pt x="15056" y="1041178"/>
                    <a:pt x="23152" y="1039963"/>
                  </a:cubicBezTo>
                  <a:cubicBezTo>
                    <a:pt x="24367" y="1041583"/>
                    <a:pt x="25581" y="1043607"/>
                    <a:pt x="26796" y="1045631"/>
                  </a:cubicBezTo>
                  <a:cubicBezTo>
                    <a:pt x="35297" y="1058585"/>
                    <a:pt x="46227" y="1075992"/>
                    <a:pt x="55942" y="1093803"/>
                  </a:cubicBezTo>
                  <a:cubicBezTo>
                    <a:pt x="66063" y="1111615"/>
                    <a:pt x="74968" y="1129832"/>
                    <a:pt x="81445" y="1144000"/>
                  </a:cubicBezTo>
                  <a:cubicBezTo>
                    <a:pt x="82660" y="1146024"/>
                    <a:pt x="83469" y="1148453"/>
                    <a:pt x="84279" y="1150072"/>
                  </a:cubicBezTo>
                  <a:cubicBezTo>
                    <a:pt x="79016" y="1156144"/>
                    <a:pt x="77802" y="1165455"/>
                    <a:pt x="81850" y="1172742"/>
                  </a:cubicBezTo>
                  <a:cubicBezTo>
                    <a:pt x="87113" y="1182457"/>
                    <a:pt x="99662" y="1186101"/>
                    <a:pt x="108973" y="1180433"/>
                  </a:cubicBezTo>
                  <a:cubicBezTo>
                    <a:pt x="113426" y="1178004"/>
                    <a:pt x="116664" y="1173956"/>
                    <a:pt x="118283" y="1169503"/>
                  </a:cubicBezTo>
                  <a:cubicBezTo>
                    <a:pt x="120307" y="1169099"/>
                    <a:pt x="122331" y="1169099"/>
                    <a:pt x="124760" y="1168694"/>
                  </a:cubicBezTo>
                  <a:cubicBezTo>
                    <a:pt x="140143" y="1167074"/>
                    <a:pt x="160789" y="1166265"/>
                    <a:pt x="181029" y="1166669"/>
                  </a:cubicBezTo>
                  <a:cubicBezTo>
                    <a:pt x="201675" y="1167074"/>
                    <a:pt x="221915" y="1168289"/>
                    <a:pt x="237298" y="1170313"/>
                  </a:cubicBezTo>
                  <a:cubicBezTo>
                    <a:pt x="239727" y="1170718"/>
                    <a:pt x="241751" y="1170718"/>
                    <a:pt x="243775" y="1171123"/>
                  </a:cubicBezTo>
                  <a:cubicBezTo>
                    <a:pt x="244180" y="1172337"/>
                    <a:pt x="244585" y="1173956"/>
                    <a:pt x="245394" y="1175171"/>
                  </a:cubicBezTo>
                  <a:cubicBezTo>
                    <a:pt x="250657" y="1184886"/>
                    <a:pt x="263206" y="1188529"/>
                    <a:pt x="272517" y="1182862"/>
                  </a:cubicBezTo>
                  <a:cubicBezTo>
                    <a:pt x="282232" y="1177599"/>
                    <a:pt x="285876" y="1165050"/>
                    <a:pt x="280208" y="1155740"/>
                  </a:cubicBezTo>
                  <a:cubicBezTo>
                    <a:pt x="279399" y="1154525"/>
                    <a:pt x="278994" y="1153716"/>
                    <a:pt x="278184" y="1152501"/>
                  </a:cubicBezTo>
                  <a:cubicBezTo>
                    <a:pt x="278994" y="1150477"/>
                    <a:pt x="279803" y="1148453"/>
                    <a:pt x="281018" y="1146429"/>
                  </a:cubicBezTo>
                  <a:cubicBezTo>
                    <a:pt x="287495" y="1132665"/>
                    <a:pt x="297211" y="1114449"/>
                    <a:pt x="307736" y="1096637"/>
                  </a:cubicBezTo>
                  <a:cubicBezTo>
                    <a:pt x="318261" y="1078825"/>
                    <a:pt x="329596" y="1061823"/>
                    <a:pt x="338501" y="1049679"/>
                  </a:cubicBezTo>
                  <a:cubicBezTo>
                    <a:pt x="340525" y="1047250"/>
                    <a:pt x="342145" y="1044821"/>
                    <a:pt x="343764" y="1042392"/>
                  </a:cubicBezTo>
                  <a:cubicBezTo>
                    <a:pt x="348622" y="1044011"/>
                    <a:pt x="354289" y="1043607"/>
                    <a:pt x="359147" y="1040773"/>
                  </a:cubicBezTo>
                  <a:cubicBezTo>
                    <a:pt x="368862" y="1035510"/>
                    <a:pt x="372506" y="1022961"/>
                    <a:pt x="366838" y="1013650"/>
                  </a:cubicBezTo>
                  <a:cubicBezTo>
                    <a:pt x="361981" y="1005149"/>
                    <a:pt x="351860" y="1001506"/>
                    <a:pt x="342549" y="1004744"/>
                  </a:cubicBezTo>
                  <a:cubicBezTo>
                    <a:pt x="341335" y="1003125"/>
                    <a:pt x="340525" y="1001506"/>
                    <a:pt x="339311" y="999887"/>
                  </a:cubicBezTo>
                  <a:cubicBezTo>
                    <a:pt x="330405" y="987338"/>
                    <a:pt x="319475" y="969931"/>
                    <a:pt x="309355" y="952119"/>
                  </a:cubicBezTo>
                  <a:cubicBezTo>
                    <a:pt x="299235" y="934307"/>
                    <a:pt x="289924" y="916091"/>
                    <a:pt x="283852" y="901922"/>
                  </a:cubicBezTo>
                  <a:cubicBezTo>
                    <a:pt x="283042" y="899898"/>
                    <a:pt x="282232" y="897874"/>
                    <a:pt x="281423" y="895850"/>
                  </a:cubicBezTo>
                  <a:cubicBezTo>
                    <a:pt x="287090" y="889778"/>
                    <a:pt x="288709" y="880467"/>
                    <a:pt x="284256" y="872371"/>
                  </a:cubicBezTo>
                  <a:cubicBezTo>
                    <a:pt x="283852" y="871561"/>
                    <a:pt x="283447" y="871156"/>
                    <a:pt x="283042" y="870347"/>
                  </a:cubicBezTo>
                  <a:cubicBezTo>
                    <a:pt x="283447" y="869537"/>
                    <a:pt x="283852" y="869132"/>
                    <a:pt x="284256" y="868323"/>
                  </a:cubicBezTo>
                  <a:cubicBezTo>
                    <a:pt x="290733" y="856988"/>
                    <a:pt x="299639" y="842819"/>
                    <a:pt x="309355" y="828651"/>
                  </a:cubicBezTo>
                  <a:cubicBezTo>
                    <a:pt x="319070" y="814888"/>
                    <a:pt x="329596" y="801124"/>
                    <a:pt x="337692" y="791408"/>
                  </a:cubicBezTo>
                  <a:cubicBezTo>
                    <a:pt x="338096" y="791004"/>
                    <a:pt x="338096" y="791004"/>
                    <a:pt x="338501" y="790599"/>
                  </a:cubicBezTo>
                  <a:cubicBezTo>
                    <a:pt x="346598" y="796671"/>
                    <a:pt x="356718" y="800314"/>
                    <a:pt x="367243" y="800314"/>
                  </a:cubicBezTo>
                  <a:cubicBezTo>
                    <a:pt x="391532" y="800314"/>
                    <a:pt x="411772" y="782503"/>
                    <a:pt x="415416" y="759428"/>
                  </a:cubicBezTo>
                  <a:cubicBezTo>
                    <a:pt x="419869" y="759023"/>
                    <a:pt x="424726" y="758619"/>
                    <a:pt x="429584" y="757809"/>
                  </a:cubicBezTo>
                  <a:cubicBezTo>
                    <a:pt x="467232" y="754166"/>
                    <a:pt x="517428" y="751332"/>
                    <a:pt x="567221" y="751332"/>
                  </a:cubicBezTo>
                  <a:cubicBezTo>
                    <a:pt x="617417" y="750927"/>
                    <a:pt x="667614" y="752951"/>
                    <a:pt x="704857" y="756999"/>
                  </a:cubicBezTo>
                  <a:cubicBezTo>
                    <a:pt x="710524" y="757404"/>
                    <a:pt x="715787" y="758214"/>
                    <a:pt x="721049" y="758619"/>
                  </a:cubicBezTo>
                  <a:cubicBezTo>
                    <a:pt x="727526" y="778454"/>
                    <a:pt x="745743" y="792623"/>
                    <a:pt x="767603" y="792623"/>
                  </a:cubicBezTo>
                  <a:cubicBezTo>
                    <a:pt x="776104" y="792623"/>
                    <a:pt x="783795" y="790194"/>
                    <a:pt x="790677" y="786551"/>
                  </a:cubicBezTo>
                  <a:cubicBezTo>
                    <a:pt x="797154" y="797076"/>
                    <a:pt x="804845" y="809220"/>
                    <a:pt x="812132" y="821769"/>
                  </a:cubicBezTo>
                  <a:cubicBezTo>
                    <a:pt x="821443" y="837152"/>
                    <a:pt x="831158" y="854154"/>
                    <a:pt x="840874" y="870752"/>
                  </a:cubicBezTo>
                  <a:cubicBezTo>
                    <a:pt x="850589" y="887754"/>
                    <a:pt x="860305" y="904351"/>
                    <a:pt x="868806" y="920139"/>
                  </a:cubicBezTo>
                  <a:cubicBezTo>
                    <a:pt x="877712" y="935926"/>
                    <a:pt x="885403" y="950904"/>
                    <a:pt x="892690" y="963858"/>
                  </a:cubicBezTo>
                  <a:cubicBezTo>
                    <a:pt x="898357" y="974788"/>
                    <a:pt x="903215" y="984099"/>
                    <a:pt x="906858" y="991386"/>
                  </a:cubicBezTo>
                  <a:cubicBezTo>
                    <a:pt x="905644" y="994624"/>
                    <a:pt x="905644" y="998268"/>
                    <a:pt x="907263" y="1001506"/>
                  </a:cubicBezTo>
                  <a:cubicBezTo>
                    <a:pt x="907668" y="1002316"/>
                    <a:pt x="908477" y="1002720"/>
                    <a:pt x="908882" y="1003530"/>
                  </a:cubicBezTo>
                  <a:cubicBezTo>
                    <a:pt x="908477" y="1004744"/>
                    <a:pt x="907668" y="1005959"/>
                    <a:pt x="906858" y="1007578"/>
                  </a:cubicBezTo>
                  <a:cubicBezTo>
                    <a:pt x="902405" y="1016484"/>
                    <a:pt x="895928" y="1027414"/>
                    <a:pt x="889046" y="1038344"/>
                  </a:cubicBezTo>
                  <a:cubicBezTo>
                    <a:pt x="882165" y="1049274"/>
                    <a:pt x="874473" y="1059799"/>
                    <a:pt x="868401" y="1067490"/>
                  </a:cubicBezTo>
                  <a:cubicBezTo>
                    <a:pt x="867591" y="1068705"/>
                    <a:pt x="866377" y="1069919"/>
                    <a:pt x="865567" y="1071134"/>
                  </a:cubicBezTo>
                  <a:cubicBezTo>
                    <a:pt x="862734" y="1070324"/>
                    <a:pt x="859495" y="1070729"/>
                    <a:pt x="857066" y="1071944"/>
                  </a:cubicBezTo>
                  <a:cubicBezTo>
                    <a:pt x="850994" y="1075182"/>
                    <a:pt x="848565" y="1082874"/>
                    <a:pt x="851804" y="1088946"/>
                  </a:cubicBezTo>
                  <a:cubicBezTo>
                    <a:pt x="854232" y="1093803"/>
                    <a:pt x="859495" y="1096232"/>
                    <a:pt x="864758" y="1095423"/>
                  </a:cubicBezTo>
                  <a:cubicBezTo>
                    <a:pt x="865567" y="1096637"/>
                    <a:pt x="866377" y="1097851"/>
                    <a:pt x="867186" y="1099066"/>
                  </a:cubicBezTo>
                  <a:cubicBezTo>
                    <a:pt x="872449" y="1107162"/>
                    <a:pt x="878926" y="1118497"/>
                    <a:pt x="884998" y="1129832"/>
                  </a:cubicBezTo>
                  <a:cubicBezTo>
                    <a:pt x="891071" y="1141166"/>
                    <a:pt x="896738" y="1152906"/>
                    <a:pt x="900381" y="1162217"/>
                  </a:cubicBezTo>
                  <a:cubicBezTo>
                    <a:pt x="901191" y="1163836"/>
                    <a:pt x="901596" y="1165050"/>
                    <a:pt x="902000" y="1166265"/>
                  </a:cubicBezTo>
                  <a:cubicBezTo>
                    <a:pt x="898762" y="1169908"/>
                    <a:pt x="897547" y="1175575"/>
                    <a:pt x="899976" y="1180433"/>
                  </a:cubicBezTo>
                  <a:cubicBezTo>
                    <a:pt x="903215" y="1186505"/>
                    <a:pt x="910906" y="1188934"/>
                    <a:pt x="916978" y="1185696"/>
                  </a:cubicBezTo>
                  <a:cubicBezTo>
                    <a:pt x="919812" y="1184077"/>
                    <a:pt x="921836" y="1181648"/>
                    <a:pt x="923051" y="1178814"/>
                  </a:cubicBezTo>
                  <a:cubicBezTo>
                    <a:pt x="924265" y="1178814"/>
                    <a:pt x="925884" y="1178409"/>
                    <a:pt x="927099" y="1178409"/>
                  </a:cubicBezTo>
                  <a:cubicBezTo>
                    <a:pt x="936814" y="1177599"/>
                    <a:pt x="949768" y="1177599"/>
                    <a:pt x="962722" y="1178004"/>
                  </a:cubicBezTo>
                  <a:cubicBezTo>
                    <a:pt x="975676" y="1178409"/>
                    <a:pt x="988630" y="1179624"/>
                    <a:pt x="998346" y="1181243"/>
                  </a:cubicBezTo>
                  <a:cubicBezTo>
                    <a:pt x="999965" y="1181648"/>
                    <a:pt x="1001179" y="1181648"/>
                    <a:pt x="1002799" y="1182053"/>
                  </a:cubicBezTo>
                  <a:cubicBezTo>
                    <a:pt x="1003203" y="1182862"/>
                    <a:pt x="1003203" y="1183672"/>
                    <a:pt x="1003608" y="1184481"/>
                  </a:cubicBezTo>
                  <a:cubicBezTo>
                    <a:pt x="1006847" y="1190554"/>
                    <a:pt x="1014538" y="1192982"/>
                    <a:pt x="1020611" y="1189744"/>
                  </a:cubicBezTo>
                  <a:cubicBezTo>
                    <a:pt x="1026683" y="1186505"/>
                    <a:pt x="1029111" y="1178814"/>
                    <a:pt x="1025873" y="1172742"/>
                  </a:cubicBezTo>
                  <a:cubicBezTo>
                    <a:pt x="1025468" y="1171932"/>
                    <a:pt x="1025063" y="1171527"/>
                    <a:pt x="1024254" y="1171123"/>
                  </a:cubicBezTo>
                  <a:cubicBezTo>
                    <a:pt x="1025063" y="1169908"/>
                    <a:pt x="1025468" y="1168694"/>
                    <a:pt x="1026278" y="1167074"/>
                  </a:cubicBezTo>
                  <a:cubicBezTo>
                    <a:pt x="1030731" y="1158169"/>
                    <a:pt x="1036803" y="1146834"/>
                    <a:pt x="1043685" y="1135904"/>
                  </a:cubicBezTo>
                  <a:cubicBezTo>
                    <a:pt x="1050567" y="1124974"/>
                    <a:pt x="1057853" y="1114044"/>
                    <a:pt x="1063925" y="1106353"/>
                  </a:cubicBezTo>
                  <a:cubicBezTo>
                    <a:pt x="1065140" y="1104733"/>
                    <a:pt x="1066354" y="1103114"/>
                    <a:pt x="1067569" y="1101899"/>
                  </a:cubicBezTo>
                  <a:cubicBezTo>
                    <a:pt x="1070807" y="1103114"/>
                    <a:pt x="1074046" y="1102709"/>
                    <a:pt x="1077284" y="1101090"/>
                  </a:cubicBezTo>
                  <a:cubicBezTo>
                    <a:pt x="1083356" y="1097851"/>
                    <a:pt x="1085785" y="1090160"/>
                    <a:pt x="1082547" y="1084088"/>
                  </a:cubicBezTo>
                  <a:cubicBezTo>
                    <a:pt x="1082142" y="1079230"/>
                    <a:pt x="1075665" y="1076801"/>
                    <a:pt x="1069997" y="1078825"/>
                  </a:cubicBezTo>
                  <a:close/>
                  <a:moveTo>
                    <a:pt x="304497" y="954548"/>
                  </a:moveTo>
                  <a:cubicBezTo>
                    <a:pt x="314617" y="972359"/>
                    <a:pt x="323523" y="990981"/>
                    <a:pt x="329596" y="1005149"/>
                  </a:cubicBezTo>
                  <a:cubicBezTo>
                    <a:pt x="330810" y="1007983"/>
                    <a:pt x="332024" y="1010412"/>
                    <a:pt x="332834" y="1012841"/>
                  </a:cubicBezTo>
                  <a:cubicBezTo>
                    <a:pt x="329191" y="1018913"/>
                    <a:pt x="328786" y="1026604"/>
                    <a:pt x="332429" y="1033081"/>
                  </a:cubicBezTo>
                  <a:cubicBezTo>
                    <a:pt x="332834" y="1033486"/>
                    <a:pt x="333239" y="1034296"/>
                    <a:pt x="333644" y="1034701"/>
                  </a:cubicBezTo>
                  <a:cubicBezTo>
                    <a:pt x="332429" y="1037534"/>
                    <a:pt x="331215" y="1040773"/>
                    <a:pt x="329596" y="1044011"/>
                  </a:cubicBezTo>
                  <a:cubicBezTo>
                    <a:pt x="323118" y="1058180"/>
                    <a:pt x="313403" y="1075992"/>
                    <a:pt x="302878" y="1093399"/>
                  </a:cubicBezTo>
                  <a:cubicBezTo>
                    <a:pt x="292353" y="1110805"/>
                    <a:pt x="280613" y="1127808"/>
                    <a:pt x="271707" y="1140357"/>
                  </a:cubicBezTo>
                  <a:cubicBezTo>
                    <a:pt x="270493" y="1142381"/>
                    <a:pt x="268874" y="1144000"/>
                    <a:pt x="267659" y="1145619"/>
                  </a:cubicBezTo>
                  <a:cubicBezTo>
                    <a:pt x="263206" y="1144810"/>
                    <a:pt x="258348" y="1145214"/>
                    <a:pt x="253896" y="1147644"/>
                  </a:cubicBezTo>
                  <a:cubicBezTo>
                    <a:pt x="249443" y="1150072"/>
                    <a:pt x="246204" y="1154120"/>
                    <a:pt x="244585" y="1158978"/>
                  </a:cubicBezTo>
                  <a:cubicBezTo>
                    <a:pt x="242561" y="1159383"/>
                    <a:pt x="240537" y="1159383"/>
                    <a:pt x="238108" y="1159788"/>
                  </a:cubicBezTo>
                  <a:cubicBezTo>
                    <a:pt x="222725" y="1161407"/>
                    <a:pt x="202080" y="1162217"/>
                    <a:pt x="181839" y="1161812"/>
                  </a:cubicBezTo>
                  <a:cubicBezTo>
                    <a:pt x="161193" y="1161407"/>
                    <a:pt x="140953" y="1160193"/>
                    <a:pt x="125570" y="1158169"/>
                  </a:cubicBezTo>
                  <a:cubicBezTo>
                    <a:pt x="123141" y="1157764"/>
                    <a:pt x="121117" y="1157764"/>
                    <a:pt x="119093" y="1157359"/>
                  </a:cubicBezTo>
                  <a:cubicBezTo>
                    <a:pt x="118688" y="1156144"/>
                    <a:pt x="118283" y="1154525"/>
                    <a:pt x="117474" y="1153311"/>
                  </a:cubicBezTo>
                  <a:cubicBezTo>
                    <a:pt x="113426" y="1145619"/>
                    <a:pt x="104925" y="1141976"/>
                    <a:pt x="96828" y="1143190"/>
                  </a:cubicBezTo>
                  <a:cubicBezTo>
                    <a:pt x="95614" y="1141571"/>
                    <a:pt x="94399" y="1139547"/>
                    <a:pt x="93185" y="1137523"/>
                  </a:cubicBezTo>
                  <a:cubicBezTo>
                    <a:pt x="84684" y="1124569"/>
                    <a:pt x="73754" y="1107162"/>
                    <a:pt x="64038" y="1089350"/>
                  </a:cubicBezTo>
                  <a:cubicBezTo>
                    <a:pt x="53918" y="1071539"/>
                    <a:pt x="45012" y="1053322"/>
                    <a:pt x="38535" y="1039154"/>
                  </a:cubicBezTo>
                  <a:cubicBezTo>
                    <a:pt x="37321" y="1037129"/>
                    <a:pt x="36511" y="1034701"/>
                    <a:pt x="35702" y="1033081"/>
                  </a:cubicBezTo>
                  <a:cubicBezTo>
                    <a:pt x="40964" y="1027009"/>
                    <a:pt x="42179" y="1017699"/>
                    <a:pt x="38130" y="1010412"/>
                  </a:cubicBezTo>
                  <a:cubicBezTo>
                    <a:pt x="37321" y="1009198"/>
                    <a:pt x="36916" y="1008388"/>
                    <a:pt x="36106" y="1007173"/>
                  </a:cubicBezTo>
                  <a:cubicBezTo>
                    <a:pt x="36916" y="1005149"/>
                    <a:pt x="37726" y="1003125"/>
                    <a:pt x="38940" y="1001101"/>
                  </a:cubicBezTo>
                  <a:cubicBezTo>
                    <a:pt x="45417" y="987338"/>
                    <a:pt x="55133" y="969121"/>
                    <a:pt x="65658" y="951309"/>
                  </a:cubicBezTo>
                  <a:cubicBezTo>
                    <a:pt x="75778" y="933498"/>
                    <a:pt x="87113" y="916495"/>
                    <a:pt x="96423" y="903946"/>
                  </a:cubicBezTo>
                  <a:cubicBezTo>
                    <a:pt x="97638" y="901922"/>
                    <a:pt x="99257" y="900303"/>
                    <a:pt x="100472" y="898684"/>
                  </a:cubicBezTo>
                  <a:cubicBezTo>
                    <a:pt x="105329" y="899898"/>
                    <a:pt x="110187" y="899088"/>
                    <a:pt x="114640" y="896660"/>
                  </a:cubicBezTo>
                  <a:cubicBezTo>
                    <a:pt x="119093" y="894231"/>
                    <a:pt x="122331" y="890183"/>
                    <a:pt x="123546" y="885730"/>
                  </a:cubicBezTo>
                  <a:cubicBezTo>
                    <a:pt x="125570" y="885325"/>
                    <a:pt x="127999" y="885325"/>
                    <a:pt x="130023" y="884920"/>
                  </a:cubicBezTo>
                  <a:cubicBezTo>
                    <a:pt x="145406" y="883706"/>
                    <a:pt x="166051" y="882896"/>
                    <a:pt x="186292" y="882896"/>
                  </a:cubicBezTo>
                  <a:cubicBezTo>
                    <a:pt x="206937" y="882896"/>
                    <a:pt x="227178" y="884515"/>
                    <a:pt x="242561" y="886134"/>
                  </a:cubicBezTo>
                  <a:cubicBezTo>
                    <a:pt x="244990" y="886539"/>
                    <a:pt x="247014" y="886539"/>
                    <a:pt x="249038" y="886944"/>
                  </a:cubicBezTo>
                  <a:cubicBezTo>
                    <a:pt x="249443" y="888159"/>
                    <a:pt x="249847" y="889373"/>
                    <a:pt x="250657" y="890992"/>
                  </a:cubicBezTo>
                  <a:cubicBezTo>
                    <a:pt x="255110" y="898684"/>
                    <a:pt x="263611" y="902327"/>
                    <a:pt x="272112" y="900708"/>
                  </a:cubicBezTo>
                  <a:cubicBezTo>
                    <a:pt x="273326" y="902327"/>
                    <a:pt x="274541" y="904351"/>
                    <a:pt x="275755" y="905970"/>
                  </a:cubicBezTo>
                  <a:cubicBezTo>
                    <a:pt x="283852" y="919329"/>
                    <a:pt x="294782" y="936736"/>
                    <a:pt x="304497" y="954548"/>
                  </a:cubicBezTo>
                  <a:close/>
                  <a:moveTo>
                    <a:pt x="788248" y="682109"/>
                  </a:moveTo>
                  <a:cubicBezTo>
                    <a:pt x="785010" y="686562"/>
                    <a:pt x="781771" y="691015"/>
                    <a:pt x="778937" y="695063"/>
                  </a:cubicBezTo>
                  <a:cubicBezTo>
                    <a:pt x="775699" y="694253"/>
                    <a:pt x="772056" y="693849"/>
                    <a:pt x="768817" y="693849"/>
                  </a:cubicBezTo>
                  <a:cubicBezTo>
                    <a:pt x="746957" y="693849"/>
                    <a:pt x="728741" y="708017"/>
                    <a:pt x="722264" y="727853"/>
                  </a:cubicBezTo>
                  <a:cubicBezTo>
                    <a:pt x="717001" y="728663"/>
                    <a:pt x="711738" y="729067"/>
                    <a:pt x="706071" y="729472"/>
                  </a:cubicBezTo>
                  <a:cubicBezTo>
                    <a:pt x="668424" y="733520"/>
                    <a:pt x="618227" y="735544"/>
                    <a:pt x="568435" y="735139"/>
                  </a:cubicBezTo>
                  <a:cubicBezTo>
                    <a:pt x="518238" y="735139"/>
                    <a:pt x="468446" y="732306"/>
                    <a:pt x="430799" y="728663"/>
                  </a:cubicBezTo>
                  <a:cubicBezTo>
                    <a:pt x="423512" y="727853"/>
                    <a:pt x="417035" y="727448"/>
                    <a:pt x="410963" y="726638"/>
                  </a:cubicBezTo>
                  <a:cubicBezTo>
                    <a:pt x="402462" y="711660"/>
                    <a:pt x="386674" y="701540"/>
                    <a:pt x="368457" y="701540"/>
                  </a:cubicBezTo>
                  <a:cubicBezTo>
                    <a:pt x="366838" y="701540"/>
                    <a:pt x="365219" y="701945"/>
                    <a:pt x="363600" y="701945"/>
                  </a:cubicBezTo>
                  <a:cubicBezTo>
                    <a:pt x="359147" y="695873"/>
                    <a:pt x="353884" y="689396"/>
                    <a:pt x="348622" y="682109"/>
                  </a:cubicBezTo>
                  <a:cubicBezTo>
                    <a:pt x="326357" y="651343"/>
                    <a:pt x="299235" y="609243"/>
                    <a:pt x="274541" y="565523"/>
                  </a:cubicBezTo>
                  <a:cubicBezTo>
                    <a:pt x="249443" y="522208"/>
                    <a:pt x="227178" y="477274"/>
                    <a:pt x="211390" y="442865"/>
                  </a:cubicBezTo>
                  <a:cubicBezTo>
                    <a:pt x="208961" y="437602"/>
                    <a:pt x="206532" y="432744"/>
                    <a:pt x="204508" y="427887"/>
                  </a:cubicBezTo>
                  <a:cubicBezTo>
                    <a:pt x="212200" y="419386"/>
                    <a:pt x="216653" y="408051"/>
                    <a:pt x="216653" y="395907"/>
                  </a:cubicBezTo>
                  <a:cubicBezTo>
                    <a:pt x="216653" y="383357"/>
                    <a:pt x="211795" y="371618"/>
                    <a:pt x="203699" y="363117"/>
                  </a:cubicBezTo>
                  <a:cubicBezTo>
                    <a:pt x="205723" y="358259"/>
                    <a:pt x="207747" y="353401"/>
                    <a:pt x="210176" y="348543"/>
                  </a:cubicBezTo>
                  <a:cubicBezTo>
                    <a:pt x="225559" y="313730"/>
                    <a:pt x="248228" y="269200"/>
                    <a:pt x="272922" y="225885"/>
                  </a:cubicBezTo>
                  <a:cubicBezTo>
                    <a:pt x="298020" y="182570"/>
                    <a:pt x="325547" y="140470"/>
                    <a:pt x="347812" y="110109"/>
                  </a:cubicBezTo>
                  <a:cubicBezTo>
                    <a:pt x="351051" y="105656"/>
                    <a:pt x="354289" y="101203"/>
                    <a:pt x="357123" y="97155"/>
                  </a:cubicBezTo>
                  <a:cubicBezTo>
                    <a:pt x="360361" y="97964"/>
                    <a:pt x="364005" y="98369"/>
                    <a:pt x="367648" y="98369"/>
                  </a:cubicBezTo>
                  <a:cubicBezTo>
                    <a:pt x="388698" y="98369"/>
                    <a:pt x="406510" y="85011"/>
                    <a:pt x="413392" y="66389"/>
                  </a:cubicBezTo>
                  <a:cubicBezTo>
                    <a:pt x="418654" y="65984"/>
                    <a:pt x="424322" y="65579"/>
                    <a:pt x="429989" y="65175"/>
                  </a:cubicBezTo>
                  <a:cubicBezTo>
                    <a:pt x="467636" y="62341"/>
                    <a:pt x="517833" y="59912"/>
                    <a:pt x="567625" y="59912"/>
                  </a:cubicBezTo>
                  <a:cubicBezTo>
                    <a:pt x="617822" y="59912"/>
                    <a:pt x="668019" y="61936"/>
                    <a:pt x="705261" y="65175"/>
                  </a:cubicBezTo>
                  <a:cubicBezTo>
                    <a:pt x="711334" y="65579"/>
                    <a:pt x="716596" y="65984"/>
                    <a:pt x="721859" y="66794"/>
                  </a:cubicBezTo>
                  <a:cubicBezTo>
                    <a:pt x="728741" y="85415"/>
                    <a:pt x="746552" y="99179"/>
                    <a:pt x="767603" y="99179"/>
                  </a:cubicBezTo>
                  <a:cubicBezTo>
                    <a:pt x="770841" y="99179"/>
                    <a:pt x="773675" y="98774"/>
                    <a:pt x="776913" y="98369"/>
                  </a:cubicBezTo>
                  <a:cubicBezTo>
                    <a:pt x="780152" y="102418"/>
                    <a:pt x="782986" y="106870"/>
                    <a:pt x="786629" y="111728"/>
                  </a:cubicBezTo>
                  <a:cubicBezTo>
                    <a:pt x="808489" y="142494"/>
                    <a:pt x="836016" y="184594"/>
                    <a:pt x="861519" y="227504"/>
                  </a:cubicBezTo>
                  <a:cubicBezTo>
                    <a:pt x="887427" y="270415"/>
                    <a:pt x="910501" y="314944"/>
                    <a:pt x="925884" y="349353"/>
                  </a:cubicBezTo>
                  <a:cubicBezTo>
                    <a:pt x="928313" y="354616"/>
                    <a:pt x="930337" y="359473"/>
                    <a:pt x="932361" y="363926"/>
                  </a:cubicBezTo>
                  <a:cubicBezTo>
                    <a:pt x="924265" y="372832"/>
                    <a:pt x="919407" y="384167"/>
                    <a:pt x="919407" y="396716"/>
                  </a:cubicBezTo>
                  <a:cubicBezTo>
                    <a:pt x="919407" y="409265"/>
                    <a:pt x="924265" y="420195"/>
                    <a:pt x="931956" y="429101"/>
                  </a:cubicBezTo>
                  <a:cubicBezTo>
                    <a:pt x="929932" y="433959"/>
                    <a:pt x="927504" y="438817"/>
                    <a:pt x="925480" y="444079"/>
                  </a:cubicBezTo>
                  <a:cubicBezTo>
                    <a:pt x="910097" y="478488"/>
                    <a:pt x="887427" y="523423"/>
                    <a:pt x="862329" y="566738"/>
                  </a:cubicBezTo>
                  <a:cubicBezTo>
                    <a:pt x="837635" y="609648"/>
                    <a:pt x="810513" y="651748"/>
                    <a:pt x="788248" y="682109"/>
                  </a:cubicBezTo>
                  <a:close/>
                  <a:moveTo>
                    <a:pt x="1060282" y="1103519"/>
                  </a:moveTo>
                  <a:cubicBezTo>
                    <a:pt x="1055829" y="1112425"/>
                    <a:pt x="1049352" y="1123759"/>
                    <a:pt x="1042470" y="1134284"/>
                  </a:cubicBezTo>
                  <a:cubicBezTo>
                    <a:pt x="1035588" y="1145214"/>
                    <a:pt x="1027897" y="1155740"/>
                    <a:pt x="1021825" y="1163431"/>
                  </a:cubicBezTo>
                  <a:cubicBezTo>
                    <a:pt x="1021015" y="1164645"/>
                    <a:pt x="1019801" y="1165860"/>
                    <a:pt x="1018991" y="1166669"/>
                  </a:cubicBezTo>
                  <a:cubicBezTo>
                    <a:pt x="1016157" y="1165860"/>
                    <a:pt x="1012919" y="1166265"/>
                    <a:pt x="1010085" y="1167479"/>
                  </a:cubicBezTo>
                  <a:cubicBezTo>
                    <a:pt x="1007252" y="1169099"/>
                    <a:pt x="1005227" y="1171527"/>
                    <a:pt x="1004013" y="1174361"/>
                  </a:cubicBezTo>
                  <a:cubicBezTo>
                    <a:pt x="1002799" y="1174361"/>
                    <a:pt x="1001179" y="1174766"/>
                    <a:pt x="999965" y="1174766"/>
                  </a:cubicBezTo>
                  <a:cubicBezTo>
                    <a:pt x="990250" y="1175575"/>
                    <a:pt x="977296" y="1175575"/>
                    <a:pt x="964341" y="1175171"/>
                  </a:cubicBezTo>
                  <a:cubicBezTo>
                    <a:pt x="951387" y="1174766"/>
                    <a:pt x="938433" y="1173551"/>
                    <a:pt x="928718" y="1171932"/>
                  </a:cubicBezTo>
                  <a:cubicBezTo>
                    <a:pt x="927099" y="1171527"/>
                    <a:pt x="925884" y="1171527"/>
                    <a:pt x="924265" y="1171123"/>
                  </a:cubicBezTo>
                  <a:cubicBezTo>
                    <a:pt x="923860" y="1170313"/>
                    <a:pt x="923860" y="1169503"/>
                    <a:pt x="923456" y="1168694"/>
                  </a:cubicBezTo>
                  <a:cubicBezTo>
                    <a:pt x="921026" y="1163836"/>
                    <a:pt x="915764" y="1161407"/>
                    <a:pt x="910501" y="1162217"/>
                  </a:cubicBezTo>
                  <a:cubicBezTo>
                    <a:pt x="909692" y="1161002"/>
                    <a:pt x="908882" y="1159788"/>
                    <a:pt x="908072" y="1158573"/>
                  </a:cubicBezTo>
                  <a:cubicBezTo>
                    <a:pt x="902810" y="1150477"/>
                    <a:pt x="896333" y="1139142"/>
                    <a:pt x="890261" y="1127808"/>
                  </a:cubicBezTo>
                  <a:cubicBezTo>
                    <a:pt x="884189" y="1116473"/>
                    <a:pt x="878521" y="1104733"/>
                    <a:pt x="874878" y="1095423"/>
                  </a:cubicBezTo>
                  <a:cubicBezTo>
                    <a:pt x="874068" y="1093803"/>
                    <a:pt x="873663" y="1092589"/>
                    <a:pt x="873259" y="1091374"/>
                  </a:cubicBezTo>
                  <a:cubicBezTo>
                    <a:pt x="876902" y="1087731"/>
                    <a:pt x="877712" y="1082064"/>
                    <a:pt x="875283" y="1077206"/>
                  </a:cubicBezTo>
                  <a:cubicBezTo>
                    <a:pt x="874878" y="1076396"/>
                    <a:pt x="874473" y="1075992"/>
                    <a:pt x="873663" y="1075587"/>
                  </a:cubicBezTo>
                  <a:cubicBezTo>
                    <a:pt x="874473" y="1074372"/>
                    <a:pt x="874878" y="1073158"/>
                    <a:pt x="875687" y="1071539"/>
                  </a:cubicBezTo>
                  <a:cubicBezTo>
                    <a:pt x="880141" y="1062633"/>
                    <a:pt x="886213" y="1051298"/>
                    <a:pt x="893095" y="1040368"/>
                  </a:cubicBezTo>
                  <a:cubicBezTo>
                    <a:pt x="899976" y="1029438"/>
                    <a:pt x="907263" y="1018508"/>
                    <a:pt x="913335" y="1010817"/>
                  </a:cubicBezTo>
                  <a:cubicBezTo>
                    <a:pt x="914145" y="1009602"/>
                    <a:pt x="914954" y="1008388"/>
                    <a:pt x="916169" y="1007578"/>
                  </a:cubicBezTo>
                  <a:cubicBezTo>
                    <a:pt x="919002" y="1008388"/>
                    <a:pt x="922241" y="1007983"/>
                    <a:pt x="925075" y="1006769"/>
                  </a:cubicBezTo>
                  <a:cubicBezTo>
                    <a:pt x="927908" y="1005149"/>
                    <a:pt x="929932" y="1002720"/>
                    <a:pt x="930742" y="999887"/>
                  </a:cubicBezTo>
                  <a:cubicBezTo>
                    <a:pt x="931956" y="999887"/>
                    <a:pt x="933576" y="999482"/>
                    <a:pt x="935195" y="999482"/>
                  </a:cubicBezTo>
                  <a:cubicBezTo>
                    <a:pt x="944911" y="999077"/>
                    <a:pt x="957865" y="998672"/>
                    <a:pt x="970818" y="999077"/>
                  </a:cubicBezTo>
                  <a:cubicBezTo>
                    <a:pt x="983772" y="999482"/>
                    <a:pt x="996726" y="1000696"/>
                    <a:pt x="1006442" y="1001911"/>
                  </a:cubicBezTo>
                  <a:cubicBezTo>
                    <a:pt x="1008061" y="1002316"/>
                    <a:pt x="1009276" y="1002316"/>
                    <a:pt x="1010895" y="1002720"/>
                  </a:cubicBezTo>
                  <a:cubicBezTo>
                    <a:pt x="1011300" y="1003530"/>
                    <a:pt x="1011300" y="1004340"/>
                    <a:pt x="1011705" y="1005149"/>
                  </a:cubicBezTo>
                  <a:cubicBezTo>
                    <a:pt x="1014133" y="1010007"/>
                    <a:pt x="1019801" y="1012436"/>
                    <a:pt x="1025063" y="1011626"/>
                  </a:cubicBezTo>
                  <a:cubicBezTo>
                    <a:pt x="1025873" y="1012841"/>
                    <a:pt x="1026683" y="1014055"/>
                    <a:pt x="1027492" y="1015270"/>
                  </a:cubicBezTo>
                  <a:cubicBezTo>
                    <a:pt x="1032755" y="1023366"/>
                    <a:pt x="1039637" y="1034701"/>
                    <a:pt x="1045304" y="1046035"/>
                  </a:cubicBezTo>
                  <a:cubicBezTo>
                    <a:pt x="1051376" y="1057370"/>
                    <a:pt x="1056639" y="1069514"/>
                    <a:pt x="1060282" y="1078420"/>
                  </a:cubicBezTo>
                  <a:cubicBezTo>
                    <a:pt x="1061092" y="1080040"/>
                    <a:pt x="1061497" y="1082064"/>
                    <a:pt x="1062306" y="1083278"/>
                  </a:cubicBezTo>
                  <a:cubicBezTo>
                    <a:pt x="1059877" y="1086922"/>
                    <a:pt x="1059472" y="1091779"/>
                    <a:pt x="1061497" y="1095827"/>
                  </a:cubicBezTo>
                  <a:cubicBezTo>
                    <a:pt x="1061497" y="1096232"/>
                    <a:pt x="1061901" y="1096232"/>
                    <a:pt x="1062306" y="1096637"/>
                  </a:cubicBezTo>
                  <a:cubicBezTo>
                    <a:pt x="1062306" y="1099066"/>
                    <a:pt x="1061497" y="1101090"/>
                    <a:pt x="1060282" y="11035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404;p35">
              <a:extLst>
                <a:ext uri="{FF2B5EF4-FFF2-40B4-BE49-F238E27FC236}">
                  <a16:creationId xmlns:a16="http://schemas.microsoft.com/office/drawing/2014/main" id="{20562908-0365-00DE-B6DB-DA1E07E6D560}"/>
                </a:ext>
              </a:extLst>
            </p:cNvPr>
            <p:cNvSpPr/>
            <p:nvPr/>
          </p:nvSpPr>
          <p:spPr>
            <a:xfrm>
              <a:off x="4963706" y="3758462"/>
              <a:ext cx="1403003" cy="1231904"/>
            </a:xfrm>
            <a:custGeom>
              <a:avLst/>
              <a:gdLst/>
              <a:ahLst/>
              <a:cxnLst/>
              <a:rect l="l" t="t" r="r" b="b"/>
              <a:pathLst>
                <a:path w="927605" h="814482" extrusionOk="0">
                  <a:moveTo>
                    <a:pt x="610862" y="785741"/>
                  </a:moveTo>
                  <a:cubicBezTo>
                    <a:pt x="614910" y="776430"/>
                    <a:pt x="621387" y="764286"/>
                    <a:pt x="628269" y="752546"/>
                  </a:cubicBezTo>
                  <a:cubicBezTo>
                    <a:pt x="635151" y="740807"/>
                    <a:pt x="642438" y="729472"/>
                    <a:pt x="648510" y="720971"/>
                  </a:cubicBezTo>
                  <a:cubicBezTo>
                    <a:pt x="649319" y="719757"/>
                    <a:pt x="650129" y="718542"/>
                    <a:pt x="650938" y="717328"/>
                  </a:cubicBezTo>
                  <a:cubicBezTo>
                    <a:pt x="651748" y="717328"/>
                    <a:pt x="652558" y="717733"/>
                    <a:pt x="653367" y="717733"/>
                  </a:cubicBezTo>
                  <a:cubicBezTo>
                    <a:pt x="660654" y="717733"/>
                    <a:pt x="666726" y="711660"/>
                    <a:pt x="666726" y="704374"/>
                  </a:cubicBezTo>
                  <a:cubicBezTo>
                    <a:pt x="666726" y="697087"/>
                    <a:pt x="660654" y="691015"/>
                    <a:pt x="653367" y="691015"/>
                  </a:cubicBezTo>
                  <a:cubicBezTo>
                    <a:pt x="652558" y="691015"/>
                    <a:pt x="651343" y="691015"/>
                    <a:pt x="650534" y="691420"/>
                  </a:cubicBezTo>
                  <a:cubicBezTo>
                    <a:pt x="649724" y="690205"/>
                    <a:pt x="648914" y="689396"/>
                    <a:pt x="648105" y="687776"/>
                  </a:cubicBezTo>
                  <a:cubicBezTo>
                    <a:pt x="642033" y="679680"/>
                    <a:pt x="634746" y="667941"/>
                    <a:pt x="628269" y="656201"/>
                  </a:cubicBezTo>
                  <a:cubicBezTo>
                    <a:pt x="621387" y="644461"/>
                    <a:pt x="615315" y="632317"/>
                    <a:pt x="611267" y="623006"/>
                  </a:cubicBezTo>
                  <a:cubicBezTo>
                    <a:pt x="610457" y="621387"/>
                    <a:pt x="610053" y="620173"/>
                    <a:pt x="609243" y="618958"/>
                  </a:cubicBezTo>
                  <a:cubicBezTo>
                    <a:pt x="611267" y="616529"/>
                    <a:pt x="612481" y="613696"/>
                    <a:pt x="612481" y="610457"/>
                  </a:cubicBezTo>
                  <a:cubicBezTo>
                    <a:pt x="612481" y="608028"/>
                    <a:pt x="611672" y="606004"/>
                    <a:pt x="610862" y="603980"/>
                  </a:cubicBezTo>
                  <a:cubicBezTo>
                    <a:pt x="611267" y="603171"/>
                    <a:pt x="611672" y="602766"/>
                    <a:pt x="612077" y="601956"/>
                  </a:cubicBezTo>
                  <a:cubicBezTo>
                    <a:pt x="616125" y="594265"/>
                    <a:pt x="621387" y="582930"/>
                    <a:pt x="627864" y="569976"/>
                  </a:cubicBezTo>
                  <a:cubicBezTo>
                    <a:pt x="634746" y="557022"/>
                    <a:pt x="642438" y="541639"/>
                    <a:pt x="651343" y="525042"/>
                  </a:cubicBezTo>
                  <a:cubicBezTo>
                    <a:pt x="659844" y="508849"/>
                    <a:pt x="669560" y="491442"/>
                    <a:pt x="678871" y="474035"/>
                  </a:cubicBezTo>
                  <a:cubicBezTo>
                    <a:pt x="688586" y="457033"/>
                    <a:pt x="697897" y="439626"/>
                    <a:pt x="707208" y="423434"/>
                  </a:cubicBezTo>
                  <a:cubicBezTo>
                    <a:pt x="716518" y="407241"/>
                    <a:pt x="725424" y="392668"/>
                    <a:pt x="732711" y="379714"/>
                  </a:cubicBezTo>
                  <a:cubicBezTo>
                    <a:pt x="741212" y="365546"/>
                    <a:pt x="748093" y="354616"/>
                    <a:pt x="752546" y="347329"/>
                  </a:cubicBezTo>
                  <a:cubicBezTo>
                    <a:pt x="754570" y="347329"/>
                    <a:pt x="756594" y="346924"/>
                    <a:pt x="758619" y="345710"/>
                  </a:cubicBezTo>
                  <a:cubicBezTo>
                    <a:pt x="761452" y="344091"/>
                    <a:pt x="763476" y="341257"/>
                    <a:pt x="764286" y="338423"/>
                  </a:cubicBezTo>
                  <a:cubicBezTo>
                    <a:pt x="765905" y="338423"/>
                    <a:pt x="767120" y="338018"/>
                    <a:pt x="768739" y="338018"/>
                  </a:cubicBezTo>
                  <a:cubicBezTo>
                    <a:pt x="778859" y="336804"/>
                    <a:pt x="792623" y="335994"/>
                    <a:pt x="805982" y="335994"/>
                  </a:cubicBezTo>
                  <a:cubicBezTo>
                    <a:pt x="819745" y="335589"/>
                    <a:pt x="833104" y="335994"/>
                    <a:pt x="843224" y="337209"/>
                  </a:cubicBezTo>
                  <a:cubicBezTo>
                    <a:pt x="844844" y="337209"/>
                    <a:pt x="846463" y="337613"/>
                    <a:pt x="847677" y="337613"/>
                  </a:cubicBezTo>
                  <a:cubicBezTo>
                    <a:pt x="848082" y="338423"/>
                    <a:pt x="848082" y="339233"/>
                    <a:pt x="848487" y="340043"/>
                  </a:cubicBezTo>
                  <a:cubicBezTo>
                    <a:pt x="852130" y="346519"/>
                    <a:pt x="860227" y="348543"/>
                    <a:pt x="866703" y="344900"/>
                  </a:cubicBezTo>
                  <a:cubicBezTo>
                    <a:pt x="873181" y="341257"/>
                    <a:pt x="875205" y="333161"/>
                    <a:pt x="871561" y="326684"/>
                  </a:cubicBezTo>
                  <a:cubicBezTo>
                    <a:pt x="871157" y="325874"/>
                    <a:pt x="870347" y="325469"/>
                    <a:pt x="869942" y="324659"/>
                  </a:cubicBezTo>
                  <a:cubicBezTo>
                    <a:pt x="870347" y="323445"/>
                    <a:pt x="871157" y="321826"/>
                    <a:pt x="871966" y="320207"/>
                  </a:cubicBezTo>
                  <a:cubicBezTo>
                    <a:pt x="876014" y="310896"/>
                    <a:pt x="882086" y="298752"/>
                    <a:pt x="888968" y="286607"/>
                  </a:cubicBezTo>
                  <a:cubicBezTo>
                    <a:pt x="895445" y="274868"/>
                    <a:pt x="902732" y="263128"/>
                    <a:pt x="908804" y="255032"/>
                  </a:cubicBezTo>
                  <a:cubicBezTo>
                    <a:pt x="909614" y="253817"/>
                    <a:pt x="910423" y="252603"/>
                    <a:pt x="911638" y="251388"/>
                  </a:cubicBezTo>
                  <a:cubicBezTo>
                    <a:pt x="914876" y="251793"/>
                    <a:pt x="918115" y="251793"/>
                    <a:pt x="920948" y="249769"/>
                  </a:cubicBezTo>
                  <a:cubicBezTo>
                    <a:pt x="927425" y="246126"/>
                    <a:pt x="929449" y="238030"/>
                    <a:pt x="925806" y="231553"/>
                  </a:cubicBezTo>
                  <a:cubicBezTo>
                    <a:pt x="922973" y="226290"/>
                    <a:pt x="916900" y="224266"/>
                    <a:pt x="911638" y="225480"/>
                  </a:cubicBezTo>
                  <a:cubicBezTo>
                    <a:pt x="910828" y="224266"/>
                    <a:pt x="910018" y="223052"/>
                    <a:pt x="908804" y="221837"/>
                  </a:cubicBezTo>
                  <a:cubicBezTo>
                    <a:pt x="902732" y="213741"/>
                    <a:pt x="895445" y="202406"/>
                    <a:pt x="888563" y="190262"/>
                  </a:cubicBezTo>
                  <a:cubicBezTo>
                    <a:pt x="881682" y="178522"/>
                    <a:pt x="875609" y="166378"/>
                    <a:pt x="871157" y="157067"/>
                  </a:cubicBezTo>
                  <a:cubicBezTo>
                    <a:pt x="870347" y="155853"/>
                    <a:pt x="869942" y="154638"/>
                    <a:pt x="869537" y="153424"/>
                  </a:cubicBezTo>
                  <a:cubicBezTo>
                    <a:pt x="874395" y="149376"/>
                    <a:pt x="876014" y="142494"/>
                    <a:pt x="872371" y="136827"/>
                  </a:cubicBezTo>
                  <a:cubicBezTo>
                    <a:pt x="868728" y="130349"/>
                    <a:pt x="860631" y="128325"/>
                    <a:pt x="854154" y="131969"/>
                  </a:cubicBezTo>
                  <a:cubicBezTo>
                    <a:pt x="850916" y="133993"/>
                    <a:pt x="848892" y="136827"/>
                    <a:pt x="848082" y="140470"/>
                  </a:cubicBezTo>
                  <a:cubicBezTo>
                    <a:pt x="846463" y="140875"/>
                    <a:pt x="844439" y="140875"/>
                    <a:pt x="842010" y="141279"/>
                  </a:cubicBezTo>
                  <a:cubicBezTo>
                    <a:pt x="831890" y="142494"/>
                    <a:pt x="818126" y="143303"/>
                    <a:pt x="804767" y="143303"/>
                  </a:cubicBezTo>
                  <a:cubicBezTo>
                    <a:pt x="791004" y="143303"/>
                    <a:pt x="777645" y="142899"/>
                    <a:pt x="767524" y="141684"/>
                  </a:cubicBezTo>
                  <a:cubicBezTo>
                    <a:pt x="765905" y="141684"/>
                    <a:pt x="764286" y="141279"/>
                    <a:pt x="762667" y="141279"/>
                  </a:cubicBezTo>
                  <a:cubicBezTo>
                    <a:pt x="762262" y="140470"/>
                    <a:pt x="762262" y="139660"/>
                    <a:pt x="761857" y="138851"/>
                  </a:cubicBezTo>
                  <a:cubicBezTo>
                    <a:pt x="758214" y="132373"/>
                    <a:pt x="750118" y="130349"/>
                    <a:pt x="743641" y="133993"/>
                  </a:cubicBezTo>
                  <a:cubicBezTo>
                    <a:pt x="737163" y="137636"/>
                    <a:pt x="735139" y="145733"/>
                    <a:pt x="738783" y="152209"/>
                  </a:cubicBezTo>
                  <a:cubicBezTo>
                    <a:pt x="739188" y="153019"/>
                    <a:pt x="739997" y="153424"/>
                    <a:pt x="740807" y="154233"/>
                  </a:cubicBezTo>
                  <a:cubicBezTo>
                    <a:pt x="740402" y="155448"/>
                    <a:pt x="739593" y="157067"/>
                    <a:pt x="739188" y="158686"/>
                  </a:cubicBezTo>
                  <a:cubicBezTo>
                    <a:pt x="735139" y="167997"/>
                    <a:pt x="729067" y="180142"/>
                    <a:pt x="722590" y="192286"/>
                  </a:cubicBezTo>
                  <a:cubicBezTo>
                    <a:pt x="715708" y="204025"/>
                    <a:pt x="708422" y="215765"/>
                    <a:pt x="702754" y="223861"/>
                  </a:cubicBezTo>
                  <a:cubicBezTo>
                    <a:pt x="701945" y="225076"/>
                    <a:pt x="701135" y="226290"/>
                    <a:pt x="699921" y="227504"/>
                  </a:cubicBezTo>
                  <a:cubicBezTo>
                    <a:pt x="696682" y="226695"/>
                    <a:pt x="693444" y="227100"/>
                    <a:pt x="690610" y="229124"/>
                  </a:cubicBezTo>
                  <a:cubicBezTo>
                    <a:pt x="688181" y="230338"/>
                    <a:pt x="686967" y="232362"/>
                    <a:pt x="685752" y="234386"/>
                  </a:cubicBezTo>
                  <a:cubicBezTo>
                    <a:pt x="682109" y="234791"/>
                    <a:pt x="677251" y="235601"/>
                    <a:pt x="671989" y="236006"/>
                  </a:cubicBezTo>
                  <a:cubicBezTo>
                    <a:pt x="657011" y="237625"/>
                    <a:pt x="636770" y="239244"/>
                    <a:pt x="616934" y="240054"/>
                  </a:cubicBezTo>
                  <a:cubicBezTo>
                    <a:pt x="596694" y="240863"/>
                    <a:pt x="576858" y="240863"/>
                    <a:pt x="561475" y="240458"/>
                  </a:cubicBezTo>
                  <a:cubicBezTo>
                    <a:pt x="559856" y="240458"/>
                    <a:pt x="558641" y="240458"/>
                    <a:pt x="557427" y="240458"/>
                  </a:cubicBezTo>
                  <a:cubicBezTo>
                    <a:pt x="554998" y="226290"/>
                    <a:pt x="542449" y="215360"/>
                    <a:pt x="527471" y="215360"/>
                  </a:cubicBezTo>
                  <a:cubicBezTo>
                    <a:pt x="525042" y="215360"/>
                    <a:pt x="523018" y="215765"/>
                    <a:pt x="520994" y="216170"/>
                  </a:cubicBezTo>
                  <a:cubicBezTo>
                    <a:pt x="518970" y="213741"/>
                    <a:pt x="517350" y="210907"/>
                    <a:pt x="514922" y="208073"/>
                  </a:cubicBezTo>
                  <a:cubicBezTo>
                    <a:pt x="501158" y="189047"/>
                    <a:pt x="484561" y="162734"/>
                    <a:pt x="469583" y="135612"/>
                  </a:cubicBezTo>
                  <a:cubicBezTo>
                    <a:pt x="454200" y="108490"/>
                    <a:pt x="440031" y="80963"/>
                    <a:pt x="430316" y="59507"/>
                  </a:cubicBezTo>
                  <a:cubicBezTo>
                    <a:pt x="428696" y="56269"/>
                    <a:pt x="427482" y="53030"/>
                    <a:pt x="426268" y="50197"/>
                  </a:cubicBezTo>
                  <a:cubicBezTo>
                    <a:pt x="430720" y="44934"/>
                    <a:pt x="433554" y="38052"/>
                    <a:pt x="433554" y="30361"/>
                  </a:cubicBezTo>
                  <a:cubicBezTo>
                    <a:pt x="433554" y="13359"/>
                    <a:pt x="419791" y="0"/>
                    <a:pt x="403193" y="0"/>
                  </a:cubicBezTo>
                  <a:cubicBezTo>
                    <a:pt x="390239" y="0"/>
                    <a:pt x="378904" y="8501"/>
                    <a:pt x="374856" y="19836"/>
                  </a:cubicBezTo>
                  <a:cubicBezTo>
                    <a:pt x="371618" y="20241"/>
                    <a:pt x="368379" y="20241"/>
                    <a:pt x="364331" y="20645"/>
                  </a:cubicBezTo>
                  <a:cubicBezTo>
                    <a:pt x="340852" y="22669"/>
                    <a:pt x="310086" y="23884"/>
                    <a:pt x="278916" y="23884"/>
                  </a:cubicBezTo>
                  <a:cubicBezTo>
                    <a:pt x="247745" y="23884"/>
                    <a:pt x="216575" y="22669"/>
                    <a:pt x="193500" y="20645"/>
                  </a:cubicBezTo>
                  <a:cubicBezTo>
                    <a:pt x="189857" y="20241"/>
                    <a:pt x="186214" y="20241"/>
                    <a:pt x="182975" y="19836"/>
                  </a:cubicBezTo>
                  <a:cubicBezTo>
                    <a:pt x="178522" y="8096"/>
                    <a:pt x="167592" y="0"/>
                    <a:pt x="154638" y="0"/>
                  </a:cubicBezTo>
                  <a:cubicBezTo>
                    <a:pt x="137636" y="0"/>
                    <a:pt x="124277" y="13763"/>
                    <a:pt x="124277" y="30361"/>
                  </a:cubicBezTo>
                  <a:cubicBezTo>
                    <a:pt x="124277" y="38052"/>
                    <a:pt x="127516" y="45339"/>
                    <a:pt x="132374" y="50602"/>
                  </a:cubicBezTo>
                  <a:cubicBezTo>
                    <a:pt x="131159" y="53435"/>
                    <a:pt x="129945" y="56674"/>
                    <a:pt x="128326" y="59912"/>
                  </a:cubicBezTo>
                  <a:cubicBezTo>
                    <a:pt x="119015" y="81367"/>
                    <a:pt x="104846" y="109299"/>
                    <a:pt x="89463" y="136017"/>
                  </a:cubicBezTo>
                  <a:cubicBezTo>
                    <a:pt x="74081" y="162734"/>
                    <a:pt x="57078" y="189047"/>
                    <a:pt x="42910" y="208073"/>
                  </a:cubicBezTo>
                  <a:cubicBezTo>
                    <a:pt x="40886" y="210907"/>
                    <a:pt x="38862" y="213336"/>
                    <a:pt x="36838" y="216170"/>
                  </a:cubicBezTo>
                  <a:cubicBezTo>
                    <a:pt x="34814" y="215765"/>
                    <a:pt x="32385" y="215360"/>
                    <a:pt x="30361" y="215360"/>
                  </a:cubicBezTo>
                  <a:cubicBezTo>
                    <a:pt x="13359" y="215360"/>
                    <a:pt x="0" y="229124"/>
                    <a:pt x="0" y="245721"/>
                  </a:cubicBezTo>
                  <a:cubicBezTo>
                    <a:pt x="0" y="262723"/>
                    <a:pt x="13763" y="276082"/>
                    <a:pt x="30361" y="276082"/>
                  </a:cubicBezTo>
                  <a:cubicBezTo>
                    <a:pt x="32385" y="276082"/>
                    <a:pt x="34409" y="275677"/>
                    <a:pt x="36028" y="275677"/>
                  </a:cubicBezTo>
                  <a:cubicBezTo>
                    <a:pt x="38052" y="278106"/>
                    <a:pt x="40076" y="280940"/>
                    <a:pt x="42100" y="283773"/>
                  </a:cubicBezTo>
                  <a:cubicBezTo>
                    <a:pt x="55864" y="302800"/>
                    <a:pt x="72866" y="328708"/>
                    <a:pt x="88249" y="355830"/>
                  </a:cubicBezTo>
                  <a:cubicBezTo>
                    <a:pt x="104037" y="382548"/>
                    <a:pt x="118205" y="410075"/>
                    <a:pt x="127921" y="431530"/>
                  </a:cubicBezTo>
                  <a:cubicBezTo>
                    <a:pt x="129945" y="435983"/>
                    <a:pt x="131564" y="440031"/>
                    <a:pt x="133183" y="444079"/>
                  </a:cubicBezTo>
                  <a:cubicBezTo>
                    <a:pt x="127516" y="449747"/>
                    <a:pt x="123873" y="457438"/>
                    <a:pt x="123873" y="465939"/>
                  </a:cubicBezTo>
                  <a:cubicBezTo>
                    <a:pt x="123873" y="482941"/>
                    <a:pt x="137636" y="496300"/>
                    <a:pt x="154233" y="496300"/>
                  </a:cubicBezTo>
                  <a:cubicBezTo>
                    <a:pt x="169212" y="496300"/>
                    <a:pt x="181761" y="485370"/>
                    <a:pt x="184190" y="470797"/>
                  </a:cubicBezTo>
                  <a:cubicBezTo>
                    <a:pt x="187023" y="470392"/>
                    <a:pt x="189857" y="470392"/>
                    <a:pt x="193096" y="469987"/>
                  </a:cubicBezTo>
                  <a:cubicBezTo>
                    <a:pt x="216575" y="467558"/>
                    <a:pt x="247340" y="465939"/>
                    <a:pt x="278511" y="465939"/>
                  </a:cubicBezTo>
                  <a:cubicBezTo>
                    <a:pt x="309682" y="465534"/>
                    <a:pt x="340447" y="467153"/>
                    <a:pt x="363926" y="469583"/>
                  </a:cubicBezTo>
                  <a:cubicBezTo>
                    <a:pt x="367570" y="469987"/>
                    <a:pt x="370808" y="470392"/>
                    <a:pt x="374047" y="470797"/>
                  </a:cubicBezTo>
                  <a:cubicBezTo>
                    <a:pt x="378095" y="482941"/>
                    <a:pt x="389430" y="491847"/>
                    <a:pt x="402788" y="491847"/>
                  </a:cubicBezTo>
                  <a:cubicBezTo>
                    <a:pt x="408456" y="491847"/>
                    <a:pt x="413718" y="490228"/>
                    <a:pt x="418171" y="487394"/>
                  </a:cubicBezTo>
                  <a:cubicBezTo>
                    <a:pt x="419386" y="489013"/>
                    <a:pt x="420600" y="491038"/>
                    <a:pt x="421815" y="493062"/>
                  </a:cubicBezTo>
                  <a:cubicBezTo>
                    <a:pt x="429911" y="506016"/>
                    <a:pt x="440031" y="523423"/>
                    <a:pt x="449342" y="540829"/>
                  </a:cubicBezTo>
                  <a:cubicBezTo>
                    <a:pt x="458653" y="558641"/>
                    <a:pt x="467558" y="576453"/>
                    <a:pt x="474035" y="590621"/>
                  </a:cubicBezTo>
                  <a:cubicBezTo>
                    <a:pt x="476059" y="595479"/>
                    <a:pt x="478083" y="599527"/>
                    <a:pt x="479298" y="603171"/>
                  </a:cubicBezTo>
                  <a:cubicBezTo>
                    <a:pt x="478083" y="605195"/>
                    <a:pt x="477274" y="607623"/>
                    <a:pt x="477274" y="610457"/>
                  </a:cubicBezTo>
                  <a:cubicBezTo>
                    <a:pt x="477274" y="613696"/>
                    <a:pt x="478488" y="616934"/>
                    <a:pt x="480917" y="619363"/>
                  </a:cubicBezTo>
                  <a:cubicBezTo>
                    <a:pt x="480513" y="620578"/>
                    <a:pt x="479703" y="621792"/>
                    <a:pt x="479298" y="623411"/>
                  </a:cubicBezTo>
                  <a:cubicBezTo>
                    <a:pt x="475250" y="632722"/>
                    <a:pt x="469178" y="644866"/>
                    <a:pt x="462296" y="656606"/>
                  </a:cubicBezTo>
                  <a:cubicBezTo>
                    <a:pt x="455414" y="668345"/>
                    <a:pt x="448128" y="679680"/>
                    <a:pt x="442055" y="688181"/>
                  </a:cubicBezTo>
                  <a:cubicBezTo>
                    <a:pt x="441246" y="689396"/>
                    <a:pt x="440436" y="690610"/>
                    <a:pt x="439626" y="691824"/>
                  </a:cubicBezTo>
                  <a:cubicBezTo>
                    <a:pt x="438817" y="691824"/>
                    <a:pt x="437602" y="691420"/>
                    <a:pt x="436793" y="691420"/>
                  </a:cubicBezTo>
                  <a:cubicBezTo>
                    <a:pt x="429506" y="691420"/>
                    <a:pt x="423434" y="697492"/>
                    <a:pt x="423434" y="704778"/>
                  </a:cubicBezTo>
                  <a:cubicBezTo>
                    <a:pt x="423434" y="712065"/>
                    <a:pt x="429506" y="718137"/>
                    <a:pt x="436793" y="718137"/>
                  </a:cubicBezTo>
                  <a:cubicBezTo>
                    <a:pt x="437602" y="718137"/>
                    <a:pt x="438412" y="718137"/>
                    <a:pt x="439222" y="717733"/>
                  </a:cubicBezTo>
                  <a:cubicBezTo>
                    <a:pt x="440031" y="718947"/>
                    <a:pt x="440841" y="720161"/>
                    <a:pt x="441650" y="721376"/>
                  </a:cubicBezTo>
                  <a:cubicBezTo>
                    <a:pt x="447723" y="729877"/>
                    <a:pt x="455009" y="741212"/>
                    <a:pt x="461891" y="752951"/>
                  </a:cubicBezTo>
                  <a:cubicBezTo>
                    <a:pt x="468773" y="764691"/>
                    <a:pt x="475250" y="776835"/>
                    <a:pt x="479298" y="786146"/>
                  </a:cubicBezTo>
                  <a:cubicBezTo>
                    <a:pt x="480108" y="788170"/>
                    <a:pt x="480917" y="789789"/>
                    <a:pt x="481727" y="791408"/>
                  </a:cubicBezTo>
                  <a:cubicBezTo>
                    <a:pt x="479298" y="793837"/>
                    <a:pt x="477679" y="797076"/>
                    <a:pt x="477679" y="801124"/>
                  </a:cubicBezTo>
                  <a:cubicBezTo>
                    <a:pt x="477679" y="808410"/>
                    <a:pt x="483751" y="814483"/>
                    <a:pt x="491038" y="814483"/>
                  </a:cubicBezTo>
                  <a:cubicBezTo>
                    <a:pt x="497514" y="814483"/>
                    <a:pt x="503182" y="809625"/>
                    <a:pt x="503992" y="803148"/>
                  </a:cubicBezTo>
                  <a:cubicBezTo>
                    <a:pt x="505206" y="803148"/>
                    <a:pt x="506420" y="802743"/>
                    <a:pt x="508040" y="802743"/>
                  </a:cubicBezTo>
                  <a:cubicBezTo>
                    <a:pt x="518160" y="801933"/>
                    <a:pt x="531924" y="801124"/>
                    <a:pt x="545283" y="801124"/>
                  </a:cubicBezTo>
                  <a:cubicBezTo>
                    <a:pt x="559046" y="801124"/>
                    <a:pt x="572405" y="801529"/>
                    <a:pt x="582525" y="802743"/>
                  </a:cubicBezTo>
                  <a:cubicBezTo>
                    <a:pt x="584144" y="802743"/>
                    <a:pt x="585359" y="803148"/>
                    <a:pt x="586978" y="803148"/>
                  </a:cubicBezTo>
                  <a:cubicBezTo>
                    <a:pt x="588597" y="808410"/>
                    <a:pt x="593860" y="812459"/>
                    <a:pt x="599527" y="812459"/>
                  </a:cubicBezTo>
                  <a:cubicBezTo>
                    <a:pt x="606814" y="812459"/>
                    <a:pt x="612886" y="806386"/>
                    <a:pt x="612886" y="799100"/>
                  </a:cubicBezTo>
                  <a:cubicBezTo>
                    <a:pt x="612886" y="795861"/>
                    <a:pt x="611672" y="792623"/>
                    <a:pt x="609648" y="790194"/>
                  </a:cubicBezTo>
                  <a:cubicBezTo>
                    <a:pt x="609648" y="788575"/>
                    <a:pt x="610457" y="786955"/>
                    <a:pt x="610862" y="785741"/>
                  </a:cubicBezTo>
                  <a:close/>
                  <a:moveTo>
                    <a:pt x="708422" y="227504"/>
                  </a:moveTo>
                  <a:cubicBezTo>
                    <a:pt x="712470" y="218194"/>
                    <a:pt x="718542" y="206049"/>
                    <a:pt x="725019" y="193905"/>
                  </a:cubicBezTo>
                  <a:cubicBezTo>
                    <a:pt x="731901" y="182166"/>
                    <a:pt x="739188" y="170426"/>
                    <a:pt x="744855" y="162330"/>
                  </a:cubicBezTo>
                  <a:cubicBezTo>
                    <a:pt x="745665" y="161115"/>
                    <a:pt x="746474" y="159901"/>
                    <a:pt x="747689" y="158686"/>
                  </a:cubicBezTo>
                  <a:cubicBezTo>
                    <a:pt x="750927" y="159496"/>
                    <a:pt x="754166" y="159091"/>
                    <a:pt x="756999" y="157067"/>
                  </a:cubicBezTo>
                  <a:cubicBezTo>
                    <a:pt x="759833" y="155448"/>
                    <a:pt x="761857" y="152614"/>
                    <a:pt x="762667" y="149781"/>
                  </a:cubicBezTo>
                  <a:cubicBezTo>
                    <a:pt x="764286" y="149781"/>
                    <a:pt x="765500" y="149376"/>
                    <a:pt x="767120" y="149376"/>
                  </a:cubicBezTo>
                  <a:cubicBezTo>
                    <a:pt x="777240" y="148161"/>
                    <a:pt x="791004" y="147352"/>
                    <a:pt x="804363" y="147352"/>
                  </a:cubicBezTo>
                  <a:cubicBezTo>
                    <a:pt x="818126" y="146947"/>
                    <a:pt x="831485" y="147757"/>
                    <a:pt x="841605" y="148566"/>
                  </a:cubicBezTo>
                  <a:cubicBezTo>
                    <a:pt x="844034" y="148971"/>
                    <a:pt x="846463" y="148971"/>
                    <a:pt x="848487" y="149376"/>
                  </a:cubicBezTo>
                  <a:cubicBezTo>
                    <a:pt x="848487" y="149781"/>
                    <a:pt x="848487" y="150185"/>
                    <a:pt x="848892" y="150590"/>
                  </a:cubicBezTo>
                  <a:cubicBezTo>
                    <a:pt x="851321" y="154638"/>
                    <a:pt x="855774" y="157067"/>
                    <a:pt x="860631" y="157067"/>
                  </a:cubicBezTo>
                  <a:cubicBezTo>
                    <a:pt x="861846" y="158282"/>
                    <a:pt x="862655" y="159901"/>
                    <a:pt x="863870" y="161520"/>
                  </a:cubicBezTo>
                  <a:cubicBezTo>
                    <a:pt x="869942" y="169616"/>
                    <a:pt x="877633" y="180951"/>
                    <a:pt x="884515" y="192691"/>
                  </a:cubicBezTo>
                  <a:cubicBezTo>
                    <a:pt x="891397" y="204430"/>
                    <a:pt x="897874" y="216170"/>
                    <a:pt x="902327" y="225885"/>
                  </a:cubicBezTo>
                  <a:cubicBezTo>
                    <a:pt x="903137" y="227504"/>
                    <a:pt x="903542" y="228719"/>
                    <a:pt x="904351" y="229933"/>
                  </a:cubicBezTo>
                  <a:cubicBezTo>
                    <a:pt x="900708" y="233982"/>
                    <a:pt x="899898" y="240458"/>
                    <a:pt x="902732" y="245316"/>
                  </a:cubicBezTo>
                  <a:cubicBezTo>
                    <a:pt x="903137" y="246126"/>
                    <a:pt x="903946" y="246531"/>
                    <a:pt x="904351" y="247340"/>
                  </a:cubicBezTo>
                  <a:cubicBezTo>
                    <a:pt x="903946" y="248555"/>
                    <a:pt x="903137" y="250174"/>
                    <a:pt x="902732" y="251793"/>
                  </a:cubicBezTo>
                  <a:cubicBezTo>
                    <a:pt x="898684" y="261104"/>
                    <a:pt x="892612" y="273248"/>
                    <a:pt x="885730" y="284988"/>
                  </a:cubicBezTo>
                  <a:cubicBezTo>
                    <a:pt x="878848" y="296728"/>
                    <a:pt x="871561" y="308467"/>
                    <a:pt x="865894" y="316563"/>
                  </a:cubicBezTo>
                  <a:cubicBezTo>
                    <a:pt x="865084" y="317778"/>
                    <a:pt x="864275" y="318992"/>
                    <a:pt x="863060" y="320207"/>
                  </a:cubicBezTo>
                  <a:cubicBezTo>
                    <a:pt x="859822" y="319802"/>
                    <a:pt x="856583" y="319802"/>
                    <a:pt x="853749" y="321826"/>
                  </a:cubicBezTo>
                  <a:cubicBezTo>
                    <a:pt x="850916" y="323445"/>
                    <a:pt x="848892" y="326279"/>
                    <a:pt x="848082" y="329517"/>
                  </a:cubicBezTo>
                  <a:cubicBezTo>
                    <a:pt x="846868" y="329517"/>
                    <a:pt x="845248" y="329922"/>
                    <a:pt x="843629" y="329922"/>
                  </a:cubicBezTo>
                  <a:cubicBezTo>
                    <a:pt x="833509" y="331137"/>
                    <a:pt x="819745" y="331946"/>
                    <a:pt x="806387" y="331541"/>
                  </a:cubicBezTo>
                  <a:cubicBezTo>
                    <a:pt x="792623" y="331541"/>
                    <a:pt x="779264" y="331137"/>
                    <a:pt x="769144" y="329922"/>
                  </a:cubicBezTo>
                  <a:cubicBezTo>
                    <a:pt x="767524" y="329922"/>
                    <a:pt x="765905" y="329517"/>
                    <a:pt x="764286" y="329517"/>
                  </a:cubicBezTo>
                  <a:cubicBezTo>
                    <a:pt x="763881" y="328708"/>
                    <a:pt x="763881" y="327898"/>
                    <a:pt x="763476" y="327088"/>
                  </a:cubicBezTo>
                  <a:cubicBezTo>
                    <a:pt x="760643" y="322231"/>
                    <a:pt x="754975" y="319802"/>
                    <a:pt x="749713" y="321016"/>
                  </a:cubicBezTo>
                  <a:cubicBezTo>
                    <a:pt x="748903" y="319802"/>
                    <a:pt x="748093" y="318587"/>
                    <a:pt x="746879" y="317373"/>
                  </a:cubicBezTo>
                  <a:cubicBezTo>
                    <a:pt x="740807" y="308872"/>
                    <a:pt x="733520" y="297537"/>
                    <a:pt x="726638" y="285798"/>
                  </a:cubicBezTo>
                  <a:cubicBezTo>
                    <a:pt x="719757" y="274058"/>
                    <a:pt x="713280" y="261913"/>
                    <a:pt x="708827" y="253008"/>
                  </a:cubicBezTo>
                  <a:cubicBezTo>
                    <a:pt x="708017" y="251388"/>
                    <a:pt x="707612" y="250174"/>
                    <a:pt x="706803" y="248960"/>
                  </a:cubicBezTo>
                  <a:cubicBezTo>
                    <a:pt x="710041" y="244912"/>
                    <a:pt x="710851" y="238839"/>
                    <a:pt x="708017" y="233982"/>
                  </a:cubicBezTo>
                  <a:cubicBezTo>
                    <a:pt x="707612" y="233172"/>
                    <a:pt x="706803" y="232767"/>
                    <a:pt x="706398" y="231958"/>
                  </a:cubicBezTo>
                  <a:cubicBezTo>
                    <a:pt x="707208" y="230338"/>
                    <a:pt x="707612" y="229124"/>
                    <a:pt x="708422" y="227504"/>
                  </a:cubicBezTo>
                  <a:close/>
                  <a:moveTo>
                    <a:pt x="414933" y="423434"/>
                  </a:moveTo>
                  <a:cubicBezTo>
                    <a:pt x="412909" y="426268"/>
                    <a:pt x="410885" y="429101"/>
                    <a:pt x="408861" y="431530"/>
                  </a:cubicBezTo>
                  <a:cubicBezTo>
                    <a:pt x="406837" y="431125"/>
                    <a:pt x="404813" y="430720"/>
                    <a:pt x="402383" y="430720"/>
                  </a:cubicBezTo>
                  <a:cubicBezTo>
                    <a:pt x="389025" y="430720"/>
                    <a:pt x="377690" y="439626"/>
                    <a:pt x="373642" y="451771"/>
                  </a:cubicBezTo>
                  <a:cubicBezTo>
                    <a:pt x="370403" y="452175"/>
                    <a:pt x="367165" y="452580"/>
                    <a:pt x="363522" y="452985"/>
                  </a:cubicBezTo>
                  <a:cubicBezTo>
                    <a:pt x="340043" y="455414"/>
                    <a:pt x="309277" y="457033"/>
                    <a:pt x="278106" y="456628"/>
                  </a:cubicBezTo>
                  <a:cubicBezTo>
                    <a:pt x="246936" y="456628"/>
                    <a:pt x="215765" y="454604"/>
                    <a:pt x="192691" y="452580"/>
                  </a:cubicBezTo>
                  <a:cubicBezTo>
                    <a:pt x="188238" y="452175"/>
                    <a:pt x="184190" y="451771"/>
                    <a:pt x="180142" y="451366"/>
                  </a:cubicBezTo>
                  <a:cubicBezTo>
                    <a:pt x="174879" y="442055"/>
                    <a:pt x="165163" y="435578"/>
                    <a:pt x="153829" y="435578"/>
                  </a:cubicBezTo>
                  <a:cubicBezTo>
                    <a:pt x="152614" y="435578"/>
                    <a:pt x="151805" y="435983"/>
                    <a:pt x="150590" y="435983"/>
                  </a:cubicBezTo>
                  <a:cubicBezTo>
                    <a:pt x="147757" y="432340"/>
                    <a:pt x="144518" y="428292"/>
                    <a:pt x="141279" y="423434"/>
                  </a:cubicBezTo>
                  <a:cubicBezTo>
                    <a:pt x="127516" y="404408"/>
                    <a:pt x="110918" y="378095"/>
                    <a:pt x="95536" y="351377"/>
                  </a:cubicBezTo>
                  <a:cubicBezTo>
                    <a:pt x="80153" y="324255"/>
                    <a:pt x="65984" y="296728"/>
                    <a:pt x="56269" y="275273"/>
                  </a:cubicBezTo>
                  <a:cubicBezTo>
                    <a:pt x="54650" y="272034"/>
                    <a:pt x="53435" y="268795"/>
                    <a:pt x="52221" y="265962"/>
                  </a:cubicBezTo>
                  <a:cubicBezTo>
                    <a:pt x="56674" y="260699"/>
                    <a:pt x="59912" y="253817"/>
                    <a:pt x="59912" y="246126"/>
                  </a:cubicBezTo>
                  <a:cubicBezTo>
                    <a:pt x="59912" y="238434"/>
                    <a:pt x="56674" y="231148"/>
                    <a:pt x="51816" y="225885"/>
                  </a:cubicBezTo>
                  <a:cubicBezTo>
                    <a:pt x="53030" y="223052"/>
                    <a:pt x="54245" y="219813"/>
                    <a:pt x="55864" y="216575"/>
                  </a:cubicBezTo>
                  <a:cubicBezTo>
                    <a:pt x="65175" y="195119"/>
                    <a:pt x="79343" y="167188"/>
                    <a:pt x="94726" y="140470"/>
                  </a:cubicBezTo>
                  <a:cubicBezTo>
                    <a:pt x="110514" y="113752"/>
                    <a:pt x="127516" y="87439"/>
                    <a:pt x="141279" y="68818"/>
                  </a:cubicBezTo>
                  <a:cubicBezTo>
                    <a:pt x="143303" y="65984"/>
                    <a:pt x="145328" y="63151"/>
                    <a:pt x="147352" y="60722"/>
                  </a:cubicBezTo>
                  <a:cubicBezTo>
                    <a:pt x="149376" y="61127"/>
                    <a:pt x="151400" y="61531"/>
                    <a:pt x="153829" y="61531"/>
                  </a:cubicBezTo>
                  <a:cubicBezTo>
                    <a:pt x="166783" y="61531"/>
                    <a:pt x="178118" y="53030"/>
                    <a:pt x="182166" y="41696"/>
                  </a:cubicBezTo>
                  <a:cubicBezTo>
                    <a:pt x="185404" y="41291"/>
                    <a:pt x="189047" y="41291"/>
                    <a:pt x="192691" y="40886"/>
                  </a:cubicBezTo>
                  <a:cubicBezTo>
                    <a:pt x="216170" y="38862"/>
                    <a:pt x="246936" y="37648"/>
                    <a:pt x="278106" y="37648"/>
                  </a:cubicBezTo>
                  <a:cubicBezTo>
                    <a:pt x="309277" y="37648"/>
                    <a:pt x="340043" y="38862"/>
                    <a:pt x="363522" y="40886"/>
                  </a:cubicBezTo>
                  <a:cubicBezTo>
                    <a:pt x="367165" y="41291"/>
                    <a:pt x="370808" y="41291"/>
                    <a:pt x="374047" y="41696"/>
                  </a:cubicBezTo>
                  <a:cubicBezTo>
                    <a:pt x="378500" y="53435"/>
                    <a:pt x="389430" y="61531"/>
                    <a:pt x="402383" y="61531"/>
                  </a:cubicBezTo>
                  <a:cubicBezTo>
                    <a:pt x="404408" y="61531"/>
                    <a:pt x="406027" y="61127"/>
                    <a:pt x="408051" y="61127"/>
                  </a:cubicBezTo>
                  <a:cubicBezTo>
                    <a:pt x="410075" y="63555"/>
                    <a:pt x="412099" y="66389"/>
                    <a:pt x="414123" y="69223"/>
                  </a:cubicBezTo>
                  <a:cubicBezTo>
                    <a:pt x="427887" y="88249"/>
                    <a:pt x="444889" y="114157"/>
                    <a:pt x="460272" y="141279"/>
                  </a:cubicBezTo>
                  <a:cubicBezTo>
                    <a:pt x="476059" y="167997"/>
                    <a:pt x="490633" y="195524"/>
                    <a:pt x="500348" y="216979"/>
                  </a:cubicBezTo>
                  <a:cubicBezTo>
                    <a:pt x="501968" y="220218"/>
                    <a:pt x="503182" y="223052"/>
                    <a:pt x="504396" y="226290"/>
                  </a:cubicBezTo>
                  <a:cubicBezTo>
                    <a:pt x="499538" y="231553"/>
                    <a:pt x="496300" y="238839"/>
                    <a:pt x="496300" y="246531"/>
                  </a:cubicBezTo>
                  <a:cubicBezTo>
                    <a:pt x="496300" y="254222"/>
                    <a:pt x="499134" y="261104"/>
                    <a:pt x="503992" y="266367"/>
                  </a:cubicBezTo>
                  <a:cubicBezTo>
                    <a:pt x="502777" y="269200"/>
                    <a:pt x="501563" y="272439"/>
                    <a:pt x="499943" y="275677"/>
                  </a:cubicBezTo>
                  <a:cubicBezTo>
                    <a:pt x="490228" y="297132"/>
                    <a:pt x="476464" y="324659"/>
                    <a:pt x="460677" y="351782"/>
                  </a:cubicBezTo>
                  <a:cubicBezTo>
                    <a:pt x="445294" y="378500"/>
                    <a:pt x="428696" y="404408"/>
                    <a:pt x="414933" y="423434"/>
                  </a:cubicBezTo>
                  <a:close/>
                  <a:moveTo>
                    <a:pt x="455819" y="537591"/>
                  </a:moveTo>
                  <a:cubicBezTo>
                    <a:pt x="446508" y="519779"/>
                    <a:pt x="437602" y="501968"/>
                    <a:pt x="431125" y="487799"/>
                  </a:cubicBezTo>
                  <a:cubicBezTo>
                    <a:pt x="429506" y="484560"/>
                    <a:pt x="428292" y="481727"/>
                    <a:pt x="427077" y="478893"/>
                  </a:cubicBezTo>
                  <a:cubicBezTo>
                    <a:pt x="430720" y="474035"/>
                    <a:pt x="432744" y="467963"/>
                    <a:pt x="432744" y="461486"/>
                  </a:cubicBezTo>
                  <a:cubicBezTo>
                    <a:pt x="432744" y="453795"/>
                    <a:pt x="429911" y="446508"/>
                    <a:pt x="425053" y="441246"/>
                  </a:cubicBezTo>
                  <a:cubicBezTo>
                    <a:pt x="426268" y="438412"/>
                    <a:pt x="427482" y="435173"/>
                    <a:pt x="429101" y="431935"/>
                  </a:cubicBezTo>
                  <a:cubicBezTo>
                    <a:pt x="438412" y="410480"/>
                    <a:pt x="452985" y="382953"/>
                    <a:pt x="468368" y="355830"/>
                  </a:cubicBezTo>
                  <a:cubicBezTo>
                    <a:pt x="483751" y="329113"/>
                    <a:pt x="501158" y="302800"/>
                    <a:pt x="514517" y="283773"/>
                  </a:cubicBezTo>
                  <a:cubicBezTo>
                    <a:pt x="516541" y="280940"/>
                    <a:pt x="518565" y="278106"/>
                    <a:pt x="520589" y="275677"/>
                  </a:cubicBezTo>
                  <a:cubicBezTo>
                    <a:pt x="522613" y="276082"/>
                    <a:pt x="524637" y="276082"/>
                    <a:pt x="526661" y="276082"/>
                  </a:cubicBezTo>
                  <a:cubicBezTo>
                    <a:pt x="541234" y="276082"/>
                    <a:pt x="553379" y="265557"/>
                    <a:pt x="556212" y="251793"/>
                  </a:cubicBezTo>
                  <a:cubicBezTo>
                    <a:pt x="557832" y="251793"/>
                    <a:pt x="559451" y="251388"/>
                    <a:pt x="561070" y="251388"/>
                  </a:cubicBezTo>
                  <a:cubicBezTo>
                    <a:pt x="576048" y="249769"/>
                    <a:pt x="596289" y="248150"/>
                    <a:pt x="616125" y="247340"/>
                  </a:cubicBezTo>
                  <a:cubicBezTo>
                    <a:pt x="636365" y="246531"/>
                    <a:pt x="656201" y="246126"/>
                    <a:pt x="671584" y="246936"/>
                  </a:cubicBezTo>
                  <a:cubicBezTo>
                    <a:pt x="676847" y="246936"/>
                    <a:pt x="681299" y="247340"/>
                    <a:pt x="685348" y="247340"/>
                  </a:cubicBezTo>
                  <a:cubicBezTo>
                    <a:pt x="688181" y="252198"/>
                    <a:pt x="693849" y="254222"/>
                    <a:pt x="698706" y="253413"/>
                  </a:cubicBezTo>
                  <a:cubicBezTo>
                    <a:pt x="699516" y="254627"/>
                    <a:pt x="700326" y="255841"/>
                    <a:pt x="701540" y="257056"/>
                  </a:cubicBezTo>
                  <a:cubicBezTo>
                    <a:pt x="707612" y="265557"/>
                    <a:pt x="714899" y="276892"/>
                    <a:pt x="721781" y="288631"/>
                  </a:cubicBezTo>
                  <a:cubicBezTo>
                    <a:pt x="728663" y="300371"/>
                    <a:pt x="735139" y="312110"/>
                    <a:pt x="739593" y="321421"/>
                  </a:cubicBezTo>
                  <a:cubicBezTo>
                    <a:pt x="740402" y="323040"/>
                    <a:pt x="740807" y="324255"/>
                    <a:pt x="741617" y="325469"/>
                  </a:cubicBezTo>
                  <a:cubicBezTo>
                    <a:pt x="738378" y="329517"/>
                    <a:pt x="737568" y="335185"/>
                    <a:pt x="740402" y="340043"/>
                  </a:cubicBezTo>
                  <a:cubicBezTo>
                    <a:pt x="736759" y="347734"/>
                    <a:pt x="730687" y="359473"/>
                    <a:pt x="723400" y="374047"/>
                  </a:cubicBezTo>
                  <a:cubicBezTo>
                    <a:pt x="716518" y="387001"/>
                    <a:pt x="708827" y="402788"/>
                    <a:pt x="699921" y="418981"/>
                  </a:cubicBezTo>
                  <a:cubicBezTo>
                    <a:pt x="691420" y="435173"/>
                    <a:pt x="681704" y="452580"/>
                    <a:pt x="672393" y="469987"/>
                  </a:cubicBezTo>
                  <a:cubicBezTo>
                    <a:pt x="662678" y="486989"/>
                    <a:pt x="652963" y="504396"/>
                    <a:pt x="644057" y="520184"/>
                  </a:cubicBezTo>
                  <a:cubicBezTo>
                    <a:pt x="634746" y="536377"/>
                    <a:pt x="625840" y="550950"/>
                    <a:pt x="618553" y="563904"/>
                  </a:cubicBezTo>
                  <a:cubicBezTo>
                    <a:pt x="610862" y="576453"/>
                    <a:pt x="604385" y="586978"/>
                    <a:pt x="599932" y="594265"/>
                  </a:cubicBezTo>
                  <a:cubicBezTo>
                    <a:pt x="599527" y="595074"/>
                    <a:pt x="599123" y="595479"/>
                    <a:pt x="598718" y="596289"/>
                  </a:cubicBezTo>
                  <a:cubicBezTo>
                    <a:pt x="593455" y="596694"/>
                    <a:pt x="589002" y="599932"/>
                    <a:pt x="586978" y="604790"/>
                  </a:cubicBezTo>
                  <a:cubicBezTo>
                    <a:pt x="585359" y="604790"/>
                    <a:pt x="584144" y="605195"/>
                    <a:pt x="582525" y="605195"/>
                  </a:cubicBezTo>
                  <a:cubicBezTo>
                    <a:pt x="572405" y="606004"/>
                    <a:pt x="558641" y="606409"/>
                    <a:pt x="545283" y="606409"/>
                  </a:cubicBezTo>
                  <a:cubicBezTo>
                    <a:pt x="531519" y="606409"/>
                    <a:pt x="518160" y="606004"/>
                    <a:pt x="508040" y="605195"/>
                  </a:cubicBezTo>
                  <a:cubicBezTo>
                    <a:pt x="506420" y="605195"/>
                    <a:pt x="504801" y="604790"/>
                    <a:pt x="503587" y="604790"/>
                  </a:cubicBezTo>
                  <a:cubicBezTo>
                    <a:pt x="501563" y="599932"/>
                    <a:pt x="497110" y="596289"/>
                    <a:pt x="491442" y="596289"/>
                  </a:cubicBezTo>
                  <a:cubicBezTo>
                    <a:pt x="489418" y="593050"/>
                    <a:pt x="486989" y="589407"/>
                    <a:pt x="484156" y="584954"/>
                  </a:cubicBezTo>
                  <a:cubicBezTo>
                    <a:pt x="475250" y="572810"/>
                    <a:pt x="465129" y="554998"/>
                    <a:pt x="455819" y="537591"/>
                  </a:cubicBezTo>
                  <a:close/>
                  <a:moveTo>
                    <a:pt x="604790" y="782098"/>
                  </a:moveTo>
                  <a:cubicBezTo>
                    <a:pt x="603980" y="783312"/>
                    <a:pt x="603171" y="784527"/>
                    <a:pt x="602361" y="785741"/>
                  </a:cubicBezTo>
                  <a:cubicBezTo>
                    <a:pt x="601551" y="785741"/>
                    <a:pt x="600742" y="785336"/>
                    <a:pt x="599527" y="785336"/>
                  </a:cubicBezTo>
                  <a:cubicBezTo>
                    <a:pt x="593455" y="785336"/>
                    <a:pt x="588597" y="789384"/>
                    <a:pt x="586978" y="794647"/>
                  </a:cubicBezTo>
                  <a:cubicBezTo>
                    <a:pt x="585764" y="794647"/>
                    <a:pt x="584144" y="795052"/>
                    <a:pt x="582525" y="795052"/>
                  </a:cubicBezTo>
                  <a:cubicBezTo>
                    <a:pt x="572405" y="796266"/>
                    <a:pt x="558641" y="796671"/>
                    <a:pt x="545283" y="796671"/>
                  </a:cubicBezTo>
                  <a:cubicBezTo>
                    <a:pt x="531519" y="796671"/>
                    <a:pt x="518160" y="795861"/>
                    <a:pt x="508040" y="795052"/>
                  </a:cubicBezTo>
                  <a:cubicBezTo>
                    <a:pt x="506016" y="795052"/>
                    <a:pt x="504396" y="794647"/>
                    <a:pt x="502777" y="794647"/>
                  </a:cubicBezTo>
                  <a:cubicBezTo>
                    <a:pt x="500348" y="790599"/>
                    <a:pt x="496300" y="787765"/>
                    <a:pt x="491038" y="787765"/>
                  </a:cubicBezTo>
                  <a:cubicBezTo>
                    <a:pt x="490633" y="787765"/>
                    <a:pt x="490228" y="787765"/>
                    <a:pt x="489823" y="787765"/>
                  </a:cubicBezTo>
                  <a:cubicBezTo>
                    <a:pt x="488609" y="786146"/>
                    <a:pt x="487394" y="784527"/>
                    <a:pt x="485775" y="782503"/>
                  </a:cubicBezTo>
                  <a:cubicBezTo>
                    <a:pt x="479703" y="774406"/>
                    <a:pt x="472416" y="762667"/>
                    <a:pt x="465534" y="750927"/>
                  </a:cubicBezTo>
                  <a:cubicBezTo>
                    <a:pt x="458653" y="739188"/>
                    <a:pt x="452580" y="727043"/>
                    <a:pt x="448532" y="717733"/>
                  </a:cubicBezTo>
                  <a:cubicBezTo>
                    <a:pt x="447723" y="716113"/>
                    <a:pt x="447318" y="714899"/>
                    <a:pt x="446508" y="713684"/>
                  </a:cubicBezTo>
                  <a:cubicBezTo>
                    <a:pt x="448532" y="711255"/>
                    <a:pt x="449747" y="708422"/>
                    <a:pt x="449747" y="704778"/>
                  </a:cubicBezTo>
                  <a:cubicBezTo>
                    <a:pt x="449747" y="701135"/>
                    <a:pt x="448532" y="698302"/>
                    <a:pt x="446103" y="695873"/>
                  </a:cubicBezTo>
                  <a:cubicBezTo>
                    <a:pt x="446508" y="694658"/>
                    <a:pt x="447318" y="693444"/>
                    <a:pt x="447723" y="691824"/>
                  </a:cubicBezTo>
                  <a:cubicBezTo>
                    <a:pt x="451771" y="682514"/>
                    <a:pt x="457843" y="670369"/>
                    <a:pt x="464725" y="658630"/>
                  </a:cubicBezTo>
                  <a:cubicBezTo>
                    <a:pt x="471607" y="646890"/>
                    <a:pt x="478893" y="635556"/>
                    <a:pt x="484965" y="627054"/>
                  </a:cubicBezTo>
                  <a:cubicBezTo>
                    <a:pt x="485775" y="625840"/>
                    <a:pt x="486585" y="624626"/>
                    <a:pt x="487394" y="623411"/>
                  </a:cubicBezTo>
                  <a:cubicBezTo>
                    <a:pt x="488204" y="623411"/>
                    <a:pt x="489418" y="623816"/>
                    <a:pt x="490228" y="623816"/>
                  </a:cubicBezTo>
                  <a:cubicBezTo>
                    <a:pt x="495895" y="623816"/>
                    <a:pt x="500753" y="620173"/>
                    <a:pt x="502777" y="614910"/>
                  </a:cubicBezTo>
                  <a:cubicBezTo>
                    <a:pt x="504396" y="614910"/>
                    <a:pt x="505611" y="614505"/>
                    <a:pt x="507230" y="614505"/>
                  </a:cubicBezTo>
                  <a:cubicBezTo>
                    <a:pt x="517350" y="613696"/>
                    <a:pt x="531114" y="613291"/>
                    <a:pt x="544473" y="613291"/>
                  </a:cubicBezTo>
                  <a:cubicBezTo>
                    <a:pt x="558236" y="613291"/>
                    <a:pt x="571595" y="613696"/>
                    <a:pt x="581716" y="614505"/>
                  </a:cubicBezTo>
                  <a:cubicBezTo>
                    <a:pt x="583335" y="614505"/>
                    <a:pt x="584954" y="614910"/>
                    <a:pt x="586168" y="614910"/>
                  </a:cubicBezTo>
                  <a:cubicBezTo>
                    <a:pt x="588193" y="620173"/>
                    <a:pt x="593050" y="623816"/>
                    <a:pt x="598718" y="623816"/>
                  </a:cubicBezTo>
                  <a:cubicBezTo>
                    <a:pt x="599527" y="623816"/>
                    <a:pt x="600337" y="623816"/>
                    <a:pt x="601147" y="623411"/>
                  </a:cubicBezTo>
                  <a:cubicBezTo>
                    <a:pt x="601956" y="624626"/>
                    <a:pt x="602766" y="625840"/>
                    <a:pt x="603575" y="627054"/>
                  </a:cubicBezTo>
                  <a:cubicBezTo>
                    <a:pt x="609648" y="635556"/>
                    <a:pt x="616934" y="646890"/>
                    <a:pt x="623816" y="658630"/>
                  </a:cubicBezTo>
                  <a:cubicBezTo>
                    <a:pt x="630698" y="670369"/>
                    <a:pt x="637175" y="682514"/>
                    <a:pt x="641223" y="691824"/>
                  </a:cubicBezTo>
                  <a:cubicBezTo>
                    <a:pt x="642033" y="693039"/>
                    <a:pt x="642438" y="694658"/>
                    <a:pt x="642842" y="695873"/>
                  </a:cubicBezTo>
                  <a:cubicBezTo>
                    <a:pt x="640818" y="698302"/>
                    <a:pt x="639199" y="701540"/>
                    <a:pt x="639199" y="704778"/>
                  </a:cubicBezTo>
                  <a:cubicBezTo>
                    <a:pt x="639199" y="708017"/>
                    <a:pt x="640413" y="711255"/>
                    <a:pt x="642438" y="713684"/>
                  </a:cubicBezTo>
                  <a:cubicBezTo>
                    <a:pt x="642033" y="714899"/>
                    <a:pt x="641223" y="716113"/>
                    <a:pt x="640818" y="717733"/>
                  </a:cubicBezTo>
                  <a:cubicBezTo>
                    <a:pt x="636770" y="727043"/>
                    <a:pt x="630293" y="739188"/>
                    <a:pt x="623816" y="750927"/>
                  </a:cubicBezTo>
                  <a:cubicBezTo>
                    <a:pt x="618149" y="762262"/>
                    <a:pt x="610862" y="773597"/>
                    <a:pt x="604790" y="7820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 name="Google Shape;7;p1">
            <a:extLst>
              <a:ext uri="{FF2B5EF4-FFF2-40B4-BE49-F238E27FC236}">
                <a16:creationId xmlns:a16="http://schemas.microsoft.com/office/drawing/2014/main" id="{CD62BCBD-C986-9496-739F-04F752EEE924}"/>
              </a:ext>
            </a:extLst>
          </p:cNvPr>
          <p:cNvSpPr txBox="1">
            <a:spLocks noGrp="1"/>
          </p:cNvSpPr>
          <p:nvPr>
            <p:ph idx="1"/>
          </p:nvPr>
        </p:nvSpPr>
        <p:spPr>
          <a:xfrm>
            <a:off x="252056" y="1152475"/>
            <a:ext cx="6736073" cy="3416400"/>
          </a:xfrm>
          <a:prstGeom prst="rect">
            <a:avLst/>
          </a:prstGeom>
          <a:noFill/>
          <a:ln>
            <a:noFill/>
          </a:ln>
        </p:spPr>
        <p:txBody>
          <a:bodyPr spcFirstLastPara="1" wrap="square" lIns="91425" tIns="91425" rIns="91425" bIns="91425" anchor="t" anchorCtr="0">
            <a:noAutofit/>
          </a:bodyPr>
          <a:lstStyle>
            <a:lvl1pPr marL="152400" lvl="0" indent="0">
              <a:lnSpc>
                <a:spcPct val="100000"/>
              </a:lnSpc>
              <a:spcBef>
                <a:spcPts val="600"/>
              </a:spcBef>
              <a:spcAft>
                <a:spcPts val="600"/>
              </a:spcAft>
              <a:buClr>
                <a:schemeClr val="dk1"/>
              </a:buClr>
              <a:buSzPts val="1200"/>
              <a:buFont typeface="Allerta"/>
              <a:buNone/>
              <a:defRPr sz="1400">
                <a:solidFill>
                  <a:schemeClr val="dk1"/>
                </a:solidFill>
                <a:latin typeface="+mn-lt"/>
                <a:ea typeface="Allerta"/>
                <a:cs typeface="Allerta"/>
                <a:sym typeface="Allerta"/>
              </a:defRPr>
            </a:lvl1pPr>
            <a:lvl2pPr marL="914400" lvl="1"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marL="1371600" lvl="2"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marL="1828800" lvl="3"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marL="2286000" lvl="4"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marL="2743200" lvl="5"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marL="3200400" lvl="6"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marL="3657600" lvl="7"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marL="4114800" lvl="8"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a:endParaRPr dirty="0"/>
          </a:p>
        </p:txBody>
      </p:sp>
      <p:sp>
        <p:nvSpPr>
          <p:cNvPr id="15" name="Google Shape;371;p34">
            <a:extLst>
              <a:ext uri="{FF2B5EF4-FFF2-40B4-BE49-F238E27FC236}">
                <a16:creationId xmlns:a16="http://schemas.microsoft.com/office/drawing/2014/main" id="{7B52DAC6-65B5-2397-D35D-89E36F1DEB4F}"/>
              </a:ext>
            </a:extLst>
          </p:cNvPr>
          <p:cNvSpPr/>
          <p:nvPr userDrawn="1"/>
        </p:nvSpPr>
        <p:spPr>
          <a:xfrm>
            <a:off x="138838" y="1152475"/>
            <a:ext cx="113218" cy="3804364"/>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Tree>
    <p:extLst>
      <p:ext uri="{BB962C8B-B14F-4D97-AF65-F5344CB8AC3E}">
        <p14:creationId xmlns:p14="http://schemas.microsoft.com/office/powerpoint/2010/main" val="190067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C98C-91B3-FF7C-259A-08ACC901D5B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8381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41625" y="1254745"/>
            <a:ext cx="4857600" cy="17322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55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141550" y="3265963"/>
            <a:ext cx="2936100" cy="62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rot="10800000" flipH="1">
            <a:off x="8348798" y="-220015"/>
            <a:ext cx="1639527" cy="1801663"/>
          </a:xfrm>
          <a:custGeom>
            <a:avLst/>
            <a:gdLst/>
            <a:ahLst/>
            <a:cxnLst/>
            <a:rect l="l" t="t" r="r" b="b"/>
            <a:pathLst>
              <a:path w="1083985" h="1191182" extrusionOk="0">
                <a:moveTo>
                  <a:pt x="1069997" y="1078825"/>
                </a:moveTo>
                <a:cubicBezTo>
                  <a:pt x="1069188" y="1077611"/>
                  <a:pt x="1068378" y="1076801"/>
                  <a:pt x="1067973" y="1075587"/>
                </a:cubicBezTo>
                <a:cubicBezTo>
                  <a:pt x="1062711" y="1067490"/>
                  <a:pt x="1055829" y="1056156"/>
                  <a:pt x="1049757" y="1044821"/>
                </a:cubicBezTo>
                <a:cubicBezTo>
                  <a:pt x="1043685" y="1033486"/>
                  <a:pt x="1038017" y="1021747"/>
                  <a:pt x="1034374" y="1012436"/>
                </a:cubicBezTo>
                <a:cubicBezTo>
                  <a:pt x="1033969" y="1010817"/>
                  <a:pt x="1033160" y="1009602"/>
                  <a:pt x="1032755" y="1008388"/>
                </a:cubicBezTo>
                <a:cubicBezTo>
                  <a:pt x="1036398" y="1004744"/>
                  <a:pt x="1037612" y="998672"/>
                  <a:pt x="1034779" y="993815"/>
                </a:cubicBezTo>
                <a:cubicBezTo>
                  <a:pt x="1031540" y="987743"/>
                  <a:pt x="1023849" y="985314"/>
                  <a:pt x="1017777" y="988552"/>
                </a:cubicBezTo>
                <a:cubicBezTo>
                  <a:pt x="1014943" y="990171"/>
                  <a:pt x="1012919" y="992600"/>
                  <a:pt x="1011705" y="995434"/>
                </a:cubicBezTo>
                <a:cubicBezTo>
                  <a:pt x="1010490" y="995434"/>
                  <a:pt x="1008871" y="995839"/>
                  <a:pt x="1007252" y="995839"/>
                </a:cubicBezTo>
                <a:cubicBezTo>
                  <a:pt x="997536" y="996648"/>
                  <a:pt x="984582" y="996648"/>
                  <a:pt x="971628" y="995839"/>
                </a:cubicBezTo>
                <a:cubicBezTo>
                  <a:pt x="958674" y="995434"/>
                  <a:pt x="945720" y="994219"/>
                  <a:pt x="936005" y="992600"/>
                </a:cubicBezTo>
                <a:cubicBezTo>
                  <a:pt x="934385" y="992195"/>
                  <a:pt x="933171" y="992195"/>
                  <a:pt x="931552" y="991791"/>
                </a:cubicBezTo>
                <a:cubicBezTo>
                  <a:pt x="931147" y="990981"/>
                  <a:pt x="931147" y="990171"/>
                  <a:pt x="930742" y="989362"/>
                </a:cubicBezTo>
                <a:cubicBezTo>
                  <a:pt x="928313" y="984504"/>
                  <a:pt x="923456" y="982075"/>
                  <a:pt x="918193" y="982480"/>
                </a:cubicBezTo>
                <a:cubicBezTo>
                  <a:pt x="913740" y="976003"/>
                  <a:pt x="908477" y="967502"/>
                  <a:pt x="902810" y="958191"/>
                </a:cubicBezTo>
                <a:cubicBezTo>
                  <a:pt x="895119" y="945642"/>
                  <a:pt x="886213" y="931473"/>
                  <a:pt x="876902" y="915686"/>
                </a:cubicBezTo>
                <a:cubicBezTo>
                  <a:pt x="867591" y="900303"/>
                  <a:pt x="857876" y="883301"/>
                  <a:pt x="848160" y="866703"/>
                </a:cubicBezTo>
                <a:cubicBezTo>
                  <a:pt x="838445" y="849701"/>
                  <a:pt x="828729" y="833104"/>
                  <a:pt x="820228" y="817316"/>
                </a:cubicBezTo>
                <a:cubicBezTo>
                  <a:pt x="812942" y="803958"/>
                  <a:pt x="806060" y="791408"/>
                  <a:pt x="799988" y="780478"/>
                </a:cubicBezTo>
                <a:cubicBezTo>
                  <a:pt x="810513" y="771573"/>
                  <a:pt x="817395" y="758214"/>
                  <a:pt x="817395" y="743236"/>
                </a:cubicBezTo>
                <a:cubicBezTo>
                  <a:pt x="817395" y="730687"/>
                  <a:pt x="812537" y="719352"/>
                  <a:pt x="804845" y="710446"/>
                </a:cubicBezTo>
                <a:cubicBezTo>
                  <a:pt x="806869" y="705588"/>
                  <a:pt x="808893" y="700730"/>
                  <a:pt x="811322" y="695468"/>
                </a:cubicBezTo>
                <a:cubicBezTo>
                  <a:pt x="826705" y="661059"/>
                  <a:pt x="849780" y="616529"/>
                  <a:pt x="874878" y="573214"/>
                </a:cubicBezTo>
                <a:cubicBezTo>
                  <a:pt x="899976" y="529899"/>
                  <a:pt x="927504" y="487799"/>
                  <a:pt x="949768" y="457033"/>
                </a:cubicBezTo>
                <a:cubicBezTo>
                  <a:pt x="953007" y="452175"/>
                  <a:pt x="956245" y="448127"/>
                  <a:pt x="959079" y="444079"/>
                </a:cubicBezTo>
                <a:cubicBezTo>
                  <a:pt x="962317" y="444889"/>
                  <a:pt x="965556" y="444889"/>
                  <a:pt x="968794" y="444889"/>
                </a:cubicBezTo>
                <a:cubicBezTo>
                  <a:pt x="995917" y="444889"/>
                  <a:pt x="1017777" y="423029"/>
                  <a:pt x="1017777" y="395907"/>
                </a:cubicBezTo>
                <a:cubicBezTo>
                  <a:pt x="1017777" y="368784"/>
                  <a:pt x="995917" y="346924"/>
                  <a:pt x="968794" y="346924"/>
                </a:cubicBezTo>
                <a:cubicBezTo>
                  <a:pt x="965151" y="346924"/>
                  <a:pt x="961508" y="347329"/>
                  <a:pt x="958269" y="348139"/>
                </a:cubicBezTo>
                <a:cubicBezTo>
                  <a:pt x="955031" y="344091"/>
                  <a:pt x="952197" y="340043"/>
                  <a:pt x="948959" y="335185"/>
                </a:cubicBezTo>
                <a:cubicBezTo>
                  <a:pt x="926694" y="304824"/>
                  <a:pt x="899976" y="262318"/>
                  <a:pt x="875687" y="218599"/>
                </a:cubicBezTo>
                <a:cubicBezTo>
                  <a:pt x="850994" y="174879"/>
                  <a:pt x="828325" y="130349"/>
                  <a:pt x="812537" y="95940"/>
                </a:cubicBezTo>
                <a:cubicBezTo>
                  <a:pt x="810108" y="90678"/>
                  <a:pt x="807679" y="85415"/>
                  <a:pt x="805655" y="80963"/>
                </a:cubicBezTo>
                <a:cubicBezTo>
                  <a:pt x="812942" y="72461"/>
                  <a:pt x="817799" y="61127"/>
                  <a:pt x="817799" y="48982"/>
                </a:cubicBezTo>
                <a:cubicBezTo>
                  <a:pt x="817799" y="21860"/>
                  <a:pt x="795940" y="0"/>
                  <a:pt x="768817" y="0"/>
                </a:cubicBezTo>
                <a:cubicBezTo>
                  <a:pt x="747767" y="0"/>
                  <a:pt x="729955" y="13359"/>
                  <a:pt x="723073" y="32385"/>
                </a:cubicBezTo>
                <a:cubicBezTo>
                  <a:pt x="717811" y="32790"/>
                  <a:pt x="712143" y="33194"/>
                  <a:pt x="706476" y="34004"/>
                </a:cubicBezTo>
                <a:cubicBezTo>
                  <a:pt x="668828" y="37243"/>
                  <a:pt x="618632" y="38862"/>
                  <a:pt x="568840" y="39267"/>
                </a:cubicBezTo>
                <a:cubicBezTo>
                  <a:pt x="518643" y="39267"/>
                  <a:pt x="468851" y="37243"/>
                  <a:pt x="431203" y="34004"/>
                </a:cubicBezTo>
                <a:cubicBezTo>
                  <a:pt x="425131" y="33599"/>
                  <a:pt x="419869" y="33194"/>
                  <a:pt x="414606" y="32385"/>
                </a:cubicBezTo>
                <a:cubicBezTo>
                  <a:pt x="407724" y="13763"/>
                  <a:pt x="389913" y="405"/>
                  <a:pt x="368862" y="405"/>
                </a:cubicBezTo>
                <a:cubicBezTo>
                  <a:pt x="341740" y="405"/>
                  <a:pt x="319880" y="22265"/>
                  <a:pt x="319880" y="49387"/>
                </a:cubicBezTo>
                <a:cubicBezTo>
                  <a:pt x="319880" y="61936"/>
                  <a:pt x="324738" y="73676"/>
                  <a:pt x="332834" y="82177"/>
                </a:cubicBezTo>
                <a:cubicBezTo>
                  <a:pt x="330810" y="87035"/>
                  <a:pt x="328786" y="91892"/>
                  <a:pt x="326357" y="97155"/>
                </a:cubicBezTo>
                <a:cubicBezTo>
                  <a:pt x="310974" y="131969"/>
                  <a:pt x="288305" y="176498"/>
                  <a:pt x="263611" y="219813"/>
                </a:cubicBezTo>
                <a:cubicBezTo>
                  <a:pt x="238513" y="263128"/>
                  <a:pt x="210985" y="305228"/>
                  <a:pt x="188721" y="335589"/>
                </a:cubicBezTo>
                <a:cubicBezTo>
                  <a:pt x="185482" y="340043"/>
                  <a:pt x="182244" y="344495"/>
                  <a:pt x="179005" y="348543"/>
                </a:cubicBezTo>
                <a:cubicBezTo>
                  <a:pt x="175767" y="347734"/>
                  <a:pt x="172123" y="347329"/>
                  <a:pt x="168480" y="347329"/>
                </a:cubicBezTo>
                <a:cubicBezTo>
                  <a:pt x="141358" y="347329"/>
                  <a:pt x="119498" y="369189"/>
                  <a:pt x="119498" y="396311"/>
                </a:cubicBezTo>
                <a:cubicBezTo>
                  <a:pt x="119498" y="423434"/>
                  <a:pt x="141358" y="445294"/>
                  <a:pt x="168480" y="445294"/>
                </a:cubicBezTo>
                <a:cubicBezTo>
                  <a:pt x="171719" y="445294"/>
                  <a:pt x="174957" y="444889"/>
                  <a:pt x="177791" y="444484"/>
                </a:cubicBezTo>
                <a:cubicBezTo>
                  <a:pt x="181029" y="448532"/>
                  <a:pt x="183863" y="452985"/>
                  <a:pt x="187506" y="457843"/>
                </a:cubicBezTo>
                <a:cubicBezTo>
                  <a:pt x="209366" y="488609"/>
                  <a:pt x="236893" y="530304"/>
                  <a:pt x="261992" y="574024"/>
                </a:cubicBezTo>
                <a:cubicBezTo>
                  <a:pt x="287495" y="617339"/>
                  <a:pt x="310569" y="661868"/>
                  <a:pt x="325952" y="696278"/>
                </a:cubicBezTo>
                <a:cubicBezTo>
                  <a:pt x="329191" y="703564"/>
                  <a:pt x="332024" y="710041"/>
                  <a:pt x="334858" y="716113"/>
                </a:cubicBezTo>
                <a:cubicBezTo>
                  <a:pt x="325547" y="725019"/>
                  <a:pt x="319880" y="737568"/>
                  <a:pt x="319880" y="751332"/>
                </a:cubicBezTo>
                <a:cubicBezTo>
                  <a:pt x="319880" y="762667"/>
                  <a:pt x="323928" y="773192"/>
                  <a:pt x="330405" y="781693"/>
                </a:cubicBezTo>
                <a:cubicBezTo>
                  <a:pt x="330000" y="782503"/>
                  <a:pt x="329596" y="783312"/>
                  <a:pt x="328786" y="784527"/>
                </a:cubicBezTo>
                <a:cubicBezTo>
                  <a:pt x="322309" y="795861"/>
                  <a:pt x="313403" y="810030"/>
                  <a:pt x="303687" y="824198"/>
                </a:cubicBezTo>
                <a:cubicBezTo>
                  <a:pt x="293972" y="837962"/>
                  <a:pt x="283447" y="851725"/>
                  <a:pt x="274946" y="861441"/>
                </a:cubicBezTo>
                <a:cubicBezTo>
                  <a:pt x="274541" y="862251"/>
                  <a:pt x="273731" y="862655"/>
                  <a:pt x="273326" y="863060"/>
                </a:cubicBezTo>
                <a:cubicBezTo>
                  <a:pt x="268469" y="861846"/>
                  <a:pt x="262801" y="862251"/>
                  <a:pt x="257944" y="864679"/>
                </a:cubicBezTo>
                <a:cubicBezTo>
                  <a:pt x="253491" y="867108"/>
                  <a:pt x="250252" y="871156"/>
                  <a:pt x="248633" y="875609"/>
                </a:cubicBezTo>
                <a:cubicBezTo>
                  <a:pt x="246609" y="876014"/>
                  <a:pt x="244180" y="876014"/>
                  <a:pt x="242156" y="876419"/>
                </a:cubicBezTo>
                <a:cubicBezTo>
                  <a:pt x="226773" y="877633"/>
                  <a:pt x="206128" y="878443"/>
                  <a:pt x="185887" y="878038"/>
                </a:cubicBezTo>
                <a:cubicBezTo>
                  <a:pt x="165242" y="877633"/>
                  <a:pt x="145001" y="876014"/>
                  <a:pt x="129618" y="874395"/>
                </a:cubicBezTo>
                <a:cubicBezTo>
                  <a:pt x="127189" y="873990"/>
                  <a:pt x="125165" y="873990"/>
                  <a:pt x="123141" y="873585"/>
                </a:cubicBezTo>
                <a:cubicBezTo>
                  <a:pt x="122736" y="872371"/>
                  <a:pt x="122331" y="871156"/>
                  <a:pt x="121522" y="869942"/>
                </a:cubicBezTo>
                <a:cubicBezTo>
                  <a:pt x="116259" y="860227"/>
                  <a:pt x="103710" y="856988"/>
                  <a:pt x="94399" y="862251"/>
                </a:cubicBezTo>
                <a:cubicBezTo>
                  <a:pt x="84684" y="867513"/>
                  <a:pt x="81445" y="879658"/>
                  <a:pt x="86708" y="889373"/>
                </a:cubicBezTo>
                <a:cubicBezTo>
                  <a:pt x="87518" y="890588"/>
                  <a:pt x="88327" y="891802"/>
                  <a:pt x="89137" y="893016"/>
                </a:cubicBezTo>
                <a:cubicBezTo>
                  <a:pt x="88327" y="895040"/>
                  <a:pt x="87518" y="897064"/>
                  <a:pt x="86303" y="899088"/>
                </a:cubicBezTo>
                <a:cubicBezTo>
                  <a:pt x="79826" y="913257"/>
                  <a:pt x="70111" y="931069"/>
                  <a:pt x="59181" y="948476"/>
                </a:cubicBezTo>
                <a:cubicBezTo>
                  <a:pt x="48656" y="965883"/>
                  <a:pt x="36916" y="982885"/>
                  <a:pt x="28010" y="995434"/>
                </a:cubicBezTo>
                <a:cubicBezTo>
                  <a:pt x="26796" y="997458"/>
                  <a:pt x="25176" y="999077"/>
                  <a:pt x="23962" y="1000696"/>
                </a:cubicBezTo>
                <a:cubicBezTo>
                  <a:pt x="19509" y="999887"/>
                  <a:pt x="14651" y="1000292"/>
                  <a:pt x="10198" y="1002720"/>
                </a:cubicBezTo>
                <a:cubicBezTo>
                  <a:pt x="483" y="1007983"/>
                  <a:pt x="-2756" y="1020128"/>
                  <a:pt x="2507" y="1029843"/>
                </a:cubicBezTo>
                <a:cubicBezTo>
                  <a:pt x="6555" y="1037534"/>
                  <a:pt x="15056" y="1041178"/>
                  <a:pt x="23152" y="1039963"/>
                </a:cubicBezTo>
                <a:cubicBezTo>
                  <a:pt x="24367" y="1041583"/>
                  <a:pt x="25581" y="1043607"/>
                  <a:pt x="26796" y="1045631"/>
                </a:cubicBezTo>
                <a:cubicBezTo>
                  <a:pt x="35297" y="1058585"/>
                  <a:pt x="46227" y="1075992"/>
                  <a:pt x="55942" y="1093803"/>
                </a:cubicBezTo>
                <a:cubicBezTo>
                  <a:pt x="66063" y="1111615"/>
                  <a:pt x="74968" y="1129832"/>
                  <a:pt x="81445" y="1144000"/>
                </a:cubicBezTo>
                <a:cubicBezTo>
                  <a:pt x="82660" y="1146024"/>
                  <a:pt x="83469" y="1148453"/>
                  <a:pt x="84279" y="1150072"/>
                </a:cubicBezTo>
                <a:cubicBezTo>
                  <a:pt x="79016" y="1156144"/>
                  <a:pt x="77802" y="1165455"/>
                  <a:pt x="81850" y="1172742"/>
                </a:cubicBezTo>
                <a:cubicBezTo>
                  <a:pt x="87113" y="1182457"/>
                  <a:pt x="99662" y="1186101"/>
                  <a:pt x="108973" y="1180433"/>
                </a:cubicBezTo>
                <a:cubicBezTo>
                  <a:pt x="113426" y="1178004"/>
                  <a:pt x="116664" y="1173956"/>
                  <a:pt x="118283" y="1169503"/>
                </a:cubicBezTo>
                <a:cubicBezTo>
                  <a:pt x="120307" y="1169099"/>
                  <a:pt x="122331" y="1169099"/>
                  <a:pt x="124760" y="1168694"/>
                </a:cubicBezTo>
                <a:cubicBezTo>
                  <a:pt x="140143" y="1167074"/>
                  <a:pt x="160789" y="1166265"/>
                  <a:pt x="181029" y="1166669"/>
                </a:cubicBezTo>
                <a:cubicBezTo>
                  <a:pt x="201675" y="1167074"/>
                  <a:pt x="221915" y="1168289"/>
                  <a:pt x="237298" y="1170313"/>
                </a:cubicBezTo>
                <a:cubicBezTo>
                  <a:pt x="239727" y="1170718"/>
                  <a:pt x="241751" y="1170718"/>
                  <a:pt x="243775" y="1171123"/>
                </a:cubicBezTo>
                <a:cubicBezTo>
                  <a:pt x="244180" y="1172337"/>
                  <a:pt x="244585" y="1173956"/>
                  <a:pt x="245394" y="1175171"/>
                </a:cubicBezTo>
                <a:cubicBezTo>
                  <a:pt x="250657" y="1184886"/>
                  <a:pt x="263206" y="1188529"/>
                  <a:pt x="272517" y="1182862"/>
                </a:cubicBezTo>
                <a:cubicBezTo>
                  <a:pt x="282232" y="1177599"/>
                  <a:pt x="285876" y="1165050"/>
                  <a:pt x="280208" y="1155740"/>
                </a:cubicBezTo>
                <a:cubicBezTo>
                  <a:pt x="279399" y="1154525"/>
                  <a:pt x="278994" y="1153716"/>
                  <a:pt x="278184" y="1152501"/>
                </a:cubicBezTo>
                <a:cubicBezTo>
                  <a:pt x="278994" y="1150477"/>
                  <a:pt x="279803" y="1148453"/>
                  <a:pt x="281018" y="1146429"/>
                </a:cubicBezTo>
                <a:cubicBezTo>
                  <a:pt x="287495" y="1132665"/>
                  <a:pt x="297211" y="1114449"/>
                  <a:pt x="307736" y="1096637"/>
                </a:cubicBezTo>
                <a:cubicBezTo>
                  <a:pt x="318261" y="1078825"/>
                  <a:pt x="329596" y="1061823"/>
                  <a:pt x="338501" y="1049679"/>
                </a:cubicBezTo>
                <a:cubicBezTo>
                  <a:pt x="340525" y="1047250"/>
                  <a:pt x="342145" y="1044821"/>
                  <a:pt x="343764" y="1042392"/>
                </a:cubicBezTo>
                <a:cubicBezTo>
                  <a:pt x="348622" y="1044011"/>
                  <a:pt x="354289" y="1043607"/>
                  <a:pt x="359147" y="1040773"/>
                </a:cubicBezTo>
                <a:cubicBezTo>
                  <a:pt x="368862" y="1035510"/>
                  <a:pt x="372506" y="1022961"/>
                  <a:pt x="366838" y="1013650"/>
                </a:cubicBezTo>
                <a:cubicBezTo>
                  <a:pt x="361981" y="1005149"/>
                  <a:pt x="351860" y="1001506"/>
                  <a:pt x="342549" y="1004744"/>
                </a:cubicBezTo>
                <a:cubicBezTo>
                  <a:pt x="341335" y="1003125"/>
                  <a:pt x="340525" y="1001506"/>
                  <a:pt x="339311" y="999887"/>
                </a:cubicBezTo>
                <a:cubicBezTo>
                  <a:pt x="330405" y="987338"/>
                  <a:pt x="319475" y="969931"/>
                  <a:pt x="309355" y="952119"/>
                </a:cubicBezTo>
                <a:cubicBezTo>
                  <a:pt x="299235" y="934307"/>
                  <a:pt x="289924" y="916091"/>
                  <a:pt x="283852" y="901922"/>
                </a:cubicBezTo>
                <a:cubicBezTo>
                  <a:pt x="283042" y="899898"/>
                  <a:pt x="282232" y="897874"/>
                  <a:pt x="281423" y="895850"/>
                </a:cubicBezTo>
                <a:cubicBezTo>
                  <a:pt x="287090" y="889778"/>
                  <a:pt x="288709" y="880467"/>
                  <a:pt x="284256" y="872371"/>
                </a:cubicBezTo>
                <a:cubicBezTo>
                  <a:pt x="283852" y="871561"/>
                  <a:pt x="283447" y="871156"/>
                  <a:pt x="283042" y="870347"/>
                </a:cubicBezTo>
                <a:cubicBezTo>
                  <a:pt x="283447" y="869537"/>
                  <a:pt x="283852" y="869132"/>
                  <a:pt x="284256" y="868323"/>
                </a:cubicBezTo>
                <a:cubicBezTo>
                  <a:pt x="290733" y="856988"/>
                  <a:pt x="299639" y="842819"/>
                  <a:pt x="309355" y="828651"/>
                </a:cubicBezTo>
                <a:cubicBezTo>
                  <a:pt x="319070" y="814888"/>
                  <a:pt x="329596" y="801124"/>
                  <a:pt x="337692" y="791408"/>
                </a:cubicBezTo>
                <a:cubicBezTo>
                  <a:pt x="338096" y="791004"/>
                  <a:pt x="338096" y="791004"/>
                  <a:pt x="338501" y="790599"/>
                </a:cubicBezTo>
                <a:cubicBezTo>
                  <a:pt x="346598" y="796671"/>
                  <a:pt x="356718" y="800314"/>
                  <a:pt x="367243" y="800314"/>
                </a:cubicBezTo>
                <a:cubicBezTo>
                  <a:pt x="391532" y="800314"/>
                  <a:pt x="411772" y="782503"/>
                  <a:pt x="415416" y="759428"/>
                </a:cubicBezTo>
                <a:cubicBezTo>
                  <a:pt x="419869" y="759023"/>
                  <a:pt x="424726" y="758619"/>
                  <a:pt x="429584" y="757809"/>
                </a:cubicBezTo>
                <a:cubicBezTo>
                  <a:pt x="467232" y="754166"/>
                  <a:pt x="517428" y="751332"/>
                  <a:pt x="567221" y="751332"/>
                </a:cubicBezTo>
                <a:cubicBezTo>
                  <a:pt x="617417" y="750927"/>
                  <a:pt x="667614" y="752951"/>
                  <a:pt x="704857" y="756999"/>
                </a:cubicBezTo>
                <a:cubicBezTo>
                  <a:pt x="710524" y="757404"/>
                  <a:pt x="715787" y="758214"/>
                  <a:pt x="721049" y="758619"/>
                </a:cubicBezTo>
                <a:cubicBezTo>
                  <a:pt x="727526" y="778454"/>
                  <a:pt x="745743" y="792623"/>
                  <a:pt x="767603" y="792623"/>
                </a:cubicBezTo>
                <a:cubicBezTo>
                  <a:pt x="776104" y="792623"/>
                  <a:pt x="783795" y="790194"/>
                  <a:pt x="790677" y="786551"/>
                </a:cubicBezTo>
                <a:cubicBezTo>
                  <a:pt x="797154" y="797076"/>
                  <a:pt x="804845" y="809220"/>
                  <a:pt x="812132" y="821769"/>
                </a:cubicBezTo>
                <a:cubicBezTo>
                  <a:pt x="821443" y="837152"/>
                  <a:pt x="831158" y="854154"/>
                  <a:pt x="840874" y="870752"/>
                </a:cubicBezTo>
                <a:cubicBezTo>
                  <a:pt x="850589" y="887754"/>
                  <a:pt x="860305" y="904351"/>
                  <a:pt x="868806" y="920139"/>
                </a:cubicBezTo>
                <a:cubicBezTo>
                  <a:pt x="877712" y="935926"/>
                  <a:pt x="885403" y="950904"/>
                  <a:pt x="892690" y="963858"/>
                </a:cubicBezTo>
                <a:cubicBezTo>
                  <a:pt x="898357" y="974788"/>
                  <a:pt x="903215" y="984099"/>
                  <a:pt x="906858" y="991386"/>
                </a:cubicBezTo>
                <a:cubicBezTo>
                  <a:pt x="905644" y="994624"/>
                  <a:pt x="905644" y="998268"/>
                  <a:pt x="907263" y="1001506"/>
                </a:cubicBezTo>
                <a:cubicBezTo>
                  <a:pt x="907668" y="1002316"/>
                  <a:pt x="908477" y="1002720"/>
                  <a:pt x="908882" y="1003530"/>
                </a:cubicBezTo>
                <a:cubicBezTo>
                  <a:pt x="908477" y="1004744"/>
                  <a:pt x="907668" y="1005959"/>
                  <a:pt x="906858" y="1007578"/>
                </a:cubicBezTo>
                <a:cubicBezTo>
                  <a:pt x="902405" y="1016484"/>
                  <a:pt x="895928" y="1027414"/>
                  <a:pt x="889046" y="1038344"/>
                </a:cubicBezTo>
                <a:cubicBezTo>
                  <a:pt x="882165" y="1049274"/>
                  <a:pt x="874473" y="1059799"/>
                  <a:pt x="868401" y="1067490"/>
                </a:cubicBezTo>
                <a:cubicBezTo>
                  <a:pt x="867591" y="1068705"/>
                  <a:pt x="866377" y="1069919"/>
                  <a:pt x="865567" y="1071134"/>
                </a:cubicBezTo>
                <a:cubicBezTo>
                  <a:pt x="862734" y="1070324"/>
                  <a:pt x="859495" y="1070729"/>
                  <a:pt x="857066" y="1071944"/>
                </a:cubicBezTo>
                <a:cubicBezTo>
                  <a:pt x="850994" y="1075182"/>
                  <a:pt x="848565" y="1082874"/>
                  <a:pt x="851804" y="1088946"/>
                </a:cubicBezTo>
                <a:cubicBezTo>
                  <a:pt x="854232" y="1093803"/>
                  <a:pt x="859495" y="1096232"/>
                  <a:pt x="864758" y="1095423"/>
                </a:cubicBezTo>
                <a:cubicBezTo>
                  <a:pt x="865567" y="1096637"/>
                  <a:pt x="866377" y="1097851"/>
                  <a:pt x="867186" y="1099066"/>
                </a:cubicBezTo>
                <a:cubicBezTo>
                  <a:pt x="872449" y="1107162"/>
                  <a:pt x="878926" y="1118497"/>
                  <a:pt x="884998" y="1129832"/>
                </a:cubicBezTo>
                <a:cubicBezTo>
                  <a:pt x="891071" y="1141166"/>
                  <a:pt x="896738" y="1152906"/>
                  <a:pt x="900381" y="1162217"/>
                </a:cubicBezTo>
                <a:cubicBezTo>
                  <a:pt x="901191" y="1163836"/>
                  <a:pt x="901596" y="1165050"/>
                  <a:pt x="902000" y="1166265"/>
                </a:cubicBezTo>
                <a:cubicBezTo>
                  <a:pt x="898762" y="1169908"/>
                  <a:pt x="897547" y="1175575"/>
                  <a:pt x="899976" y="1180433"/>
                </a:cubicBezTo>
                <a:cubicBezTo>
                  <a:pt x="903215" y="1186505"/>
                  <a:pt x="910906" y="1188934"/>
                  <a:pt x="916978" y="1185696"/>
                </a:cubicBezTo>
                <a:cubicBezTo>
                  <a:pt x="919812" y="1184077"/>
                  <a:pt x="921836" y="1181648"/>
                  <a:pt x="923051" y="1178814"/>
                </a:cubicBezTo>
                <a:cubicBezTo>
                  <a:pt x="924265" y="1178814"/>
                  <a:pt x="925884" y="1178409"/>
                  <a:pt x="927099" y="1178409"/>
                </a:cubicBezTo>
                <a:cubicBezTo>
                  <a:pt x="936814" y="1177599"/>
                  <a:pt x="949768" y="1177599"/>
                  <a:pt x="962722" y="1178004"/>
                </a:cubicBezTo>
                <a:cubicBezTo>
                  <a:pt x="975676" y="1178409"/>
                  <a:pt x="988630" y="1179624"/>
                  <a:pt x="998346" y="1181243"/>
                </a:cubicBezTo>
                <a:cubicBezTo>
                  <a:pt x="999965" y="1181648"/>
                  <a:pt x="1001179" y="1181648"/>
                  <a:pt x="1002799" y="1182053"/>
                </a:cubicBezTo>
                <a:cubicBezTo>
                  <a:pt x="1003203" y="1182862"/>
                  <a:pt x="1003203" y="1183672"/>
                  <a:pt x="1003608" y="1184481"/>
                </a:cubicBezTo>
                <a:cubicBezTo>
                  <a:pt x="1006847" y="1190554"/>
                  <a:pt x="1014538" y="1192982"/>
                  <a:pt x="1020611" y="1189744"/>
                </a:cubicBezTo>
                <a:cubicBezTo>
                  <a:pt x="1026683" y="1186505"/>
                  <a:pt x="1029111" y="1178814"/>
                  <a:pt x="1025873" y="1172742"/>
                </a:cubicBezTo>
                <a:cubicBezTo>
                  <a:pt x="1025468" y="1171932"/>
                  <a:pt x="1025063" y="1171527"/>
                  <a:pt x="1024254" y="1171123"/>
                </a:cubicBezTo>
                <a:cubicBezTo>
                  <a:pt x="1025063" y="1169908"/>
                  <a:pt x="1025468" y="1168694"/>
                  <a:pt x="1026278" y="1167074"/>
                </a:cubicBezTo>
                <a:cubicBezTo>
                  <a:pt x="1030731" y="1158169"/>
                  <a:pt x="1036803" y="1146834"/>
                  <a:pt x="1043685" y="1135904"/>
                </a:cubicBezTo>
                <a:cubicBezTo>
                  <a:pt x="1050567" y="1124974"/>
                  <a:pt x="1057853" y="1114044"/>
                  <a:pt x="1063925" y="1106353"/>
                </a:cubicBezTo>
                <a:cubicBezTo>
                  <a:pt x="1065140" y="1104733"/>
                  <a:pt x="1066354" y="1103114"/>
                  <a:pt x="1067569" y="1101899"/>
                </a:cubicBezTo>
                <a:cubicBezTo>
                  <a:pt x="1070807" y="1103114"/>
                  <a:pt x="1074046" y="1102709"/>
                  <a:pt x="1077284" y="1101090"/>
                </a:cubicBezTo>
                <a:cubicBezTo>
                  <a:pt x="1083356" y="1097851"/>
                  <a:pt x="1085785" y="1090160"/>
                  <a:pt x="1082547" y="1084088"/>
                </a:cubicBezTo>
                <a:cubicBezTo>
                  <a:pt x="1082142" y="1079230"/>
                  <a:pt x="1075665" y="1076801"/>
                  <a:pt x="1069997" y="1078825"/>
                </a:cubicBezTo>
                <a:close/>
                <a:moveTo>
                  <a:pt x="304497" y="954548"/>
                </a:moveTo>
                <a:cubicBezTo>
                  <a:pt x="314617" y="972359"/>
                  <a:pt x="323523" y="990981"/>
                  <a:pt x="329596" y="1005149"/>
                </a:cubicBezTo>
                <a:cubicBezTo>
                  <a:pt x="330810" y="1007983"/>
                  <a:pt x="332024" y="1010412"/>
                  <a:pt x="332834" y="1012841"/>
                </a:cubicBezTo>
                <a:cubicBezTo>
                  <a:pt x="329191" y="1018913"/>
                  <a:pt x="328786" y="1026604"/>
                  <a:pt x="332429" y="1033081"/>
                </a:cubicBezTo>
                <a:cubicBezTo>
                  <a:pt x="332834" y="1033486"/>
                  <a:pt x="333239" y="1034296"/>
                  <a:pt x="333644" y="1034701"/>
                </a:cubicBezTo>
                <a:cubicBezTo>
                  <a:pt x="332429" y="1037534"/>
                  <a:pt x="331215" y="1040773"/>
                  <a:pt x="329596" y="1044011"/>
                </a:cubicBezTo>
                <a:cubicBezTo>
                  <a:pt x="323118" y="1058180"/>
                  <a:pt x="313403" y="1075992"/>
                  <a:pt x="302878" y="1093399"/>
                </a:cubicBezTo>
                <a:cubicBezTo>
                  <a:pt x="292353" y="1110805"/>
                  <a:pt x="280613" y="1127808"/>
                  <a:pt x="271707" y="1140357"/>
                </a:cubicBezTo>
                <a:cubicBezTo>
                  <a:pt x="270493" y="1142381"/>
                  <a:pt x="268874" y="1144000"/>
                  <a:pt x="267659" y="1145619"/>
                </a:cubicBezTo>
                <a:cubicBezTo>
                  <a:pt x="263206" y="1144810"/>
                  <a:pt x="258348" y="1145214"/>
                  <a:pt x="253896" y="1147644"/>
                </a:cubicBezTo>
                <a:cubicBezTo>
                  <a:pt x="249443" y="1150072"/>
                  <a:pt x="246204" y="1154120"/>
                  <a:pt x="244585" y="1158978"/>
                </a:cubicBezTo>
                <a:cubicBezTo>
                  <a:pt x="242561" y="1159383"/>
                  <a:pt x="240537" y="1159383"/>
                  <a:pt x="238108" y="1159788"/>
                </a:cubicBezTo>
                <a:cubicBezTo>
                  <a:pt x="222725" y="1161407"/>
                  <a:pt x="202080" y="1162217"/>
                  <a:pt x="181839" y="1161812"/>
                </a:cubicBezTo>
                <a:cubicBezTo>
                  <a:pt x="161193" y="1161407"/>
                  <a:pt x="140953" y="1160193"/>
                  <a:pt x="125570" y="1158169"/>
                </a:cubicBezTo>
                <a:cubicBezTo>
                  <a:pt x="123141" y="1157764"/>
                  <a:pt x="121117" y="1157764"/>
                  <a:pt x="119093" y="1157359"/>
                </a:cubicBezTo>
                <a:cubicBezTo>
                  <a:pt x="118688" y="1156144"/>
                  <a:pt x="118283" y="1154525"/>
                  <a:pt x="117474" y="1153311"/>
                </a:cubicBezTo>
                <a:cubicBezTo>
                  <a:pt x="113426" y="1145619"/>
                  <a:pt x="104925" y="1141976"/>
                  <a:pt x="96828" y="1143190"/>
                </a:cubicBezTo>
                <a:cubicBezTo>
                  <a:pt x="95614" y="1141571"/>
                  <a:pt x="94399" y="1139547"/>
                  <a:pt x="93185" y="1137523"/>
                </a:cubicBezTo>
                <a:cubicBezTo>
                  <a:pt x="84684" y="1124569"/>
                  <a:pt x="73754" y="1107162"/>
                  <a:pt x="64038" y="1089350"/>
                </a:cubicBezTo>
                <a:cubicBezTo>
                  <a:pt x="53918" y="1071539"/>
                  <a:pt x="45012" y="1053322"/>
                  <a:pt x="38535" y="1039154"/>
                </a:cubicBezTo>
                <a:cubicBezTo>
                  <a:pt x="37321" y="1037129"/>
                  <a:pt x="36511" y="1034701"/>
                  <a:pt x="35702" y="1033081"/>
                </a:cubicBezTo>
                <a:cubicBezTo>
                  <a:pt x="40964" y="1027009"/>
                  <a:pt x="42179" y="1017699"/>
                  <a:pt x="38130" y="1010412"/>
                </a:cubicBezTo>
                <a:cubicBezTo>
                  <a:pt x="37321" y="1009198"/>
                  <a:pt x="36916" y="1008388"/>
                  <a:pt x="36106" y="1007173"/>
                </a:cubicBezTo>
                <a:cubicBezTo>
                  <a:pt x="36916" y="1005149"/>
                  <a:pt x="37726" y="1003125"/>
                  <a:pt x="38940" y="1001101"/>
                </a:cubicBezTo>
                <a:cubicBezTo>
                  <a:pt x="45417" y="987338"/>
                  <a:pt x="55133" y="969121"/>
                  <a:pt x="65658" y="951309"/>
                </a:cubicBezTo>
                <a:cubicBezTo>
                  <a:pt x="75778" y="933498"/>
                  <a:pt x="87113" y="916495"/>
                  <a:pt x="96423" y="903946"/>
                </a:cubicBezTo>
                <a:cubicBezTo>
                  <a:pt x="97638" y="901922"/>
                  <a:pt x="99257" y="900303"/>
                  <a:pt x="100472" y="898684"/>
                </a:cubicBezTo>
                <a:cubicBezTo>
                  <a:pt x="105329" y="899898"/>
                  <a:pt x="110187" y="899088"/>
                  <a:pt x="114640" y="896660"/>
                </a:cubicBezTo>
                <a:cubicBezTo>
                  <a:pt x="119093" y="894231"/>
                  <a:pt x="122331" y="890183"/>
                  <a:pt x="123546" y="885730"/>
                </a:cubicBezTo>
                <a:cubicBezTo>
                  <a:pt x="125570" y="885325"/>
                  <a:pt x="127999" y="885325"/>
                  <a:pt x="130023" y="884920"/>
                </a:cubicBezTo>
                <a:cubicBezTo>
                  <a:pt x="145406" y="883706"/>
                  <a:pt x="166051" y="882896"/>
                  <a:pt x="186292" y="882896"/>
                </a:cubicBezTo>
                <a:cubicBezTo>
                  <a:pt x="206937" y="882896"/>
                  <a:pt x="227178" y="884515"/>
                  <a:pt x="242561" y="886134"/>
                </a:cubicBezTo>
                <a:cubicBezTo>
                  <a:pt x="244990" y="886539"/>
                  <a:pt x="247014" y="886539"/>
                  <a:pt x="249038" y="886944"/>
                </a:cubicBezTo>
                <a:cubicBezTo>
                  <a:pt x="249443" y="888159"/>
                  <a:pt x="249847" y="889373"/>
                  <a:pt x="250657" y="890992"/>
                </a:cubicBezTo>
                <a:cubicBezTo>
                  <a:pt x="255110" y="898684"/>
                  <a:pt x="263611" y="902327"/>
                  <a:pt x="272112" y="900708"/>
                </a:cubicBezTo>
                <a:cubicBezTo>
                  <a:pt x="273326" y="902327"/>
                  <a:pt x="274541" y="904351"/>
                  <a:pt x="275755" y="905970"/>
                </a:cubicBezTo>
                <a:cubicBezTo>
                  <a:pt x="283852" y="919329"/>
                  <a:pt x="294782" y="936736"/>
                  <a:pt x="304497" y="954548"/>
                </a:cubicBezTo>
                <a:close/>
                <a:moveTo>
                  <a:pt x="788248" y="682109"/>
                </a:moveTo>
                <a:cubicBezTo>
                  <a:pt x="785010" y="686562"/>
                  <a:pt x="781771" y="691015"/>
                  <a:pt x="778937" y="695063"/>
                </a:cubicBezTo>
                <a:cubicBezTo>
                  <a:pt x="775699" y="694253"/>
                  <a:pt x="772056" y="693849"/>
                  <a:pt x="768817" y="693849"/>
                </a:cubicBezTo>
                <a:cubicBezTo>
                  <a:pt x="746957" y="693849"/>
                  <a:pt x="728741" y="708017"/>
                  <a:pt x="722264" y="727853"/>
                </a:cubicBezTo>
                <a:cubicBezTo>
                  <a:pt x="717001" y="728663"/>
                  <a:pt x="711738" y="729067"/>
                  <a:pt x="706071" y="729472"/>
                </a:cubicBezTo>
                <a:cubicBezTo>
                  <a:pt x="668424" y="733520"/>
                  <a:pt x="618227" y="735544"/>
                  <a:pt x="568435" y="735139"/>
                </a:cubicBezTo>
                <a:cubicBezTo>
                  <a:pt x="518238" y="735139"/>
                  <a:pt x="468446" y="732306"/>
                  <a:pt x="430799" y="728663"/>
                </a:cubicBezTo>
                <a:cubicBezTo>
                  <a:pt x="423512" y="727853"/>
                  <a:pt x="417035" y="727448"/>
                  <a:pt x="410963" y="726638"/>
                </a:cubicBezTo>
                <a:cubicBezTo>
                  <a:pt x="402462" y="711660"/>
                  <a:pt x="386674" y="701540"/>
                  <a:pt x="368457" y="701540"/>
                </a:cubicBezTo>
                <a:cubicBezTo>
                  <a:pt x="366838" y="701540"/>
                  <a:pt x="365219" y="701945"/>
                  <a:pt x="363600" y="701945"/>
                </a:cubicBezTo>
                <a:cubicBezTo>
                  <a:pt x="359147" y="695873"/>
                  <a:pt x="353884" y="689396"/>
                  <a:pt x="348622" y="682109"/>
                </a:cubicBezTo>
                <a:cubicBezTo>
                  <a:pt x="326357" y="651343"/>
                  <a:pt x="299235" y="609243"/>
                  <a:pt x="274541" y="565523"/>
                </a:cubicBezTo>
                <a:cubicBezTo>
                  <a:pt x="249443" y="522208"/>
                  <a:pt x="227178" y="477274"/>
                  <a:pt x="211390" y="442865"/>
                </a:cubicBezTo>
                <a:cubicBezTo>
                  <a:pt x="208961" y="437602"/>
                  <a:pt x="206532" y="432744"/>
                  <a:pt x="204508" y="427887"/>
                </a:cubicBezTo>
                <a:cubicBezTo>
                  <a:pt x="212200" y="419386"/>
                  <a:pt x="216653" y="408051"/>
                  <a:pt x="216653" y="395907"/>
                </a:cubicBezTo>
                <a:cubicBezTo>
                  <a:pt x="216653" y="383357"/>
                  <a:pt x="211795" y="371618"/>
                  <a:pt x="203699" y="363117"/>
                </a:cubicBezTo>
                <a:cubicBezTo>
                  <a:pt x="205723" y="358259"/>
                  <a:pt x="207747" y="353401"/>
                  <a:pt x="210176" y="348543"/>
                </a:cubicBezTo>
                <a:cubicBezTo>
                  <a:pt x="225559" y="313730"/>
                  <a:pt x="248228" y="269200"/>
                  <a:pt x="272922" y="225885"/>
                </a:cubicBezTo>
                <a:cubicBezTo>
                  <a:pt x="298020" y="182570"/>
                  <a:pt x="325547" y="140470"/>
                  <a:pt x="347812" y="110109"/>
                </a:cubicBezTo>
                <a:cubicBezTo>
                  <a:pt x="351051" y="105656"/>
                  <a:pt x="354289" y="101203"/>
                  <a:pt x="357123" y="97155"/>
                </a:cubicBezTo>
                <a:cubicBezTo>
                  <a:pt x="360361" y="97964"/>
                  <a:pt x="364005" y="98369"/>
                  <a:pt x="367648" y="98369"/>
                </a:cubicBezTo>
                <a:cubicBezTo>
                  <a:pt x="388698" y="98369"/>
                  <a:pt x="406510" y="85011"/>
                  <a:pt x="413392" y="66389"/>
                </a:cubicBezTo>
                <a:cubicBezTo>
                  <a:pt x="418654" y="65984"/>
                  <a:pt x="424322" y="65579"/>
                  <a:pt x="429989" y="65175"/>
                </a:cubicBezTo>
                <a:cubicBezTo>
                  <a:pt x="467636" y="62341"/>
                  <a:pt x="517833" y="59912"/>
                  <a:pt x="567625" y="59912"/>
                </a:cubicBezTo>
                <a:cubicBezTo>
                  <a:pt x="617822" y="59912"/>
                  <a:pt x="668019" y="61936"/>
                  <a:pt x="705261" y="65175"/>
                </a:cubicBezTo>
                <a:cubicBezTo>
                  <a:pt x="711334" y="65579"/>
                  <a:pt x="716596" y="65984"/>
                  <a:pt x="721859" y="66794"/>
                </a:cubicBezTo>
                <a:cubicBezTo>
                  <a:pt x="728741" y="85415"/>
                  <a:pt x="746552" y="99179"/>
                  <a:pt x="767603" y="99179"/>
                </a:cubicBezTo>
                <a:cubicBezTo>
                  <a:pt x="770841" y="99179"/>
                  <a:pt x="773675" y="98774"/>
                  <a:pt x="776913" y="98369"/>
                </a:cubicBezTo>
                <a:cubicBezTo>
                  <a:pt x="780152" y="102418"/>
                  <a:pt x="782986" y="106870"/>
                  <a:pt x="786629" y="111728"/>
                </a:cubicBezTo>
                <a:cubicBezTo>
                  <a:pt x="808489" y="142494"/>
                  <a:pt x="836016" y="184594"/>
                  <a:pt x="861519" y="227504"/>
                </a:cubicBezTo>
                <a:cubicBezTo>
                  <a:pt x="887427" y="270415"/>
                  <a:pt x="910501" y="314944"/>
                  <a:pt x="925884" y="349353"/>
                </a:cubicBezTo>
                <a:cubicBezTo>
                  <a:pt x="928313" y="354616"/>
                  <a:pt x="930337" y="359473"/>
                  <a:pt x="932361" y="363926"/>
                </a:cubicBezTo>
                <a:cubicBezTo>
                  <a:pt x="924265" y="372832"/>
                  <a:pt x="919407" y="384167"/>
                  <a:pt x="919407" y="396716"/>
                </a:cubicBezTo>
                <a:cubicBezTo>
                  <a:pt x="919407" y="409265"/>
                  <a:pt x="924265" y="420195"/>
                  <a:pt x="931956" y="429101"/>
                </a:cubicBezTo>
                <a:cubicBezTo>
                  <a:pt x="929932" y="433959"/>
                  <a:pt x="927504" y="438817"/>
                  <a:pt x="925480" y="444079"/>
                </a:cubicBezTo>
                <a:cubicBezTo>
                  <a:pt x="910097" y="478488"/>
                  <a:pt x="887427" y="523423"/>
                  <a:pt x="862329" y="566738"/>
                </a:cubicBezTo>
                <a:cubicBezTo>
                  <a:pt x="837635" y="609648"/>
                  <a:pt x="810513" y="651748"/>
                  <a:pt x="788248" y="682109"/>
                </a:cubicBezTo>
                <a:close/>
                <a:moveTo>
                  <a:pt x="1060282" y="1103519"/>
                </a:moveTo>
                <a:cubicBezTo>
                  <a:pt x="1055829" y="1112425"/>
                  <a:pt x="1049352" y="1123759"/>
                  <a:pt x="1042470" y="1134284"/>
                </a:cubicBezTo>
                <a:cubicBezTo>
                  <a:pt x="1035588" y="1145214"/>
                  <a:pt x="1027897" y="1155740"/>
                  <a:pt x="1021825" y="1163431"/>
                </a:cubicBezTo>
                <a:cubicBezTo>
                  <a:pt x="1021015" y="1164645"/>
                  <a:pt x="1019801" y="1165860"/>
                  <a:pt x="1018991" y="1166669"/>
                </a:cubicBezTo>
                <a:cubicBezTo>
                  <a:pt x="1016157" y="1165860"/>
                  <a:pt x="1012919" y="1166265"/>
                  <a:pt x="1010085" y="1167479"/>
                </a:cubicBezTo>
                <a:cubicBezTo>
                  <a:pt x="1007252" y="1169099"/>
                  <a:pt x="1005227" y="1171527"/>
                  <a:pt x="1004013" y="1174361"/>
                </a:cubicBezTo>
                <a:cubicBezTo>
                  <a:pt x="1002799" y="1174361"/>
                  <a:pt x="1001179" y="1174766"/>
                  <a:pt x="999965" y="1174766"/>
                </a:cubicBezTo>
                <a:cubicBezTo>
                  <a:pt x="990250" y="1175575"/>
                  <a:pt x="977296" y="1175575"/>
                  <a:pt x="964341" y="1175171"/>
                </a:cubicBezTo>
                <a:cubicBezTo>
                  <a:pt x="951387" y="1174766"/>
                  <a:pt x="938433" y="1173551"/>
                  <a:pt x="928718" y="1171932"/>
                </a:cubicBezTo>
                <a:cubicBezTo>
                  <a:pt x="927099" y="1171527"/>
                  <a:pt x="925884" y="1171527"/>
                  <a:pt x="924265" y="1171123"/>
                </a:cubicBezTo>
                <a:cubicBezTo>
                  <a:pt x="923860" y="1170313"/>
                  <a:pt x="923860" y="1169503"/>
                  <a:pt x="923456" y="1168694"/>
                </a:cubicBezTo>
                <a:cubicBezTo>
                  <a:pt x="921026" y="1163836"/>
                  <a:pt x="915764" y="1161407"/>
                  <a:pt x="910501" y="1162217"/>
                </a:cubicBezTo>
                <a:cubicBezTo>
                  <a:pt x="909692" y="1161002"/>
                  <a:pt x="908882" y="1159788"/>
                  <a:pt x="908072" y="1158573"/>
                </a:cubicBezTo>
                <a:cubicBezTo>
                  <a:pt x="902810" y="1150477"/>
                  <a:pt x="896333" y="1139142"/>
                  <a:pt x="890261" y="1127808"/>
                </a:cubicBezTo>
                <a:cubicBezTo>
                  <a:pt x="884189" y="1116473"/>
                  <a:pt x="878521" y="1104733"/>
                  <a:pt x="874878" y="1095423"/>
                </a:cubicBezTo>
                <a:cubicBezTo>
                  <a:pt x="874068" y="1093803"/>
                  <a:pt x="873663" y="1092589"/>
                  <a:pt x="873259" y="1091374"/>
                </a:cubicBezTo>
                <a:cubicBezTo>
                  <a:pt x="876902" y="1087731"/>
                  <a:pt x="877712" y="1082064"/>
                  <a:pt x="875283" y="1077206"/>
                </a:cubicBezTo>
                <a:cubicBezTo>
                  <a:pt x="874878" y="1076396"/>
                  <a:pt x="874473" y="1075992"/>
                  <a:pt x="873663" y="1075587"/>
                </a:cubicBezTo>
                <a:cubicBezTo>
                  <a:pt x="874473" y="1074372"/>
                  <a:pt x="874878" y="1073158"/>
                  <a:pt x="875687" y="1071539"/>
                </a:cubicBezTo>
                <a:cubicBezTo>
                  <a:pt x="880141" y="1062633"/>
                  <a:pt x="886213" y="1051298"/>
                  <a:pt x="893095" y="1040368"/>
                </a:cubicBezTo>
                <a:cubicBezTo>
                  <a:pt x="899976" y="1029438"/>
                  <a:pt x="907263" y="1018508"/>
                  <a:pt x="913335" y="1010817"/>
                </a:cubicBezTo>
                <a:cubicBezTo>
                  <a:pt x="914145" y="1009602"/>
                  <a:pt x="914954" y="1008388"/>
                  <a:pt x="916169" y="1007578"/>
                </a:cubicBezTo>
                <a:cubicBezTo>
                  <a:pt x="919002" y="1008388"/>
                  <a:pt x="922241" y="1007983"/>
                  <a:pt x="925075" y="1006769"/>
                </a:cubicBezTo>
                <a:cubicBezTo>
                  <a:pt x="927908" y="1005149"/>
                  <a:pt x="929932" y="1002720"/>
                  <a:pt x="930742" y="999887"/>
                </a:cubicBezTo>
                <a:cubicBezTo>
                  <a:pt x="931956" y="999887"/>
                  <a:pt x="933576" y="999482"/>
                  <a:pt x="935195" y="999482"/>
                </a:cubicBezTo>
                <a:cubicBezTo>
                  <a:pt x="944911" y="999077"/>
                  <a:pt x="957865" y="998672"/>
                  <a:pt x="970818" y="999077"/>
                </a:cubicBezTo>
                <a:cubicBezTo>
                  <a:pt x="983772" y="999482"/>
                  <a:pt x="996726" y="1000696"/>
                  <a:pt x="1006442" y="1001911"/>
                </a:cubicBezTo>
                <a:cubicBezTo>
                  <a:pt x="1008061" y="1002316"/>
                  <a:pt x="1009276" y="1002316"/>
                  <a:pt x="1010895" y="1002720"/>
                </a:cubicBezTo>
                <a:cubicBezTo>
                  <a:pt x="1011300" y="1003530"/>
                  <a:pt x="1011300" y="1004340"/>
                  <a:pt x="1011705" y="1005149"/>
                </a:cubicBezTo>
                <a:cubicBezTo>
                  <a:pt x="1014133" y="1010007"/>
                  <a:pt x="1019801" y="1012436"/>
                  <a:pt x="1025063" y="1011626"/>
                </a:cubicBezTo>
                <a:cubicBezTo>
                  <a:pt x="1025873" y="1012841"/>
                  <a:pt x="1026683" y="1014055"/>
                  <a:pt x="1027492" y="1015270"/>
                </a:cubicBezTo>
                <a:cubicBezTo>
                  <a:pt x="1032755" y="1023366"/>
                  <a:pt x="1039637" y="1034701"/>
                  <a:pt x="1045304" y="1046035"/>
                </a:cubicBezTo>
                <a:cubicBezTo>
                  <a:pt x="1051376" y="1057370"/>
                  <a:pt x="1056639" y="1069514"/>
                  <a:pt x="1060282" y="1078420"/>
                </a:cubicBezTo>
                <a:cubicBezTo>
                  <a:pt x="1061092" y="1080040"/>
                  <a:pt x="1061497" y="1082064"/>
                  <a:pt x="1062306" y="1083278"/>
                </a:cubicBezTo>
                <a:cubicBezTo>
                  <a:pt x="1059877" y="1086922"/>
                  <a:pt x="1059472" y="1091779"/>
                  <a:pt x="1061497" y="1095827"/>
                </a:cubicBezTo>
                <a:cubicBezTo>
                  <a:pt x="1061497" y="1096232"/>
                  <a:pt x="1061901" y="1096232"/>
                  <a:pt x="1062306" y="1096637"/>
                </a:cubicBezTo>
                <a:cubicBezTo>
                  <a:pt x="1062306" y="1099066"/>
                  <a:pt x="1061497" y="1101090"/>
                  <a:pt x="1060282" y="11035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783100" y="3464900"/>
            <a:ext cx="4406700" cy="863400"/>
          </a:xfrm>
          <a:prstGeom prst="rect">
            <a:avLst/>
          </a:prstGeom>
        </p:spPr>
        <p:txBody>
          <a:bodyPr spcFirstLastPara="1" wrap="square" lIns="91425" tIns="91425" rIns="91425" bIns="91425" anchor="t" anchorCtr="0">
            <a:noAutofit/>
          </a:bodyPr>
          <a:lstStyle>
            <a:lvl1pPr lvl="0">
              <a:spcBef>
                <a:spcPts val="0"/>
              </a:spcBef>
              <a:spcAft>
                <a:spcPts val="0"/>
              </a:spcAft>
              <a:buSzPts val="5000"/>
              <a:buNone/>
              <a:defRPr sz="55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14" name="Google Shape;14;p3"/>
          <p:cNvSpPr txBox="1">
            <a:spLocks noGrp="1"/>
          </p:cNvSpPr>
          <p:nvPr>
            <p:ph type="title" idx="2" hasCustomPrompt="1"/>
          </p:nvPr>
        </p:nvSpPr>
        <p:spPr>
          <a:xfrm>
            <a:off x="3783100" y="2618426"/>
            <a:ext cx="1431900" cy="904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6000"/>
              <a:buNone/>
              <a:defRPr sz="5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15" name="Google Shape;15;p3"/>
          <p:cNvGrpSpPr/>
          <p:nvPr/>
        </p:nvGrpSpPr>
        <p:grpSpPr>
          <a:xfrm rot="-8234464">
            <a:off x="-364511" y="-1100554"/>
            <a:ext cx="2728824" cy="3331980"/>
            <a:chOff x="3637823" y="2577278"/>
            <a:chExt cx="2728886" cy="3332056"/>
          </a:xfrm>
        </p:grpSpPr>
        <p:sp>
          <p:nvSpPr>
            <p:cNvPr id="16" name="Google Shape;16;p3"/>
            <p:cNvSpPr/>
            <p:nvPr/>
          </p:nvSpPr>
          <p:spPr>
            <a:xfrm>
              <a:off x="5440910" y="2956505"/>
              <a:ext cx="227202" cy="202052"/>
            </a:xfrm>
            <a:custGeom>
              <a:avLst/>
              <a:gdLst/>
              <a:ahLst/>
              <a:cxnLst/>
              <a:rect l="l" t="t" r="r" b="b"/>
              <a:pathLst>
                <a:path w="150216" h="133588" extrusionOk="0">
                  <a:moveTo>
                    <a:pt x="7722" y="74485"/>
                  </a:moveTo>
                  <a:cubicBezTo>
                    <a:pt x="8127" y="74485"/>
                    <a:pt x="8532" y="74081"/>
                    <a:pt x="9342" y="74081"/>
                  </a:cubicBezTo>
                  <a:cubicBezTo>
                    <a:pt x="9746" y="74890"/>
                    <a:pt x="10556" y="75700"/>
                    <a:pt x="10961" y="76510"/>
                  </a:cubicBezTo>
                  <a:cubicBezTo>
                    <a:pt x="14604" y="81772"/>
                    <a:pt x="19057" y="88654"/>
                    <a:pt x="23510" y="95941"/>
                  </a:cubicBezTo>
                  <a:cubicBezTo>
                    <a:pt x="27963" y="103227"/>
                    <a:pt x="31606" y="110514"/>
                    <a:pt x="34035" y="116586"/>
                  </a:cubicBezTo>
                  <a:cubicBezTo>
                    <a:pt x="34440" y="117800"/>
                    <a:pt x="35250" y="119015"/>
                    <a:pt x="35654" y="119825"/>
                  </a:cubicBezTo>
                  <a:cubicBezTo>
                    <a:pt x="34035" y="121444"/>
                    <a:pt x="33225" y="123468"/>
                    <a:pt x="33225" y="125492"/>
                  </a:cubicBezTo>
                  <a:cubicBezTo>
                    <a:pt x="33225" y="129945"/>
                    <a:pt x="36869" y="133588"/>
                    <a:pt x="41322" y="133588"/>
                  </a:cubicBezTo>
                  <a:cubicBezTo>
                    <a:pt x="45370" y="133588"/>
                    <a:pt x="48608" y="130754"/>
                    <a:pt x="49418" y="126706"/>
                  </a:cubicBezTo>
                  <a:cubicBezTo>
                    <a:pt x="50228" y="126706"/>
                    <a:pt x="51037" y="126706"/>
                    <a:pt x="51847" y="126302"/>
                  </a:cubicBezTo>
                  <a:cubicBezTo>
                    <a:pt x="58324" y="125897"/>
                    <a:pt x="66420" y="125087"/>
                    <a:pt x="74921" y="125087"/>
                  </a:cubicBezTo>
                  <a:cubicBezTo>
                    <a:pt x="83422" y="125087"/>
                    <a:pt x="91519" y="125492"/>
                    <a:pt x="97995" y="125897"/>
                  </a:cubicBezTo>
                  <a:cubicBezTo>
                    <a:pt x="99210" y="125897"/>
                    <a:pt x="100020" y="126302"/>
                    <a:pt x="100829" y="126302"/>
                  </a:cubicBezTo>
                  <a:cubicBezTo>
                    <a:pt x="102044" y="129540"/>
                    <a:pt x="104877" y="131969"/>
                    <a:pt x="108521" y="131969"/>
                  </a:cubicBezTo>
                  <a:cubicBezTo>
                    <a:pt x="112974" y="131969"/>
                    <a:pt x="116617" y="128326"/>
                    <a:pt x="116617" y="123873"/>
                  </a:cubicBezTo>
                  <a:cubicBezTo>
                    <a:pt x="116617" y="121849"/>
                    <a:pt x="115807" y="119825"/>
                    <a:pt x="114593" y="118610"/>
                  </a:cubicBezTo>
                  <a:cubicBezTo>
                    <a:pt x="114998" y="117800"/>
                    <a:pt x="115402" y="116991"/>
                    <a:pt x="115807" y="116181"/>
                  </a:cubicBezTo>
                  <a:cubicBezTo>
                    <a:pt x="118236" y="110514"/>
                    <a:pt x="122284" y="102822"/>
                    <a:pt x="126332" y="95536"/>
                  </a:cubicBezTo>
                  <a:cubicBezTo>
                    <a:pt x="130380" y="88249"/>
                    <a:pt x="135238" y="81367"/>
                    <a:pt x="138882" y="76105"/>
                  </a:cubicBezTo>
                  <a:cubicBezTo>
                    <a:pt x="139691" y="75295"/>
                    <a:pt x="140096" y="74485"/>
                    <a:pt x="140501" y="73676"/>
                  </a:cubicBezTo>
                  <a:cubicBezTo>
                    <a:pt x="140906" y="73676"/>
                    <a:pt x="141310" y="74081"/>
                    <a:pt x="142120" y="74081"/>
                  </a:cubicBezTo>
                  <a:cubicBezTo>
                    <a:pt x="146573" y="74081"/>
                    <a:pt x="150216" y="70437"/>
                    <a:pt x="150216" y="65984"/>
                  </a:cubicBezTo>
                  <a:cubicBezTo>
                    <a:pt x="150216" y="61532"/>
                    <a:pt x="146573" y="57888"/>
                    <a:pt x="142120" y="57888"/>
                  </a:cubicBezTo>
                  <a:cubicBezTo>
                    <a:pt x="141715" y="57888"/>
                    <a:pt x="140906" y="58293"/>
                    <a:pt x="140501" y="58293"/>
                  </a:cubicBezTo>
                  <a:cubicBezTo>
                    <a:pt x="140096" y="57483"/>
                    <a:pt x="139286" y="56674"/>
                    <a:pt x="138882" y="55864"/>
                  </a:cubicBezTo>
                  <a:cubicBezTo>
                    <a:pt x="135238" y="50602"/>
                    <a:pt x="130785" y="43720"/>
                    <a:pt x="126737" y="36433"/>
                  </a:cubicBezTo>
                  <a:cubicBezTo>
                    <a:pt x="122689" y="29147"/>
                    <a:pt x="118641" y="21455"/>
                    <a:pt x="116212" y="15788"/>
                  </a:cubicBezTo>
                  <a:cubicBezTo>
                    <a:pt x="115807" y="14978"/>
                    <a:pt x="115402" y="14168"/>
                    <a:pt x="114998" y="13359"/>
                  </a:cubicBezTo>
                  <a:cubicBezTo>
                    <a:pt x="116212" y="11740"/>
                    <a:pt x="117022" y="10120"/>
                    <a:pt x="117022" y="8096"/>
                  </a:cubicBezTo>
                  <a:cubicBezTo>
                    <a:pt x="117022" y="3643"/>
                    <a:pt x="113378" y="0"/>
                    <a:pt x="108925" y="0"/>
                  </a:cubicBezTo>
                  <a:cubicBezTo>
                    <a:pt x="105282" y="0"/>
                    <a:pt x="102449" y="2429"/>
                    <a:pt x="101234" y="5263"/>
                  </a:cubicBezTo>
                  <a:cubicBezTo>
                    <a:pt x="100424" y="5263"/>
                    <a:pt x="99615" y="5263"/>
                    <a:pt x="98400" y="5667"/>
                  </a:cubicBezTo>
                  <a:cubicBezTo>
                    <a:pt x="91923" y="6072"/>
                    <a:pt x="83827" y="6477"/>
                    <a:pt x="75326" y="6477"/>
                  </a:cubicBezTo>
                  <a:cubicBezTo>
                    <a:pt x="66825" y="6477"/>
                    <a:pt x="58729" y="6072"/>
                    <a:pt x="52252" y="5667"/>
                  </a:cubicBezTo>
                  <a:cubicBezTo>
                    <a:pt x="51037" y="5667"/>
                    <a:pt x="50228" y="5667"/>
                    <a:pt x="49418" y="5263"/>
                  </a:cubicBezTo>
                  <a:cubicBezTo>
                    <a:pt x="48204" y="2024"/>
                    <a:pt x="45370" y="0"/>
                    <a:pt x="41727" y="0"/>
                  </a:cubicBezTo>
                  <a:cubicBezTo>
                    <a:pt x="37274" y="0"/>
                    <a:pt x="33630" y="3643"/>
                    <a:pt x="33630" y="8096"/>
                  </a:cubicBezTo>
                  <a:cubicBezTo>
                    <a:pt x="33630" y="10120"/>
                    <a:pt x="34440" y="12144"/>
                    <a:pt x="35654" y="13359"/>
                  </a:cubicBezTo>
                  <a:cubicBezTo>
                    <a:pt x="35250" y="14168"/>
                    <a:pt x="34845" y="14978"/>
                    <a:pt x="34440" y="15788"/>
                  </a:cubicBezTo>
                  <a:cubicBezTo>
                    <a:pt x="32011" y="21455"/>
                    <a:pt x="27963" y="29147"/>
                    <a:pt x="23915" y="36433"/>
                  </a:cubicBezTo>
                  <a:cubicBezTo>
                    <a:pt x="19867" y="43720"/>
                    <a:pt x="15009" y="50602"/>
                    <a:pt x="11366" y="55864"/>
                  </a:cubicBezTo>
                  <a:cubicBezTo>
                    <a:pt x="10556" y="56674"/>
                    <a:pt x="10151" y="57483"/>
                    <a:pt x="9746" y="58293"/>
                  </a:cubicBezTo>
                  <a:cubicBezTo>
                    <a:pt x="9342" y="58293"/>
                    <a:pt x="8532" y="57888"/>
                    <a:pt x="8127" y="57888"/>
                  </a:cubicBezTo>
                  <a:cubicBezTo>
                    <a:pt x="3674" y="57888"/>
                    <a:pt x="31" y="61532"/>
                    <a:pt x="31" y="65984"/>
                  </a:cubicBezTo>
                  <a:cubicBezTo>
                    <a:pt x="-374" y="70842"/>
                    <a:pt x="3269" y="74485"/>
                    <a:pt x="7722" y="74485"/>
                  </a:cubicBezTo>
                  <a:close/>
                  <a:moveTo>
                    <a:pt x="15009" y="58293"/>
                  </a:moveTo>
                  <a:cubicBezTo>
                    <a:pt x="17438" y="52626"/>
                    <a:pt x="21486" y="44934"/>
                    <a:pt x="25534" y="37648"/>
                  </a:cubicBezTo>
                  <a:cubicBezTo>
                    <a:pt x="29582" y="30361"/>
                    <a:pt x="34440" y="23479"/>
                    <a:pt x="38083" y="18217"/>
                  </a:cubicBezTo>
                  <a:cubicBezTo>
                    <a:pt x="38488" y="17407"/>
                    <a:pt x="39298" y="16597"/>
                    <a:pt x="39703" y="15788"/>
                  </a:cubicBezTo>
                  <a:cubicBezTo>
                    <a:pt x="40107" y="15788"/>
                    <a:pt x="40917" y="16193"/>
                    <a:pt x="41322" y="16193"/>
                  </a:cubicBezTo>
                  <a:cubicBezTo>
                    <a:pt x="44965" y="16193"/>
                    <a:pt x="47799" y="13764"/>
                    <a:pt x="49013" y="10930"/>
                  </a:cubicBezTo>
                  <a:cubicBezTo>
                    <a:pt x="49823" y="10930"/>
                    <a:pt x="50632" y="10930"/>
                    <a:pt x="51847" y="10525"/>
                  </a:cubicBezTo>
                  <a:cubicBezTo>
                    <a:pt x="58324" y="10120"/>
                    <a:pt x="66420" y="9715"/>
                    <a:pt x="74921" y="9715"/>
                  </a:cubicBezTo>
                  <a:cubicBezTo>
                    <a:pt x="83422" y="9715"/>
                    <a:pt x="91519" y="10120"/>
                    <a:pt x="97995" y="10525"/>
                  </a:cubicBezTo>
                  <a:cubicBezTo>
                    <a:pt x="99210" y="10525"/>
                    <a:pt x="100020" y="10525"/>
                    <a:pt x="100829" y="10930"/>
                  </a:cubicBezTo>
                  <a:cubicBezTo>
                    <a:pt x="102044" y="14168"/>
                    <a:pt x="104877" y="16193"/>
                    <a:pt x="108521" y="16193"/>
                  </a:cubicBezTo>
                  <a:cubicBezTo>
                    <a:pt x="108925" y="16193"/>
                    <a:pt x="109330" y="16193"/>
                    <a:pt x="109735" y="15788"/>
                  </a:cubicBezTo>
                  <a:cubicBezTo>
                    <a:pt x="110140" y="16597"/>
                    <a:pt x="110949" y="17407"/>
                    <a:pt x="111354" y="18217"/>
                  </a:cubicBezTo>
                  <a:cubicBezTo>
                    <a:pt x="114998" y="23479"/>
                    <a:pt x="119450" y="30361"/>
                    <a:pt x="123904" y="37648"/>
                  </a:cubicBezTo>
                  <a:cubicBezTo>
                    <a:pt x="128356" y="44934"/>
                    <a:pt x="132000" y="52221"/>
                    <a:pt x="134834" y="57888"/>
                  </a:cubicBezTo>
                  <a:cubicBezTo>
                    <a:pt x="135238" y="58698"/>
                    <a:pt x="135643" y="59507"/>
                    <a:pt x="136048" y="60317"/>
                  </a:cubicBezTo>
                  <a:cubicBezTo>
                    <a:pt x="134834" y="61936"/>
                    <a:pt x="134024" y="63556"/>
                    <a:pt x="134024" y="65580"/>
                  </a:cubicBezTo>
                  <a:cubicBezTo>
                    <a:pt x="134024" y="67604"/>
                    <a:pt x="134834" y="69628"/>
                    <a:pt x="136048" y="70842"/>
                  </a:cubicBezTo>
                  <a:cubicBezTo>
                    <a:pt x="135643" y="71652"/>
                    <a:pt x="135238" y="72461"/>
                    <a:pt x="134834" y="73271"/>
                  </a:cubicBezTo>
                  <a:cubicBezTo>
                    <a:pt x="132405" y="78938"/>
                    <a:pt x="128356" y="86630"/>
                    <a:pt x="124308" y="93917"/>
                  </a:cubicBezTo>
                  <a:cubicBezTo>
                    <a:pt x="120260" y="101203"/>
                    <a:pt x="115807" y="108085"/>
                    <a:pt x="111759" y="113348"/>
                  </a:cubicBezTo>
                  <a:cubicBezTo>
                    <a:pt x="111354" y="114157"/>
                    <a:pt x="110545" y="114967"/>
                    <a:pt x="110140" y="115776"/>
                  </a:cubicBezTo>
                  <a:cubicBezTo>
                    <a:pt x="109735" y="115776"/>
                    <a:pt x="108925" y="115372"/>
                    <a:pt x="108521" y="115372"/>
                  </a:cubicBezTo>
                  <a:cubicBezTo>
                    <a:pt x="104877" y="115372"/>
                    <a:pt x="102044" y="117800"/>
                    <a:pt x="100829" y="121039"/>
                  </a:cubicBezTo>
                  <a:cubicBezTo>
                    <a:pt x="100020" y="121039"/>
                    <a:pt x="99210" y="121444"/>
                    <a:pt x="97995" y="121444"/>
                  </a:cubicBezTo>
                  <a:cubicBezTo>
                    <a:pt x="91519" y="122253"/>
                    <a:pt x="83422" y="122658"/>
                    <a:pt x="74921" y="122253"/>
                  </a:cubicBezTo>
                  <a:cubicBezTo>
                    <a:pt x="66420" y="122253"/>
                    <a:pt x="58324" y="121849"/>
                    <a:pt x="51847" y="121039"/>
                  </a:cubicBezTo>
                  <a:cubicBezTo>
                    <a:pt x="50632" y="121039"/>
                    <a:pt x="49418" y="120634"/>
                    <a:pt x="48204" y="120634"/>
                  </a:cubicBezTo>
                  <a:cubicBezTo>
                    <a:pt x="46584" y="118205"/>
                    <a:pt x="44155" y="116586"/>
                    <a:pt x="41322" y="116586"/>
                  </a:cubicBezTo>
                  <a:cubicBezTo>
                    <a:pt x="40917" y="116586"/>
                    <a:pt x="40917" y="116586"/>
                    <a:pt x="40512" y="116586"/>
                  </a:cubicBezTo>
                  <a:cubicBezTo>
                    <a:pt x="39703" y="115776"/>
                    <a:pt x="38893" y="114562"/>
                    <a:pt x="38083" y="113348"/>
                  </a:cubicBezTo>
                  <a:cubicBezTo>
                    <a:pt x="34440" y="108085"/>
                    <a:pt x="29987" y="101203"/>
                    <a:pt x="25534" y="93917"/>
                  </a:cubicBezTo>
                  <a:cubicBezTo>
                    <a:pt x="21486" y="86630"/>
                    <a:pt x="17438" y="79343"/>
                    <a:pt x="15009" y="73271"/>
                  </a:cubicBezTo>
                  <a:cubicBezTo>
                    <a:pt x="14604" y="72461"/>
                    <a:pt x="14199" y="71652"/>
                    <a:pt x="13794" y="70842"/>
                  </a:cubicBezTo>
                  <a:cubicBezTo>
                    <a:pt x="15009" y="69223"/>
                    <a:pt x="15819" y="67604"/>
                    <a:pt x="15819" y="65580"/>
                  </a:cubicBezTo>
                  <a:cubicBezTo>
                    <a:pt x="15819" y="63556"/>
                    <a:pt x="15009" y="61532"/>
                    <a:pt x="13794" y="60317"/>
                  </a:cubicBezTo>
                  <a:cubicBezTo>
                    <a:pt x="14199" y="60317"/>
                    <a:pt x="14604" y="59507"/>
                    <a:pt x="15009" y="582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3"/>
            <p:cNvSpPr/>
            <p:nvPr/>
          </p:nvSpPr>
          <p:spPr>
            <a:xfrm>
              <a:off x="5013331" y="2577278"/>
              <a:ext cx="1080060" cy="960664"/>
            </a:xfrm>
            <a:custGeom>
              <a:avLst/>
              <a:gdLst/>
              <a:ahLst/>
              <a:cxnLst/>
              <a:rect l="l" t="t" r="r" b="b"/>
              <a:pathLst>
                <a:path w="714089" h="635150" extrusionOk="0">
                  <a:moveTo>
                    <a:pt x="114157" y="174474"/>
                  </a:moveTo>
                  <a:cubicBezTo>
                    <a:pt x="94321" y="208883"/>
                    <a:pt x="72462" y="242483"/>
                    <a:pt x="54650" y="266367"/>
                  </a:cubicBezTo>
                  <a:cubicBezTo>
                    <a:pt x="51816" y="270010"/>
                    <a:pt x="49387" y="273248"/>
                    <a:pt x="46958" y="276487"/>
                  </a:cubicBezTo>
                  <a:cubicBezTo>
                    <a:pt x="44125" y="276082"/>
                    <a:pt x="41696" y="275677"/>
                    <a:pt x="38862" y="275677"/>
                  </a:cubicBezTo>
                  <a:cubicBezTo>
                    <a:pt x="17407" y="275677"/>
                    <a:pt x="0" y="293084"/>
                    <a:pt x="0" y="314539"/>
                  </a:cubicBezTo>
                  <a:cubicBezTo>
                    <a:pt x="0" y="335994"/>
                    <a:pt x="17407" y="353401"/>
                    <a:pt x="38862" y="353401"/>
                  </a:cubicBezTo>
                  <a:cubicBezTo>
                    <a:pt x="41291" y="353401"/>
                    <a:pt x="43720" y="352996"/>
                    <a:pt x="46149" y="352592"/>
                  </a:cubicBezTo>
                  <a:cubicBezTo>
                    <a:pt x="48578" y="355830"/>
                    <a:pt x="51007" y="359473"/>
                    <a:pt x="53840" y="363117"/>
                  </a:cubicBezTo>
                  <a:cubicBezTo>
                    <a:pt x="71247" y="387406"/>
                    <a:pt x="93107" y="421005"/>
                    <a:pt x="112943" y="455414"/>
                  </a:cubicBezTo>
                  <a:cubicBezTo>
                    <a:pt x="133183" y="489823"/>
                    <a:pt x="151400" y="525042"/>
                    <a:pt x="163544" y="552569"/>
                  </a:cubicBezTo>
                  <a:cubicBezTo>
                    <a:pt x="165973" y="558236"/>
                    <a:pt x="168402" y="563499"/>
                    <a:pt x="170426" y="568357"/>
                  </a:cubicBezTo>
                  <a:cubicBezTo>
                    <a:pt x="163139" y="575643"/>
                    <a:pt x="158687" y="585359"/>
                    <a:pt x="158687" y="596289"/>
                  </a:cubicBezTo>
                  <a:cubicBezTo>
                    <a:pt x="158687" y="617744"/>
                    <a:pt x="176093" y="635151"/>
                    <a:pt x="197548" y="635151"/>
                  </a:cubicBezTo>
                  <a:cubicBezTo>
                    <a:pt x="216980" y="635151"/>
                    <a:pt x="232767" y="620982"/>
                    <a:pt x="236006" y="602361"/>
                  </a:cubicBezTo>
                  <a:cubicBezTo>
                    <a:pt x="239649" y="601956"/>
                    <a:pt x="243292" y="601551"/>
                    <a:pt x="247341" y="601146"/>
                  </a:cubicBezTo>
                  <a:cubicBezTo>
                    <a:pt x="277297" y="598313"/>
                    <a:pt x="316968" y="595884"/>
                    <a:pt x="356640" y="595884"/>
                  </a:cubicBezTo>
                  <a:cubicBezTo>
                    <a:pt x="396312" y="595479"/>
                    <a:pt x="436388" y="597503"/>
                    <a:pt x="465939" y="600337"/>
                  </a:cubicBezTo>
                  <a:cubicBezTo>
                    <a:pt x="470392" y="600742"/>
                    <a:pt x="474845" y="601146"/>
                    <a:pt x="478893" y="601956"/>
                  </a:cubicBezTo>
                  <a:cubicBezTo>
                    <a:pt x="484156" y="617744"/>
                    <a:pt x="498324" y="629079"/>
                    <a:pt x="515731" y="629079"/>
                  </a:cubicBezTo>
                  <a:cubicBezTo>
                    <a:pt x="537186" y="629079"/>
                    <a:pt x="554593" y="611672"/>
                    <a:pt x="554593" y="590217"/>
                  </a:cubicBezTo>
                  <a:cubicBezTo>
                    <a:pt x="554593" y="580096"/>
                    <a:pt x="550545" y="571190"/>
                    <a:pt x="544473" y="564309"/>
                  </a:cubicBezTo>
                  <a:cubicBezTo>
                    <a:pt x="546092" y="560665"/>
                    <a:pt x="547711" y="556617"/>
                    <a:pt x="549735" y="552569"/>
                  </a:cubicBezTo>
                  <a:cubicBezTo>
                    <a:pt x="561880" y="525042"/>
                    <a:pt x="580096" y="489823"/>
                    <a:pt x="600337" y="455414"/>
                  </a:cubicBezTo>
                  <a:cubicBezTo>
                    <a:pt x="620173" y="421005"/>
                    <a:pt x="642033" y="387810"/>
                    <a:pt x="659844" y="363117"/>
                  </a:cubicBezTo>
                  <a:cubicBezTo>
                    <a:pt x="662678" y="359473"/>
                    <a:pt x="665107" y="355830"/>
                    <a:pt x="667536" y="352592"/>
                  </a:cubicBezTo>
                  <a:cubicBezTo>
                    <a:pt x="669965" y="352996"/>
                    <a:pt x="672798" y="353401"/>
                    <a:pt x="675227" y="353401"/>
                  </a:cubicBezTo>
                  <a:cubicBezTo>
                    <a:pt x="696682" y="353401"/>
                    <a:pt x="714089" y="335994"/>
                    <a:pt x="714089" y="314539"/>
                  </a:cubicBezTo>
                  <a:cubicBezTo>
                    <a:pt x="714089" y="293084"/>
                    <a:pt x="696682" y="275677"/>
                    <a:pt x="675227" y="275677"/>
                  </a:cubicBezTo>
                  <a:cubicBezTo>
                    <a:pt x="672394" y="275677"/>
                    <a:pt x="669560" y="276082"/>
                    <a:pt x="666726" y="276487"/>
                  </a:cubicBezTo>
                  <a:cubicBezTo>
                    <a:pt x="664297" y="273248"/>
                    <a:pt x="661868" y="270010"/>
                    <a:pt x="659035" y="266367"/>
                  </a:cubicBezTo>
                  <a:cubicBezTo>
                    <a:pt x="641223" y="242078"/>
                    <a:pt x="620173" y="208478"/>
                    <a:pt x="600742" y="173665"/>
                  </a:cubicBezTo>
                  <a:cubicBezTo>
                    <a:pt x="580906" y="138851"/>
                    <a:pt x="563094" y="103632"/>
                    <a:pt x="550545" y="76105"/>
                  </a:cubicBezTo>
                  <a:cubicBezTo>
                    <a:pt x="548521" y="72057"/>
                    <a:pt x="546902" y="68008"/>
                    <a:pt x="545283" y="63960"/>
                  </a:cubicBezTo>
                  <a:cubicBezTo>
                    <a:pt x="550950" y="57079"/>
                    <a:pt x="554998" y="48173"/>
                    <a:pt x="554998" y="38862"/>
                  </a:cubicBezTo>
                  <a:cubicBezTo>
                    <a:pt x="554998" y="17407"/>
                    <a:pt x="537591" y="0"/>
                    <a:pt x="516136" y="0"/>
                  </a:cubicBezTo>
                  <a:cubicBezTo>
                    <a:pt x="499539" y="0"/>
                    <a:pt x="484965" y="10525"/>
                    <a:pt x="479703" y="25503"/>
                  </a:cubicBezTo>
                  <a:cubicBezTo>
                    <a:pt x="475655" y="25908"/>
                    <a:pt x="471202" y="26313"/>
                    <a:pt x="466344" y="26718"/>
                  </a:cubicBezTo>
                  <a:cubicBezTo>
                    <a:pt x="436388" y="29146"/>
                    <a:pt x="396716" y="30766"/>
                    <a:pt x="357045" y="30766"/>
                  </a:cubicBezTo>
                  <a:cubicBezTo>
                    <a:pt x="317373" y="30766"/>
                    <a:pt x="277297" y="29146"/>
                    <a:pt x="247745" y="26718"/>
                  </a:cubicBezTo>
                  <a:cubicBezTo>
                    <a:pt x="242888" y="26313"/>
                    <a:pt x="238839" y="25908"/>
                    <a:pt x="234387" y="25503"/>
                  </a:cubicBezTo>
                  <a:cubicBezTo>
                    <a:pt x="228719" y="10525"/>
                    <a:pt x="214551" y="0"/>
                    <a:pt x="197953" y="0"/>
                  </a:cubicBezTo>
                  <a:cubicBezTo>
                    <a:pt x="176498" y="0"/>
                    <a:pt x="159091" y="17407"/>
                    <a:pt x="159091" y="38862"/>
                  </a:cubicBezTo>
                  <a:cubicBezTo>
                    <a:pt x="159091" y="48982"/>
                    <a:pt x="163139" y="57888"/>
                    <a:pt x="169212" y="64770"/>
                  </a:cubicBezTo>
                  <a:cubicBezTo>
                    <a:pt x="167592" y="68413"/>
                    <a:pt x="165973" y="72461"/>
                    <a:pt x="163949" y="76510"/>
                  </a:cubicBezTo>
                  <a:cubicBezTo>
                    <a:pt x="152210" y="104442"/>
                    <a:pt x="133993" y="139660"/>
                    <a:pt x="114157" y="174474"/>
                  </a:cubicBezTo>
                  <a:close/>
                  <a:moveTo>
                    <a:pt x="182166" y="87035"/>
                  </a:moveTo>
                  <a:cubicBezTo>
                    <a:pt x="184595" y="83391"/>
                    <a:pt x="187428" y="80153"/>
                    <a:pt x="189857" y="76914"/>
                  </a:cubicBezTo>
                  <a:cubicBezTo>
                    <a:pt x="192691" y="77319"/>
                    <a:pt x="195120" y="77724"/>
                    <a:pt x="197953" y="77724"/>
                  </a:cubicBezTo>
                  <a:cubicBezTo>
                    <a:pt x="214551" y="77724"/>
                    <a:pt x="228719" y="67199"/>
                    <a:pt x="234387" y="52221"/>
                  </a:cubicBezTo>
                  <a:cubicBezTo>
                    <a:pt x="238435" y="51816"/>
                    <a:pt x="242888" y="51411"/>
                    <a:pt x="247745" y="51006"/>
                  </a:cubicBezTo>
                  <a:cubicBezTo>
                    <a:pt x="277702" y="48578"/>
                    <a:pt x="317373" y="46958"/>
                    <a:pt x="357045" y="46958"/>
                  </a:cubicBezTo>
                  <a:cubicBezTo>
                    <a:pt x="396716" y="46958"/>
                    <a:pt x="436793" y="48578"/>
                    <a:pt x="466344" y="51006"/>
                  </a:cubicBezTo>
                  <a:cubicBezTo>
                    <a:pt x="471202" y="51411"/>
                    <a:pt x="475250" y="51816"/>
                    <a:pt x="479703" y="52221"/>
                  </a:cubicBezTo>
                  <a:cubicBezTo>
                    <a:pt x="485370" y="67199"/>
                    <a:pt x="499539" y="77724"/>
                    <a:pt x="516136" y="77724"/>
                  </a:cubicBezTo>
                  <a:cubicBezTo>
                    <a:pt x="518565" y="77724"/>
                    <a:pt x="520994" y="77319"/>
                    <a:pt x="523423" y="76914"/>
                  </a:cubicBezTo>
                  <a:cubicBezTo>
                    <a:pt x="525852" y="80153"/>
                    <a:pt x="528280" y="83796"/>
                    <a:pt x="531114" y="87440"/>
                  </a:cubicBezTo>
                  <a:cubicBezTo>
                    <a:pt x="548521" y="111728"/>
                    <a:pt x="570381" y="145328"/>
                    <a:pt x="590622" y="179737"/>
                  </a:cubicBezTo>
                  <a:cubicBezTo>
                    <a:pt x="611267" y="213741"/>
                    <a:pt x="629483" y="248960"/>
                    <a:pt x="641628" y="276487"/>
                  </a:cubicBezTo>
                  <a:cubicBezTo>
                    <a:pt x="643652" y="280535"/>
                    <a:pt x="645271" y="284583"/>
                    <a:pt x="646890" y="288226"/>
                  </a:cubicBezTo>
                  <a:cubicBezTo>
                    <a:pt x="640413" y="295108"/>
                    <a:pt x="636770" y="304419"/>
                    <a:pt x="636770" y="314539"/>
                  </a:cubicBezTo>
                  <a:cubicBezTo>
                    <a:pt x="636770" y="324255"/>
                    <a:pt x="640413" y="333161"/>
                    <a:pt x="646486" y="340043"/>
                  </a:cubicBezTo>
                  <a:cubicBezTo>
                    <a:pt x="644866" y="343686"/>
                    <a:pt x="643247" y="347734"/>
                    <a:pt x="641223" y="351782"/>
                  </a:cubicBezTo>
                  <a:cubicBezTo>
                    <a:pt x="628674" y="379309"/>
                    <a:pt x="610862" y="414933"/>
                    <a:pt x="591026" y="449342"/>
                  </a:cubicBezTo>
                  <a:cubicBezTo>
                    <a:pt x="571191" y="483751"/>
                    <a:pt x="549735" y="517350"/>
                    <a:pt x="531924" y="541639"/>
                  </a:cubicBezTo>
                  <a:cubicBezTo>
                    <a:pt x="529495" y="545282"/>
                    <a:pt x="526661" y="548521"/>
                    <a:pt x="524232" y="551760"/>
                  </a:cubicBezTo>
                  <a:cubicBezTo>
                    <a:pt x="521803" y="551355"/>
                    <a:pt x="518970" y="550950"/>
                    <a:pt x="516136" y="550950"/>
                  </a:cubicBezTo>
                  <a:cubicBezTo>
                    <a:pt x="498729" y="550950"/>
                    <a:pt x="484156" y="562285"/>
                    <a:pt x="479298" y="578072"/>
                  </a:cubicBezTo>
                  <a:cubicBezTo>
                    <a:pt x="475250" y="578477"/>
                    <a:pt x="471202" y="578882"/>
                    <a:pt x="466344" y="579691"/>
                  </a:cubicBezTo>
                  <a:cubicBezTo>
                    <a:pt x="436388" y="582930"/>
                    <a:pt x="396716" y="584549"/>
                    <a:pt x="357045" y="584145"/>
                  </a:cubicBezTo>
                  <a:cubicBezTo>
                    <a:pt x="317373" y="584145"/>
                    <a:pt x="277297" y="581716"/>
                    <a:pt x="247745" y="578882"/>
                  </a:cubicBezTo>
                  <a:cubicBezTo>
                    <a:pt x="242078" y="578477"/>
                    <a:pt x="236815" y="577667"/>
                    <a:pt x="231958" y="577263"/>
                  </a:cubicBezTo>
                  <a:cubicBezTo>
                    <a:pt x="225076" y="565523"/>
                    <a:pt x="212527" y="557427"/>
                    <a:pt x="197953" y="557427"/>
                  </a:cubicBezTo>
                  <a:cubicBezTo>
                    <a:pt x="196739" y="557427"/>
                    <a:pt x="195524" y="557832"/>
                    <a:pt x="193905" y="557832"/>
                  </a:cubicBezTo>
                  <a:cubicBezTo>
                    <a:pt x="190262" y="552974"/>
                    <a:pt x="186214" y="547711"/>
                    <a:pt x="182166" y="542044"/>
                  </a:cubicBezTo>
                  <a:cubicBezTo>
                    <a:pt x="164354" y="517755"/>
                    <a:pt x="142899" y="484156"/>
                    <a:pt x="123468" y="449747"/>
                  </a:cubicBezTo>
                  <a:cubicBezTo>
                    <a:pt x="103632" y="415338"/>
                    <a:pt x="85820" y="379714"/>
                    <a:pt x="73271" y="352187"/>
                  </a:cubicBezTo>
                  <a:cubicBezTo>
                    <a:pt x="71247" y="348139"/>
                    <a:pt x="69628" y="344091"/>
                    <a:pt x="68008" y="340447"/>
                  </a:cubicBezTo>
                  <a:cubicBezTo>
                    <a:pt x="74081" y="333565"/>
                    <a:pt x="77724" y="324660"/>
                    <a:pt x="77724" y="314944"/>
                  </a:cubicBezTo>
                  <a:cubicBezTo>
                    <a:pt x="77724" y="304824"/>
                    <a:pt x="73676" y="295918"/>
                    <a:pt x="67604" y="288631"/>
                  </a:cubicBezTo>
                  <a:cubicBezTo>
                    <a:pt x="69223" y="284988"/>
                    <a:pt x="70842" y="280940"/>
                    <a:pt x="72866" y="276892"/>
                  </a:cubicBezTo>
                  <a:cubicBezTo>
                    <a:pt x="85011" y="249365"/>
                    <a:pt x="102822" y="213741"/>
                    <a:pt x="122658" y="179332"/>
                  </a:cubicBezTo>
                  <a:cubicBezTo>
                    <a:pt x="142899" y="144923"/>
                    <a:pt x="164759" y="111323"/>
                    <a:pt x="182166" y="870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3"/>
            <p:cNvSpPr/>
            <p:nvPr/>
          </p:nvSpPr>
          <p:spPr>
            <a:xfrm>
              <a:off x="3637823" y="4107671"/>
              <a:ext cx="1639527" cy="1801663"/>
            </a:xfrm>
            <a:custGeom>
              <a:avLst/>
              <a:gdLst/>
              <a:ahLst/>
              <a:cxnLst/>
              <a:rect l="l" t="t" r="r" b="b"/>
              <a:pathLst>
                <a:path w="1083985" h="1191182" extrusionOk="0">
                  <a:moveTo>
                    <a:pt x="1069997" y="1078825"/>
                  </a:moveTo>
                  <a:cubicBezTo>
                    <a:pt x="1069188" y="1077611"/>
                    <a:pt x="1068378" y="1076801"/>
                    <a:pt x="1067973" y="1075587"/>
                  </a:cubicBezTo>
                  <a:cubicBezTo>
                    <a:pt x="1062711" y="1067490"/>
                    <a:pt x="1055829" y="1056156"/>
                    <a:pt x="1049757" y="1044821"/>
                  </a:cubicBezTo>
                  <a:cubicBezTo>
                    <a:pt x="1043685" y="1033486"/>
                    <a:pt x="1038017" y="1021747"/>
                    <a:pt x="1034374" y="1012436"/>
                  </a:cubicBezTo>
                  <a:cubicBezTo>
                    <a:pt x="1033969" y="1010817"/>
                    <a:pt x="1033160" y="1009602"/>
                    <a:pt x="1032755" y="1008388"/>
                  </a:cubicBezTo>
                  <a:cubicBezTo>
                    <a:pt x="1036398" y="1004744"/>
                    <a:pt x="1037612" y="998672"/>
                    <a:pt x="1034779" y="993815"/>
                  </a:cubicBezTo>
                  <a:cubicBezTo>
                    <a:pt x="1031540" y="987743"/>
                    <a:pt x="1023849" y="985314"/>
                    <a:pt x="1017777" y="988552"/>
                  </a:cubicBezTo>
                  <a:cubicBezTo>
                    <a:pt x="1014943" y="990171"/>
                    <a:pt x="1012919" y="992600"/>
                    <a:pt x="1011705" y="995434"/>
                  </a:cubicBezTo>
                  <a:cubicBezTo>
                    <a:pt x="1010490" y="995434"/>
                    <a:pt x="1008871" y="995839"/>
                    <a:pt x="1007252" y="995839"/>
                  </a:cubicBezTo>
                  <a:cubicBezTo>
                    <a:pt x="997536" y="996648"/>
                    <a:pt x="984582" y="996648"/>
                    <a:pt x="971628" y="995839"/>
                  </a:cubicBezTo>
                  <a:cubicBezTo>
                    <a:pt x="958674" y="995434"/>
                    <a:pt x="945720" y="994219"/>
                    <a:pt x="936005" y="992600"/>
                  </a:cubicBezTo>
                  <a:cubicBezTo>
                    <a:pt x="934385" y="992195"/>
                    <a:pt x="933171" y="992195"/>
                    <a:pt x="931552" y="991791"/>
                  </a:cubicBezTo>
                  <a:cubicBezTo>
                    <a:pt x="931147" y="990981"/>
                    <a:pt x="931147" y="990171"/>
                    <a:pt x="930742" y="989362"/>
                  </a:cubicBezTo>
                  <a:cubicBezTo>
                    <a:pt x="928313" y="984504"/>
                    <a:pt x="923456" y="982075"/>
                    <a:pt x="918193" y="982480"/>
                  </a:cubicBezTo>
                  <a:cubicBezTo>
                    <a:pt x="913740" y="976003"/>
                    <a:pt x="908477" y="967502"/>
                    <a:pt x="902810" y="958191"/>
                  </a:cubicBezTo>
                  <a:cubicBezTo>
                    <a:pt x="895119" y="945642"/>
                    <a:pt x="886213" y="931473"/>
                    <a:pt x="876902" y="915686"/>
                  </a:cubicBezTo>
                  <a:cubicBezTo>
                    <a:pt x="867591" y="900303"/>
                    <a:pt x="857876" y="883301"/>
                    <a:pt x="848160" y="866703"/>
                  </a:cubicBezTo>
                  <a:cubicBezTo>
                    <a:pt x="838445" y="849701"/>
                    <a:pt x="828729" y="833104"/>
                    <a:pt x="820228" y="817316"/>
                  </a:cubicBezTo>
                  <a:cubicBezTo>
                    <a:pt x="812942" y="803958"/>
                    <a:pt x="806060" y="791408"/>
                    <a:pt x="799988" y="780478"/>
                  </a:cubicBezTo>
                  <a:cubicBezTo>
                    <a:pt x="810513" y="771573"/>
                    <a:pt x="817395" y="758214"/>
                    <a:pt x="817395" y="743236"/>
                  </a:cubicBezTo>
                  <a:cubicBezTo>
                    <a:pt x="817395" y="730687"/>
                    <a:pt x="812537" y="719352"/>
                    <a:pt x="804845" y="710446"/>
                  </a:cubicBezTo>
                  <a:cubicBezTo>
                    <a:pt x="806869" y="705588"/>
                    <a:pt x="808893" y="700730"/>
                    <a:pt x="811322" y="695468"/>
                  </a:cubicBezTo>
                  <a:cubicBezTo>
                    <a:pt x="826705" y="661059"/>
                    <a:pt x="849780" y="616529"/>
                    <a:pt x="874878" y="573214"/>
                  </a:cubicBezTo>
                  <a:cubicBezTo>
                    <a:pt x="899976" y="529899"/>
                    <a:pt x="927504" y="487799"/>
                    <a:pt x="949768" y="457033"/>
                  </a:cubicBezTo>
                  <a:cubicBezTo>
                    <a:pt x="953007" y="452175"/>
                    <a:pt x="956245" y="448127"/>
                    <a:pt x="959079" y="444079"/>
                  </a:cubicBezTo>
                  <a:cubicBezTo>
                    <a:pt x="962317" y="444889"/>
                    <a:pt x="965556" y="444889"/>
                    <a:pt x="968794" y="444889"/>
                  </a:cubicBezTo>
                  <a:cubicBezTo>
                    <a:pt x="995917" y="444889"/>
                    <a:pt x="1017777" y="423029"/>
                    <a:pt x="1017777" y="395907"/>
                  </a:cubicBezTo>
                  <a:cubicBezTo>
                    <a:pt x="1017777" y="368784"/>
                    <a:pt x="995917" y="346924"/>
                    <a:pt x="968794" y="346924"/>
                  </a:cubicBezTo>
                  <a:cubicBezTo>
                    <a:pt x="965151" y="346924"/>
                    <a:pt x="961508" y="347329"/>
                    <a:pt x="958269" y="348139"/>
                  </a:cubicBezTo>
                  <a:cubicBezTo>
                    <a:pt x="955031" y="344091"/>
                    <a:pt x="952197" y="340043"/>
                    <a:pt x="948959" y="335185"/>
                  </a:cubicBezTo>
                  <a:cubicBezTo>
                    <a:pt x="926694" y="304824"/>
                    <a:pt x="899976" y="262318"/>
                    <a:pt x="875687" y="218599"/>
                  </a:cubicBezTo>
                  <a:cubicBezTo>
                    <a:pt x="850994" y="174879"/>
                    <a:pt x="828325" y="130349"/>
                    <a:pt x="812537" y="95940"/>
                  </a:cubicBezTo>
                  <a:cubicBezTo>
                    <a:pt x="810108" y="90678"/>
                    <a:pt x="807679" y="85415"/>
                    <a:pt x="805655" y="80963"/>
                  </a:cubicBezTo>
                  <a:cubicBezTo>
                    <a:pt x="812942" y="72461"/>
                    <a:pt x="817799" y="61127"/>
                    <a:pt x="817799" y="48982"/>
                  </a:cubicBezTo>
                  <a:cubicBezTo>
                    <a:pt x="817799" y="21860"/>
                    <a:pt x="795940" y="0"/>
                    <a:pt x="768817" y="0"/>
                  </a:cubicBezTo>
                  <a:cubicBezTo>
                    <a:pt x="747767" y="0"/>
                    <a:pt x="729955" y="13359"/>
                    <a:pt x="723073" y="32385"/>
                  </a:cubicBezTo>
                  <a:cubicBezTo>
                    <a:pt x="717811" y="32790"/>
                    <a:pt x="712143" y="33194"/>
                    <a:pt x="706476" y="34004"/>
                  </a:cubicBezTo>
                  <a:cubicBezTo>
                    <a:pt x="668828" y="37243"/>
                    <a:pt x="618632" y="38862"/>
                    <a:pt x="568840" y="39267"/>
                  </a:cubicBezTo>
                  <a:cubicBezTo>
                    <a:pt x="518643" y="39267"/>
                    <a:pt x="468851" y="37243"/>
                    <a:pt x="431203" y="34004"/>
                  </a:cubicBezTo>
                  <a:cubicBezTo>
                    <a:pt x="425131" y="33599"/>
                    <a:pt x="419869" y="33194"/>
                    <a:pt x="414606" y="32385"/>
                  </a:cubicBezTo>
                  <a:cubicBezTo>
                    <a:pt x="407724" y="13763"/>
                    <a:pt x="389913" y="405"/>
                    <a:pt x="368862" y="405"/>
                  </a:cubicBezTo>
                  <a:cubicBezTo>
                    <a:pt x="341740" y="405"/>
                    <a:pt x="319880" y="22265"/>
                    <a:pt x="319880" y="49387"/>
                  </a:cubicBezTo>
                  <a:cubicBezTo>
                    <a:pt x="319880" y="61936"/>
                    <a:pt x="324738" y="73676"/>
                    <a:pt x="332834" y="82177"/>
                  </a:cubicBezTo>
                  <a:cubicBezTo>
                    <a:pt x="330810" y="87035"/>
                    <a:pt x="328786" y="91892"/>
                    <a:pt x="326357" y="97155"/>
                  </a:cubicBezTo>
                  <a:cubicBezTo>
                    <a:pt x="310974" y="131969"/>
                    <a:pt x="288305" y="176498"/>
                    <a:pt x="263611" y="219813"/>
                  </a:cubicBezTo>
                  <a:cubicBezTo>
                    <a:pt x="238513" y="263128"/>
                    <a:pt x="210985" y="305228"/>
                    <a:pt x="188721" y="335589"/>
                  </a:cubicBezTo>
                  <a:cubicBezTo>
                    <a:pt x="185482" y="340043"/>
                    <a:pt x="182244" y="344495"/>
                    <a:pt x="179005" y="348543"/>
                  </a:cubicBezTo>
                  <a:cubicBezTo>
                    <a:pt x="175767" y="347734"/>
                    <a:pt x="172123" y="347329"/>
                    <a:pt x="168480" y="347329"/>
                  </a:cubicBezTo>
                  <a:cubicBezTo>
                    <a:pt x="141358" y="347329"/>
                    <a:pt x="119498" y="369189"/>
                    <a:pt x="119498" y="396311"/>
                  </a:cubicBezTo>
                  <a:cubicBezTo>
                    <a:pt x="119498" y="423434"/>
                    <a:pt x="141358" y="445294"/>
                    <a:pt x="168480" y="445294"/>
                  </a:cubicBezTo>
                  <a:cubicBezTo>
                    <a:pt x="171719" y="445294"/>
                    <a:pt x="174957" y="444889"/>
                    <a:pt x="177791" y="444484"/>
                  </a:cubicBezTo>
                  <a:cubicBezTo>
                    <a:pt x="181029" y="448532"/>
                    <a:pt x="183863" y="452985"/>
                    <a:pt x="187506" y="457843"/>
                  </a:cubicBezTo>
                  <a:cubicBezTo>
                    <a:pt x="209366" y="488609"/>
                    <a:pt x="236893" y="530304"/>
                    <a:pt x="261992" y="574024"/>
                  </a:cubicBezTo>
                  <a:cubicBezTo>
                    <a:pt x="287495" y="617339"/>
                    <a:pt x="310569" y="661868"/>
                    <a:pt x="325952" y="696278"/>
                  </a:cubicBezTo>
                  <a:cubicBezTo>
                    <a:pt x="329191" y="703564"/>
                    <a:pt x="332024" y="710041"/>
                    <a:pt x="334858" y="716113"/>
                  </a:cubicBezTo>
                  <a:cubicBezTo>
                    <a:pt x="325547" y="725019"/>
                    <a:pt x="319880" y="737568"/>
                    <a:pt x="319880" y="751332"/>
                  </a:cubicBezTo>
                  <a:cubicBezTo>
                    <a:pt x="319880" y="762667"/>
                    <a:pt x="323928" y="773192"/>
                    <a:pt x="330405" y="781693"/>
                  </a:cubicBezTo>
                  <a:cubicBezTo>
                    <a:pt x="330000" y="782503"/>
                    <a:pt x="329596" y="783312"/>
                    <a:pt x="328786" y="784527"/>
                  </a:cubicBezTo>
                  <a:cubicBezTo>
                    <a:pt x="322309" y="795861"/>
                    <a:pt x="313403" y="810030"/>
                    <a:pt x="303687" y="824198"/>
                  </a:cubicBezTo>
                  <a:cubicBezTo>
                    <a:pt x="293972" y="837962"/>
                    <a:pt x="283447" y="851725"/>
                    <a:pt x="274946" y="861441"/>
                  </a:cubicBezTo>
                  <a:cubicBezTo>
                    <a:pt x="274541" y="862251"/>
                    <a:pt x="273731" y="862655"/>
                    <a:pt x="273326" y="863060"/>
                  </a:cubicBezTo>
                  <a:cubicBezTo>
                    <a:pt x="268469" y="861846"/>
                    <a:pt x="262801" y="862251"/>
                    <a:pt x="257944" y="864679"/>
                  </a:cubicBezTo>
                  <a:cubicBezTo>
                    <a:pt x="253491" y="867108"/>
                    <a:pt x="250252" y="871156"/>
                    <a:pt x="248633" y="875609"/>
                  </a:cubicBezTo>
                  <a:cubicBezTo>
                    <a:pt x="246609" y="876014"/>
                    <a:pt x="244180" y="876014"/>
                    <a:pt x="242156" y="876419"/>
                  </a:cubicBezTo>
                  <a:cubicBezTo>
                    <a:pt x="226773" y="877633"/>
                    <a:pt x="206128" y="878443"/>
                    <a:pt x="185887" y="878038"/>
                  </a:cubicBezTo>
                  <a:cubicBezTo>
                    <a:pt x="165242" y="877633"/>
                    <a:pt x="145001" y="876014"/>
                    <a:pt x="129618" y="874395"/>
                  </a:cubicBezTo>
                  <a:cubicBezTo>
                    <a:pt x="127189" y="873990"/>
                    <a:pt x="125165" y="873990"/>
                    <a:pt x="123141" y="873585"/>
                  </a:cubicBezTo>
                  <a:cubicBezTo>
                    <a:pt x="122736" y="872371"/>
                    <a:pt x="122331" y="871156"/>
                    <a:pt x="121522" y="869942"/>
                  </a:cubicBezTo>
                  <a:cubicBezTo>
                    <a:pt x="116259" y="860227"/>
                    <a:pt x="103710" y="856988"/>
                    <a:pt x="94399" y="862251"/>
                  </a:cubicBezTo>
                  <a:cubicBezTo>
                    <a:pt x="84684" y="867513"/>
                    <a:pt x="81445" y="879658"/>
                    <a:pt x="86708" y="889373"/>
                  </a:cubicBezTo>
                  <a:cubicBezTo>
                    <a:pt x="87518" y="890588"/>
                    <a:pt x="88327" y="891802"/>
                    <a:pt x="89137" y="893016"/>
                  </a:cubicBezTo>
                  <a:cubicBezTo>
                    <a:pt x="88327" y="895040"/>
                    <a:pt x="87518" y="897064"/>
                    <a:pt x="86303" y="899088"/>
                  </a:cubicBezTo>
                  <a:cubicBezTo>
                    <a:pt x="79826" y="913257"/>
                    <a:pt x="70111" y="931069"/>
                    <a:pt x="59181" y="948476"/>
                  </a:cubicBezTo>
                  <a:cubicBezTo>
                    <a:pt x="48656" y="965883"/>
                    <a:pt x="36916" y="982885"/>
                    <a:pt x="28010" y="995434"/>
                  </a:cubicBezTo>
                  <a:cubicBezTo>
                    <a:pt x="26796" y="997458"/>
                    <a:pt x="25176" y="999077"/>
                    <a:pt x="23962" y="1000696"/>
                  </a:cubicBezTo>
                  <a:cubicBezTo>
                    <a:pt x="19509" y="999887"/>
                    <a:pt x="14651" y="1000292"/>
                    <a:pt x="10198" y="1002720"/>
                  </a:cubicBezTo>
                  <a:cubicBezTo>
                    <a:pt x="483" y="1007983"/>
                    <a:pt x="-2756" y="1020128"/>
                    <a:pt x="2507" y="1029843"/>
                  </a:cubicBezTo>
                  <a:cubicBezTo>
                    <a:pt x="6555" y="1037534"/>
                    <a:pt x="15056" y="1041178"/>
                    <a:pt x="23152" y="1039963"/>
                  </a:cubicBezTo>
                  <a:cubicBezTo>
                    <a:pt x="24367" y="1041583"/>
                    <a:pt x="25581" y="1043607"/>
                    <a:pt x="26796" y="1045631"/>
                  </a:cubicBezTo>
                  <a:cubicBezTo>
                    <a:pt x="35297" y="1058585"/>
                    <a:pt x="46227" y="1075992"/>
                    <a:pt x="55942" y="1093803"/>
                  </a:cubicBezTo>
                  <a:cubicBezTo>
                    <a:pt x="66063" y="1111615"/>
                    <a:pt x="74968" y="1129832"/>
                    <a:pt x="81445" y="1144000"/>
                  </a:cubicBezTo>
                  <a:cubicBezTo>
                    <a:pt x="82660" y="1146024"/>
                    <a:pt x="83469" y="1148453"/>
                    <a:pt x="84279" y="1150072"/>
                  </a:cubicBezTo>
                  <a:cubicBezTo>
                    <a:pt x="79016" y="1156144"/>
                    <a:pt x="77802" y="1165455"/>
                    <a:pt x="81850" y="1172742"/>
                  </a:cubicBezTo>
                  <a:cubicBezTo>
                    <a:pt x="87113" y="1182457"/>
                    <a:pt x="99662" y="1186101"/>
                    <a:pt x="108973" y="1180433"/>
                  </a:cubicBezTo>
                  <a:cubicBezTo>
                    <a:pt x="113426" y="1178004"/>
                    <a:pt x="116664" y="1173956"/>
                    <a:pt x="118283" y="1169503"/>
                  </a:cubicBezTo>
                  <a:cubicBezTo>
                    <a:pt x="120307" y="1169099"/>
                    <a:pt x="122331" y="1169099"/>
                    <a:pt x="124760" y="1168694"/>
                  </a:cubicBezTo>
                  <a:cubicBezTo>
                    <a:pt x="140143" y="1167074"/>
                    <a:pt x="160789" y="1166265"/>
                    <a:pt x="181029" y="1166669"/>
                  </a:cubicBezTo>
                  <a:cubicBezTo>
                    <a:pt x="201675" y="1167074"/>
                    <a:pt x="221915" y="1168289"/>
                    <a:pt x="237298" y="1170313"/>
                  </a:cubicBezTo>
                  <a:cubicBezTo>
                    <a:pt x="239727" y="1170718"/>
                    <a:pt x="241751" y="1170718"/>
                    <a:pt x="243775" y="1171123"/>
                  </a:cubicBezTo>
                  <a:cubicBezTo>
                    <a:pt x="244180" y="1172337"/>
                    <a:pt x="244585" y="1173956"/>
                    <a:pt x="245394" y="1175171"/>
                  </a:cubicBezTo>
                  <a:cubicBezTo>
                    <a:pt x="250657" y="1184886"/>
                    <a:pt x="263206" y="1188529"/>
                    <a:pt x="272517" y="1182862"/>
                  </a:cubicBezTo>
                  <a:cubicBezTo>
                    <a:pt x="282232" y="1177599"/>
                    <a:pt x="285876" y="1165050"/>
                    <a:pt x="280208" y="1155740"/>
                  </a:cubicBezTo>
                  <a:cubicBezTo>
                    <a:pt x="279399" y="1154525"/>
                    <a:pt x="278994" y="1153716"/>
                    <a:pt x="278184" y="1152501"/>
                  </a:cubicBezTo>
                  <a:cubicBezTo>
                    <a:pt x="278994" y="1150477"/>
                    <a:pt x="279803" y="1148453"/>
                    <a:pt x="281018" y="1146429"/>
                  </a:cubicBezTo>
                  <a:cubicBezTo>
                    <a:pt x="287495" y="1132665"/>
                    <a:pt x="297211" y="1114449"/>
                    <a:pt x="307736" y="1096637"/>
                  </a:cubicBezTo>
                  <a:cubicBezTo>
                    <a:pt x="318261" y="1078825"/>
                    <a:pt x="329596" y="1061823"/>
                    <a:pt x="338501" y="1049679"/>
                  </a:cubicBezTo>
                  <a:cubicBezTo>
                    <a:pt x="340525" y="1047250"/>
                    <a:pt x="342145" y="1044821"/>
                    <a:pt x="343764" y="1042392"/>
                  </a:cubicBezTo>
                  <a:cubicBezTo>
                    <a:pt x="348622" y="1044011"/>
                    <a:pt x="354289" y="1043607"/>
                    <a:pt x="359147" y="1040773"/>
                  </a:cubicBezTo>
                  <a:cubicBezTo>
                    <a:pt x="368862" y="1035510"/>
                    <a:pt x="372506" y="1022961"/>
                    <a:pt x="366838" y="1013650"/>
                  </a:cubicBezTo>
                  <a:cubicBezTo>
                    <a:pt x="361981" y="1005149"/>
                    <a:pt x="351860" y="1001506"/>
                    <a:pt x="342549" y="1004744"/>
                  </a:cubicBezTo>
                  <a:cubicBezTo>
                    <a:pt x="341335" y="1003125"/>
                    <a:pt x="340525" y="1001506"/>
                    <a:pt x="339311" y="999887"/>
                  </a:cubicBezTo>
                  <a:cubicBezTo>
                    <a:pt x="330405" y="987338"/>
                    <a:pt x="319475" y="969931"/>
                    <a:pt x="309355" y="952119"/>
                  </a:cubicBezTo>
                  <a:cubicBezTo>
                    <a:pt x="299235" y="934307"/>
                    <a:pt x="289924" y="916091"/>
                    <a:pt x="283852" y="901922"/>
                  </a:cubicBezTo>
                  <a:cubicBezTo>
                    <a:pt x="283042" y="899898"/>
                    <a:pt x="282232" y="897874"/>
                    <a:pt x="281423" y="895850"/>
                  </a:cubicBezTo>
                  <a:cubicBezTo>
                    <a:pt x="287090" y="889778"/>
                    <a:pt x="288709" y="880467"/>
                    <a:pt x="284256" y="872371"/>
                  </a:cubicBezTo>
                  <a:cubicBezTo>
                    <a:pt x="283852" y="871561"/>
                    <a:pt x="283447" y="871156"/>
                    <a:pt x="283042" y="870347"/>
                  </a:cubicBezTo>
                  <a:cubicBezTo>
                    <a:pt x="283447" y="869537"/>
                    <a:pt x="283852" y="869132"/>
                    <a:pt x="284256" y="868323"/>
                  </a:cubicBezTo>
                  <a:cubicBezTo>
                    <a:pt x="290733" y="856988"/>
                    <a:pt x="299639" y="842819"/>
                    <a:pt x="309355" y="828651"/>
                  </a:cubicBezTo>
                  <a:cubicBezTo>
                    <a:pt x="319070" y="814888"/>
                    <a:pt x="329596" y="801124"/>
                    <a:pt x="337692" y="791408"/>
                  </a:cubicBezTo>
                  <a:cubicBezTo>
                    <a:pt x="338096" y="791004"/>
                    <a:pt x="338096" y="791004"/>
                    <a:pt x="338501" y="790599"/>
                  </a:cubicBezTo>
                  <a:cubicBezTo>
                    <a:pt x="346598" y="796671"/>
                    <a:pt x="356718" y="800314"/>
                    <a:pt x="367243" y="800314"/>
                  </a:cubicBezTo>
                  <a:cubicBezTo>
                    <a:pt x="391532" y="800314"/>
                    <a:pt x="411772" y="782503"/>
                    <a:pt x="415416" y="759428"/>
                  </a:cubicBezTo>
                  <a:cubicBezTo>
                    <a:pt x="419869" y="759023"/>
                    <a:pt x="424726" y="758619"/>
                    <a:pt x="429584" y="757809"/>
                  </a:cubicBezTo>
                  <a:cubicBezTo>
                    <a:pt x="467232" y="754166"/>
                    <a:pt x="517428" y="751332"/>
                    <a:pt x="567221" y="751332"/>
                  </a:cubicBezTo>
                  <a:cubicBezTo>
                    <a:pt x="617417" y="750927"/>
                    <a:pt x="667614" y="752951"/>
                    <a:pt x="704857" y="756999"/>
                  </a:cubicBezTo>
                  <a:cubicBezTo>
                    <a:pt x="710524" y="757404"/>
                    <a:pt x="715787" y="758214"/>
                    <a:pt x="721049" y="758619"/>
                  </a:cubicBezTo>
                  <a:cubicBezTo>
                    <a:pt x="727526" y="778454"/>
                    <a:pt x="745743" y="792623"/>
                    <a:pt x="767603" y="792623"/>
                  </a:cubicBezTo>
                  <a:cubicBezTo>
                    <a:pt x="776104" y="792623"/>
                    <a:pt x="783795" y="790194"/>
                    <a:pt x="790677" y="786551"/>
                  </a:cubicBezTo>
                  <a:cubicBezTo>
                    <a:pt x="797154" y="797076"/>
                    <a:pt x="804845" y="809220"/>
                    <a:pt x="812132" y="821769"/>
                  </a:cubicBezTo>
                  <a:cubicBezTo>
                    <a:pt x="821443" y="837152"/>
                    <a:pt x="831158" y="854154"/>
                    <a:pt x="840874" y="870752"/>
                  </a:cubicBezTo>
                  <a:cubicBezTo>
                    <a:pt x="850589" y="887754"/>
                    <a:pt x="860305" y="904351"/>
                    <a:pt x="868806" y="920139"/>
                  </a:cubicBezTo>
                  <a:cubicBezTo>
                    <a:pt x="877712" y="935926"/>
                    <a:pt x="885403" y="950904"/>
                    <a:pt x="892690" y="963858"/>
                  </a:cubicBezTo>
                  <a:cubicBezTo>
                    <a:pt x="898357" y="974788"/>
                    <a:pt x="903215" y="984099"/>
                    <a:pt x="906858" y="991386"/>
                  </a:cubicBezTo>
                  <a:cubicBezTo>
                    <a:pt x="905644" y="994624"/>
                    <a:pt x="905644" y="998268"/>
                    <a:pt x="907263" y="1001506"/>
                  </a:cubicBezTo>
                  <a:cubicBezTo>
                    <a:pt x="907668" y="1002316"/>
                    <a:pt x="908477" y="1002720"/>
                    <a:pt x="908882" y="1003530"/>
                  </a:cubicBezTo>
                  <a:cubicBezTo>
                    <a:pt x="908477" y="1004744"/>
                    <a:pt x="907668" y="1005959"/>
                    <a:pt x="906858" y="1007578"/>
                  </a:cubicBezTo>
                  <a:cubicBezTo>
                    <a:pt x="902405" y="1016484"/>
                    <a:pt x="895928" y="1027414"/>
                    <a:pt x="889046" y="1038344"/>
                  </a:cubicBezTo>
                  <a:cubicBezTo>
                    <a:pt x="882165" y="1049274"/>
                    <a:pt x="874473" y="1059799"/>
                    <a:pt x="868401" y="1067490"/>
                  </a:cubicBezTo>
                  <a:cubicBezTo>
                    <a:pt x="867591" y="1068705"/>
                    <a:pt x="866377" y="1069919"/>
                    <a:pt x="865567" y="1071134"/>
                  </a:cubicBezTo>
                  <a:cubicBezTo>
                    <a:pt x="862734" y="1070324"/>
                    <a:pt x="859495" y="1070729"/>
                    <a:pt x="857066" y="1071944"/>
                  </a:cubicBezTo>
                  <a:cubicBezTo>
                    <a:pt x="850994" y="1075182"/>
                    <a:pt x="848565" y="1082874"/>
                    <a:pt x="851804" y="1088946"/>
                  </a:cubicBezTo>
                  <a:cubicBezTo>
                    <a:pt x="854232" y="1093803"/>
                    <a:pt x="859495" y="1096232"/>
                    <a:pt x="864758" y="1095423"/>
                  </a:cubicBezTo>
                  <a:cubicBezTo>
                    <a:pt x="865567" y="1096637"/>
                    <a:pt x="866377" y="1097851"/>
                    <a:pt x="867186" y="1099066"/>
                  </a:cubicBezTo>
                  <a:cubicBezTo>
                    <a:pt x="872449" y="1107162"/>
                    <a:pt x="878926" y="1118497"/>
                    <a:pt x="884998" y="1129832"/>
                  </a:cubicBezTo>
                  <a:cubicBezTo>
                    <a:pt x="891071" y="1141166"/>
                    <a:pt x="896738" y="1152906"/>
                    <a:pt x="900381" y="1162217"/>
                  </a:cubicBezTo>
                  <a:cubicBezTo>
                    <a:pt x="901191" y="1163836"/>
                    <a:pt x="901596" y="1165050"/>
                    <a:pt x="902000" y="1166265"/>
                  </a:cubicBezTo>
                  <a:cubicBezTo>
                    <a:pt x="898762" y="1169908"/>
                    <a:pt x="897547" y="1175575"/>
                    <a:pt x="899976" y="1180433"/>
                  </a:cubicBezTo>
                  <a:cubicBezTo>
                    <a:pt x="903215" y="1186505"/>
                    <a:pt x="910906" y="1188934"/>
                    <a:pt x="916978" y="1185696"/>
                  </a:cubicBezTo>
                  <a:cubicBezTo>
                    <a:pt x="919812" y="1184077"/>
                    <a:pt x="921836" y="1181648"/>
                    <a:pt x="923051" y="1178814"/>
                  </a:cubicBezTo>
                  <a:cubicBezTo>
                    <a:pt x="924265" y="1178814"/>
                    <a:pt x="925884" y="1178409"/>
                    <a:pt x="927099" y="1178409"/>
                  </a:cubicBezTo>
                  <a:cubicBezTo>
                    <a:pt x="936814" y="1177599"/>
                    <a:pt x="949768" y="1177599"/>
                    <a:pt x="962722" y="1178004"/>
                  </a:cubicBezTo>
                  <a:cubicBezTo>
                    <a:pt x="975676" y="1178409"/>
                    <a:pt x="988630" y="1179624"/>
                    <a:pt x="998346" y="1181243"/>
                  </a:cubicBezTo>
                  <a:cubicBezTo>
                    <a:pt x="999965" y="1181648"/>
                    <a:pt x="1001179" y="1181648"/>
                    <a:pt x="1002799" y="1182053"/>
                  </a:cubicBezTo>
                  <a:cubicBezTo>
                    <a:pt x="1003203" y="1182862"/>
                    <a:pt x="1003203" y="1183672"/>
                    <a:pt x="1003608" y="1184481"/>
                  </a:cubicBezTo>
                  <a:cubicBezTo>
                    <a:pt x="1006847" y="1190554"/>
                    <a:pt x="1014538" y="1192982"/>
                    <a:pt x="1020611" y="1189744"/>
                  </a:cubicBezTo>
                  <a:cubicBezTo>
                    <a:pt x="1026683" y="1186505"/>
                    <a:pt x="1029111" y="1178814"/>
                    <a:pt x="1025873" y="1172742"/>
                  </a:cubicBezTo>
                  <a:cubicBezTo>
                    <a:pt x="1025468" y="1171932"/>
                    <a:pt x="1025063" y="1171527"/>
                    <a:pt x="1024254" y="1171123"/>
                  </a:cubicBezTo>
                  <a:cubicBezTo>
                    <a:pt x="1025063" y="1169908"/>
                    <a:pt x="1025468" y="1168694"/>
                    <a:pt x="1026278" y="1167074"/>
                  </a:cubicBezTo>
                  <a:cubicBezTo>
                    <a:pt x="1030731" y="1158169"/>
                    <a:pt x="1036803" y="1146834"/>
                    <a:pt x="1043685" y="1135904"/>
                  </a:cubicBezTo>
                  <a:cubicBezTo>
                    <a:pt x="1050567" y="1124974"/>
                    <a:pt x="1057853" y="1114044"/>
                    <a:pt x="1063925" y="1106353"/>
                  </a:cubicBezTo>
                  <a:cubicBezTo>
                    <a:pt x="1065140" y="1104733"/>
                    <a:pt x="1066354" y="1103114"/>
                    <a:pt x="1067569" y="1101899"/>
                  </a:cubicBezTo>
                  <a:cubicBezTo>
                    <a:pt x="1070807" y="1103114"/>
                    <a:pt x="1074046" y="1102709"/>
                    <a:pt x="1077284" y="1101090"/>
                  </a:cubicBezTo>
                  <a:cubicBezTo>
                    <a:pt x="1083356" y="1097851"/>
                    <a:pt x="1085785" y="1090160"/>
                    <a:pt x="1082547" y="1084088"/>
                  </a:cubicBezTo>
                  <a:cubicBezTo>
                    <a:pt x="1082142" y="1079230"/>
                    <a:pt x="1075665" y="1076801"/>
                    <a:pt x="1069997" y="1078825"/>
                  </a:cubicBezTo>
                  <a:close/>
                  <a:moveTo>
                    <a:pt x="304497" y="954548"/>
                  </a:moveTo>
                  <a:cubicBezTo>
                    <a:pt x="314617" y="972359"/>
                    <a:pt x="323523" y="990981"/>
                    <a:pt x="329596" y="1005149"/>
                  </a:cubicBezTo>
                  <a:cubicBezTo>
                    <a:pt x="330810" y="1007983"/>
                    <a:pt x="332024" y="1010412"/>
                    <a:pt x="332834" y="1012841"/>
                  </a:cubicBezTo>
                  <a:cubicBezTo>
                    <a:pt x="329191" y="1018913"/>
                    <a:pt x="328786" y="1026604"/>
                    <a:pt x="332429" y="1033081"/>
                  </a:cubicBezTo>
                  <a:cubicBezTo>
                    <a:pt x="332834" y="1033486"/>
                    <a:pt x="333239" y="1034296"/>
                    <a:pt x="333644" y="1034701"/>
                  </a:cubicBezTo>
                  <a:cubicBezTo>
                    <a:pt x="332429" y="1037534"/>
                    <a:pt x="331215" y="1040773"/>
                    <a:pt x="329596" y="1044011"/>
                  </a:cubicBezTo>
                  <a:cubicBezTo>
                    <a:pt x="323118" y="1058180"/>
                    <a:pt x="313403" y="1075992"/>
                    <a:pt x="302878" y="1093399"/>
                  </a:cubicBezTo>
                  <a:cubicBezTo>
                    <a:pt x="292353" y="1110805"/>
                    <a:pt x="280613" y="1127808"/>
                    <a:pt x="271707" y="1140357"/>
                  </a:cubicBezTo>
                  <a:cubicBezTo>
                    <a:pt x="270493" y="1142381"/>
                    <a:pt x="268874" y="1144000"/>
                    <a:pt x="267659" y="1145619"/>
                  </a:cubicBezTo>
                  <a:cubicBezTo>
                    <a:pt x="263206" y="1144810"/>
                    <a:pt x="258348" y="1145214"/>
                    <a:pt x="253896" y="1147644"/>
                  </a:cubicBezTo>
                  <a:cubicBezTo>
                    <a:pt x="249443" y="1150072"/>
                    <a:pt x="246204" y="1154120"/>
                    <a:pt x="244585" y="1158978"/>
                  </a:cubicBezTo>
                  <a:cubicBezTo>
                    <a:pt x="242561" y="1159383"/>
                    <a:pt x="240537" y="1159383"/>
                    <a:pt x="238108" y="1159788"/>
                  </a:cubicBezTo>
                  <a:cubicBezTo>
                    <a:pt x="222725" y="1161407"/>
                    <a:pt x="202080" y="1162217"/>
                    <a:pt x="181839" y="1161812"/>
                  </a:cubicBezTo>
                  <a:cubicBezTo>
                    <a:pt x="161193" y="1161407"/>
                    <a:pt x="140953" y="1160193"/>
                    <a:pt x="125570" y="1158169"/>
                  </a:cubicBezTo>
                  <a:cubicBezTo>
                    <a:pt x="123141" y="1157764"/>
                    <a:pt x="121117" y="1157764"/>
                    <a:pt x="119093" y="1157359"/>
                  </a:cubicBezTo>
                  <a:cubicBezTo>
                    <a:pt x="118688" y="1156144"/>
                    <a:pt x="118283" y="1154525"/>
                    <a:pt x="117474" y="1153311"/>
                  </a:cubicBezTo>
                  <a:cubicBezTo>
                    <a:pt x="113426" y="1145619"/>
                    <a:pt x="104925" y="1141976"/>
                    <a:pt x="96828" y="1143190"/>
                  </a:cubicBezTo>
                  <a:cubicBezTo>
                    <a:pt x="95614" y="1141571"/>
                    <a:pt x="94399" y="1139547"/>
                    <a:pt x="93185" y="1137523"/>
                  </a:cubicBezTo>
                  <a:cubicBezTo>
                    <a:pt x="84684" y="1124569"/>
                    <a:pt x="73754" y="1107162"/>
                    <a:pt x="64038" y="1089350"/>
                  </a:cubicBezTo>
                  <a:cubicBezTo>
                    <a:pt x="53918" y="1071539"/>
                    <a:pt x="45012" y="1053322"/>
                    <a:pt x="38535" y="1039154"/>
                  </a:cubicBezTo>
                  <a:cubicBezTo>
                    <a:pt x="37321" y="1037129"/>
                    <a:pt x="36511" y="1034701"/>
                    <a:pt x="35702" y="1033081"/>
                  </a:cubicBezTo>
                  <a:cubicBezTo>
                    <a:pt x="40964" y="1027009"/>
                    <a:pt x="42179" y="1017699"/>
                    <a:pt x="38130" y="1010412"/>
                  </a:cubicBezTo>
                  <a:cubicBezTo>
                    <a:pt x="37321" y="1009198"/>
                    <a:pt x="36916" y="1008388"/>
                    <a:pt x="36106" y="1007173"/>
                  </a:cubicBezTo>
                  <a:cubicBezTo>
                    <a:pt x="36916" y="1005149"/>
                    <a:pt x="37726" y="1003125"/>
                    <a:pt x="38940" y="1001101"/>
                  </a:cubicBezTo>
                  <a:cubicBezTo>
                    <a:pt x="45417" y="987338"/>
                    <a:pt x="55133" y="969121"/>
                    <a:pt x="65658" y="951309"/>
                  </a:cubicBezTo>
                  <a:cubicBezTo>
                    <a:pt x="75778" y="933498"/>
                    <a:pt x="87113" y="916495"/>
                    <a:pt x="96423" y="903946"/>
                  </a:cubicBezTo>
                  <a:cubicBezTo>
                    <a:pt x="97638" y="901922"/>
                    <a:pt x="99257" y="900303"/>
                    <a:pt x="100472" y="898684"/>
                  </a:cubicBezTo>
                  <a:cubicBezTo>
                    <a:pt x="105329" y="899898"/>
                    <a:pt x="110187" y="899088"/>
                    <a:pt x="114640" y="896660"/>
                  </a:cubicBezTo>
                  <a:cubicBezTo>
                    <a:pt x="119093" y="894231"/>
                    <a:pt x="122331" y="890183"/>
                    <a:pt x="123546" y="885730"/>
                  </a:cubicBezTo>
                  <a:cubicBezTo>
                    <a:pt x="125570" y="885325"/>
                    <a:pt x="127999" y="885325"/>
                    <a:pt x="130023" y="884920"/>
                  </a:cubicBezTo>
                  <a:cubicBezTo>
                    <a:pt x="145406" y="883706"/>
                    <a:pt x="166051" y="882896"/>
                    <a:pt x="186292" y="882896"/>
                  </a:cubicBezTo>
                  <a:cubicBezTo>
                    <a:pt x="206937" y="882896"/>
                    <a:pt x="227178" y="884515"/>
                    <a:pt x="242561" y="886134"/>
                  </a:cubicBezTo>
                  <a:cubicBezTo>
                    <a:pt x="244990" y="886539"/>
                    <a:pt x="247014" y="886539"/>
                    <a:pt x="249038" y="886944"/>
                  </a:cubicBezTo>
                  <a:cubicBezTo>
                    <a:pt x="249443" y="888159"/>
                    <a:pt x="249847" y="889373"/>
                    <a:pt x="250657" y="890992"/>
                  </a:cubicBezTo>
                  <a:cubicBezTo>
                    <a:pt x="255110" y="898684"/>
                    <a:pt x="263611" y="902327"/>
                    <a:pt x="272112" y="900708"/>
                  </a:cubicBezTo>
                  <a:cubicBezTo>
                    <a:pt x="273326" y="902327"/>
                    <a:pt x="274541" y="904351"/>
                    <a:pt x="275755" y="905970"/>
                  </a:cubicBezTo>
                  <a:cubicBezTo>
                    <a:pt x="283852" y="919329"/>
                    <a:pt x="294782" y="936736"/>
                    <a:pt x="304497" y="954548"/>
                  </a:cubicBezTo>
                  <a:close/>
                  <a:moveTo>
                    <a:pt x="788248" y="682109"/>
                  </a:moveTo>
                  <a:cubicBezTo>
                    <a:pt x="785010" y="686562"/>
                    <a:pt x="781771" y="691015"/>
                    <a:pt x="778937" y="695063"/>
                  </a:cubicBezTo>
                  <a:cubicBezTo>
                    <a:pt x="775699" y="694253"/>
                    <a:pt x="772056" y="693849"/>
                    <a:pt x="768817" y="693849"/>
                  </a:cubicBezTo>
                  <a:cubicBezTo>
                    <a:pt x="746957" y="693849"/>
                    <a:pt x="728741" y="708017"/>
                    <a:pt x="722264" y="727853"/>
                  </a:cubicBezTo>
                  <a:cubicBezTo>
                    <a:pt x="717001" y="728663"/>
                    <a:pt x="711738" y="729067"/>
                    <a:pt x="706071" y="729472"/>
                  </a:cubicBezTo>
                  <a:cubicBezTo>
                    <a:pt x="668424" y="733520"/>
                    <a:pt x="618227" y="735544"/>
                    <a:pt x="568435" y="735139"/>
                  </a:cubicBezTo>
                  <a:cubicBezTo>
                    <a:pt x="518238" y="735139"/>
                    <a:pt x="468446" y="732306"/>
                    <a:pt x="430799" y="728663"/>
                  </a:cubicBezTo>
                  <a:cubicBezTo>
                    <a:pt x="423512" y="727853"/>
                    <a:pt x="417035" y="727448"/>
                    <a:pt x="410963" y="726638"/>
                  </a:cubicBezTo>
                  <a:cubicBezTo>
                    <a:pt x="402462" y="711660"/>
                    <a:pt x="386674" y="701540"/>
                    <a:pt x="368457" y="701540"/>
                  </a:cubicBezTo>
                  <a:cubicBezTo>
                    <a:pt x="366838" y="701540"/>
                    <a:pt x="365219" y="701945"/>
                    <a:pt x="363600" y="701945"/>
                  </a:cubicBezTo>
                  <a:cubicBezTo>
                    <a:pt x="359147" y="695873"/>
                    <a:pt x="353884" y="689396"/>
                    <a:pt x="348622" y="682109"/>
                  </a:cubicBezTo>
                  <a:cubicBezTo>
                    <a:pt x="326357" y="651343"/>
                    <a:pt x="299235" y="609243"/>
                    <a:pt x="274541" y="565523"/>
                  </a:cubicBezTo>
                  <a:cubicBezTo>
                    <a:pt x="249443" y="522208"/>
                    <a:pt x="227178" y="477274"/>
                    <a:pt x="211390" y="442865"/>
                  </a:cubicBezTo>
                  <a:cubicBezTo>
                    <a:pt x="208961" y="437602"/>
                    <a:pt x="206532" y="432744"/>
                    <a:pt x="204508" y="427887"/>
                  </a:cubicBezTo>
                  <a:cubicBezTo>
                    <a:pt x="212200" y="419386"/>
                    <a:pt x="216653" y="408051"/>
                    <a:pt x="216653" y="395907"/>
                  </a:cubicBezTo>
                  <a:cubicBezTo>
                    <a:pt x="216653" y="383357"/>
                    <a:pt x="211795" y="371618"/>
                    <a:pt x="203699" y="363117"/>
                  </a:cubicBezTo>
                  <a:cubicBezTo>
                    <a:pt x="205723" y="358259"/>
                    <a:pt x="207747" y="353401"/>
                    <a:pt x="210176" y="348543"/>
                  </a:cubicBezTo>
                  <a:cubicBezTo>
                    <a:pt x="225559" y="313730"/>
                    <a:pt x="248228" y="269200"/>
                    <a:pt x="272922" y="225885"/>
                  </a:cubicBezTo>
                  <a:cubicBezTo>
                    <a:pt x="298020" y="182570"/>
                    <a:pt x="325547" y="140470"/>
                    <a:pt x="347812" y="110109"/>
                  </a:cubicBezTo>
                  <a:cubicBezTo>
                    <a:pt x="351051" y="105656"/>
                    <a:pt x="354289" y="101203"/>
                    <a:pt x="357123" y="97155"/>
                  </a:cubicBezTo>
                  <a:cubicBezTo>
                    <a:pt x="360361" y="97964"/>
                    <a:pt x="364005" y="98369"/>
                    <a:pt x="367648" y="98369"/>
                  </a:cubicBezTo>
                  <a:cubicBezTo>
                    <a:pt x="388698" y="98369"/>
                    <a:pt x="406510" y="85011"/>
                    <a:pt x="413392" y="66389"/>
                  </a:cubicBezTo>
                  <a:cubicBezTo>
                    <a:pt x="418654" y="65984"/>
                    <a:pt x="424322" y="65579"/>
                    <a:pt x="429989" y="65175"/>
                  </a:cubicBezTo>
                  <a:cubicBezTo>
                    <a:pt x="467636" y="62341"/>
                    <a:pt x="517833" y="59912"/>
                    <a:pt x="567625" y="59912"/>
                  </a:cubicBezTo>
                  <a:cubicBezTo>
                    <a:pt x="617822" y="59912"/>
                    <a:pt x="668019" y="61936"/>
                    <a:pt x="705261" y="65175"/>
                  </a:cubicBezTo>
                  <a:cubicBezTo>
                    <a:pt x="711334" y="65579"/>
                    <a:pt x="716596" y="65984"/>
                    <a:pt x="721859" y="66794"/>
                  </a:cubicBezTo>
                  <a:cubicBezTo>
                    <a:pt x="728741" y="85415"/>
                    <a:pt x="746552" y="99179"/>
                    <a:pt x="767603" y="99179"/>
                  </a:cubicBezTo>
                  <a:cubicBezTo>
                    <a:pt x="770841" y="99179"/>
                    <a:pt x="773675" y="98774"/>
                    <a:pt x="776913" y="98369"/>
                  </a:cubicBezTo>
                  <a:cubicBezTo>
                    <a:pt x="780152" y="102418"/>
                    <a:pt x="782986" y="106870"/>
                    <a:pt x="786629" y="111728"/>
                  </a:cubicBezTo>
                  <a:cubicBezTo>
                    <a:pt x="808489" y="142494"/>
                    <a:pt x="836016" y="184594"/>
                    <a:pt x="861519" y="227504"/>
                  </a:cubicBezTo>
                  <a:cubicBezTo>
                    <a:pt x="887427" y="270415"/>
                    <a:pt x="910501" y="314944"/>
                    <a:pt x="925884" y="349353"/>
                  </a:cubicBezTo>
                  <a:cubicBezTo>
                    <a:pt x="928313" y="354616"/>
                    <a:pt x="930337" y="359473"/>
                    <a:pt x="932361" y="363926"/>
                  </a:cubicBezTo>
                  <a:cubicBezTo>
                    <a:pt x="924265" y="372832"/>
                    <a:pt x="919407" y="384167"/>
                    <a:pt x="919407" y="396716"/>
                  </a:cubicBezTo>
                  <a:cubicBezTo>
                    <a:pt x="919407" y="409265"/>
                    <a:pt x="924265" y="420195"/>
                    <a:pt x="931956" y="429101"/>
                  </a:cubicBezTo>
                  <a:cubicBezTo>
                    <a:pt x="929932" y="433959"/>
                    <a:pt x="927504" y="438817"/>
                    <a:pt x="925480" y="444079"/>
                  </a:cubicBezTo>
                  <a:cubicBezTo>
                    <a:pt x="910097" y="478488"/>
                    <a:pt x="887427" y="523423"/>
                    <a:pt x="862329" y="566738"/>
                  </a:cubicBezTo>
                  <a:cubicBezTo>
                    <a:pt x="837635" y="609648"/>
                    <a:pt x="810513" y="651748"/>
                    <a:pt x="788248" y="682109"/>
                  </a:cubicBezTo>
                  <a:close/>
                  <a:moveTo>
                    <a:pt x="1060282" y="1103519"/>
                  </a:moveTo>
                  <a:cubicBezTo>
                    <a:pt x="1055829" y="1112425"/>
                    <a:pt x="1049352" y="1123759"/>
                    <a:pt x="1042470" y="1134284"/>
                  </a:cubicBezTo>
                  <a:cubicBezTo>
                    <a:pt x="1035588" y="1145214"/>
                    <a:pt x="1027897" y="1155740"/>
                    <a:pt x="1021825" y="1163431"/>
                  </a:cubicBezTo>
                  <a:cubicBezTo>
                    <a:pt x="1021015" y="1164645"/>
                    <a:pt x="1019801" y="1165860"/>
                    <a:pt x="1018991" y="1166669"/>
                  </a:cubicBezTo>
                  <a:cubicBezTo>
                    <a:pt x="1016157" y="1165860"/>
                    <a:pt x="1012919" y="1166265"/>
                    <a:pt x="1010085" y="1167479"/>
                  </a:cubicBezTo>
                  <a:cubicBezTo>
                    <a:pt x="1007252" y="1169099"/>
                    <a:pt x="1005227" y="1171527"/>
                    <a:pt x="1004013" y="1174361"/>
                  </a:cubicBezTo>
                  <a:cubicBezTo>
                    <a:pt x="1002799" y="1174361"/>
                    <a:pt x="1001179" y="1174766"/>
                    <a:pt x="999965" y="1174766"/>
                  </a:cubicBezTo>
                  <a:cubicBezTo>
                    <a:pt x="990250" y="1175575"/>
                    <a:pt x="977296" y="1175575"/>
                    <a:pt x="964341" y="1175171"/>
                  </a:cubicBezTo>
                  <a:cubicBezTo>
                    <a:pt x="951387" y="1174766"/>
                    <a:pt x="938433" y="1173551"/>
                    <a:pt x="928718" y="1171932"/>
                  </a:cubicBezTo>
                  <a:cubicBezTo>
                    <a:pt x="927099" y="1171527"/>
                    <a:pt x="925884" y="1171527"/>
                    <a:pt x="924265" y="1171123"/>
                  </a:cubicBezTo>
                  <a:cubicBezTo>
                    <a:pt x="923860" y="1170313"/>
                    <a:pt x="923860" y="1169503"/>
                    <a:pt x="923456" y="1168694"/>
                  </a:cubicBezTo>
                  <a:cubicBezTo>
                    <a:pt x="921026" y="1163836"/>
                    <a:pt x="915764" y="1161407"/>
                    <a:pt x="910501" y="1162217"/>
                  </a:cubicBezTo>
                  <a:cubicBezTo>
                    <a:pt x="909692" y="1161002"/>
                    <a:pt x="908882" y="1159788"/>
                    <a:pt x="908072" y="1158573"/>
                  </a:cubicBezTo>
                  <a:cubicBezTo>
                    <a:pt x="902810" y="1150477"/>
                    <a:pt x="896333" y="1139142"/>
                    <a:pt x="890261" y="1127808"/>
                  </a:cubicBezTo>
                  <a:cubicBezTo>
                    <a:pt x="884189" y="1116473"/>
                    <a:pt x="878521" y="1104733"/>
                    <a:pt x="874878" y="1095423"/>
                  </a:cubicBezTo>
                  <a:cubicBezTo>
                    <a:pt x="874068" y="1093803"/>
                    <a:pt x="873663" y="1092589"/>
                    <a:pt x="873259" y="1091374"/>
                  </a:cubicBezTo>
                  <a:cubicBezTo>
                    <a:pt x="876902" y="1087731"/>
                    <a:pt x="877712" y="1082064"/>
                    <a:pt x="875283" y="1077206"/>
                  </a:cubicBezTo>
                  <a:cubicBezTo>
                    <a:pt x="874878" y="1076396"/>
                    <a:pt x="874473" y="1075992"/>
                    <a:pt x="873663" y="1075587"/>
                  </a:cubicBezTo>
                  <a:cubicBezTo>
                    <a:pt x="874473" y="1074372"/>
                    <a:pt x="874878" y="1073158"/>
                    <a:pt x="875687" y="1071539"/>
                  </a:cubicBezTo>
                  <a:cubicBezTo>
                    <a:pt x="880141" y="1062633"/>
                    <a:pt x="886213" y="1051298"/>
                    <a:pt x="893095" y="1040368"/>
                  </a:cubicBezTo>
                  <a:cubicBezTo>
                    <a:pt x="899976" y="1029438"/>
                    <a:pt x="907263" y="1018508"/>
                    <a:pt x="913335" y="1010817"/>
                  </a:cubicBezTo>
                  <a:cubicBezTo>
                    <a:pt x="914145" y="1009602"/>
                    <a:pt x="914954" y="1008388"/>
                    <a:pt x="916169" y="1007578"/>
                  </a:cubicBezTo>
                  <a:cubicBezTo>
                    <a:pt x="919002" y="1008388"/>
                    <a:pt x="922241" y="1007983"/>
                    <a:pt x="925075" y="1006769"/>
                  </a:cubicBezTo>
                  <a:cubicBezTo>
                    <a:pt x="927908" y="1005149"/>
                    <a:pt x="929932" y="1002720"/>
                    <a:pt x="930742" y="999887"/>
                  </a:cubicBezTo>
                  <a:cubicBezTo>
                    <a:pt x="931956" y="999887"/>
                    <a:pt x="933576" y="999482"/>
                    <a:pt x="935195" y="999482"/>
                  </a:cubicBezTo>
                  <a:cubicBezTo>
                    <a:pt x="944911" y="999077"/>
                    <a:pt x="957865" y="998672"/>
                    <a:pt x="970818" y="999077"/>
                  </a:cubicBezTo>
                  <a:cubicBezTo>
                    <a:pt x="983772" y="999482"/>
                    <a:pt x="996726" y="1000696"/>
                    <a:pt x="1006442" y="1001911"/>
                  </a:cubicBezTo>
                  <a:cubicBezTo>
                    <a:pt x="1008061" y="1002316"/>
                    <a:pt x="1009276" y="1002316"/>
                    <a:pt x="1010895" y="1002720"/>
                  </a:cubicBezTo>
                  <a:cubicBezTo>
                    <a:pt x="1011300" y="1003530"/>
                    <a:pt x="1011300" y="1004340"/>
                    <a:pt x="1011705" y="1005149"/>
                  </a:cubicBezTo>
                  <a:cubicBezTo>
                    <a:pt x="1014133" y="1010007"/>
                    <a:pt x="1019801" y="1012436"/>
                    <a:pt x="1025063" y="1011626"/>
                  </a:cubicBezTo>
                  <a:cubicBezTo>
                    <a:pt x="1025873" y="1012841"/>
                    <a:pt x="1026683" y="1014055"/>
                    <a:pt x="1027492" y="1015270"/>
                  </a:cubicBezTo>
                  <a:cubicBezTo>
                    <a:pt x="1032755" y="1023366"/>
                    <a:pt x="1039637" y="1034701"/>
                    <a:pt x="1045304" y="1046035"/>
                  </a:cubicBezTo>
                  <a:cubicBezTo>
                    <a:pt x="1051376" y="1057370"/>
                    <a:pt x="1056639" y="1069514"/>
                    <a:pt x="1060282" y="1078420"/>
                  </a:cubicBezTo>
                  <a:cubicBezTo>
                    <a:pt x="1061092" y="1080040"/>
                    <a:pt x="1061497" y="1082064"/>
                    <a:pt x="1062306" y="1083278"/>
                  </a:cubicBezTo>
                  <a:cubicBezTo>
                    <a:pt x="1059877" y="1086922"/>
                    <a:pt x="1059472" y="1091779"/>
                    <a:pt x="1061497" y="1095827"/>
                  </a:cubicBezTo>
                  <a:cubicBezTo>
                    <a:pt x="1061497" y="1096232"/>
                    <a:pt x="1061901" y="1096232"/>
                    <a:pt x="1062306" y="1096637"/>
                  </a:cubicBezTo>
                  <a:cubicBezTo>
                    <a:pt x="1062306" y="1099066"/>
                    <a:pt x="1061497" y="1101090"/>
                    <a:pt x="1060282" y="11035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3"/>
            <p:cNvSpPr/>
            <p:nvPr/>
          </p:nvSpPr>
          <p:spPr>
            <a:xfrm>
              <a:off x="4963706" y="3758462"/>
              <a:ext cx="1403003" cy="1231904"/>
            </a:xfrm>
            <a:custGeom>
              <a:avLst/>
              <a:gdLst/>
              <a:ahLst/>
              <a:cxnLst/>
              <a:rect l="l" t="t" r="r" b="b"/>
              <a:pathLst>
                <a:path w="927605" h="814482" extrusionOk="0">
                  <a:moveTo>
                    <a:pt x="610862" y="785741"/>
                  </a:moveTo>
                  <a:cubicBezTo>
                    <a:pt x="614910" y="776430"/>
                    <a:pt x="621387" y="764286"/>
                    <a:pt x="628269" y="752546"/>
                  </a:cubicBezTo>
                  <a:cubicBezTo>
                    <a:pt x="635151" y="740807"/>
                    <a:pt x="642438" y="729472"/>
                    <a:pt x="648510" y="720971"/>
                  </a:cubicBezTo>
                  <a:cubicBezTo>
                    <a:pt x="649319" y="719757"/>
                    <a:pt x="650129" y="718542"/>
                    <a:pt x="650938" y="717328"/>
                  </a:cubicBezTo>
                  <a:cubicBezTo>
                    <a:pt x="651748" y="717328"/>
                    <a:pt x="652558" y="717733"/>
                    <a:pt x="653367" y="717733"/>
                  </a:cubicBezTo>
                  <a:cubicBezTo>
                    <a:pt x="660654" y="717733"/>
                    <a:pt x="666726" y="711660"/>
                    <a:pt x="666726" y="704374"/>
                  </a:cubicBezTo>
                  <a:cubicBezTo>
                    <a:pt x="666726" y="697087"/>
                    <a:pt x="660654" y="691015"/>
                    <a:pt x="653367" y="691015"/>
                  </a:cubicBezTo>
                  <a:cubicBezTo>
                    <a:pt x="652558" y="691015"/>
                    <a:pt x="651343" y="691015"/>
                    <a:pt x="650534" y="691420"/>
                  </a:cubicBezTo>
                  <a:cubicBezTo>
                    <a:pt x="649724" y="690205"/>
                    <a:pt x="648914" y="689396"/>
                    <a:pt x="648105" y="687776"/>
                  </a:cubicBezTo>
                  <a:cubicBezTo>
                    <a:pt x="642033" y="679680"/>
                    <a:pt x="634746" y="667941"/>
                    <a:pt x="628269" y="656201"/>
                  </a:cubicBezTo>
                  <a:cubicBezTo>
                    <a:pt x="621387" y="644461"/>
                    <a:pt x="615315" y="632317"/>
                    <a:pt x="611267" y="623006"/>
                  </a:cubicBezTo>
                  <a:cubicBezTo>
                    <a:pt x="610457" y="621387"/>
                    <a:pt x="610053" y="620173"/>
                    <a:pt x="609243" y="618958"/>
                  </a:cubicBezTo>
                  <a:cubicBezTo>
                    <a:pt x="611267" y="616529"/>
                    <a:pt x="612481" y="613696"/>
                    <a:pt x="612481" y="610457"/>
                  </a:cubicBezTo>
                  <a:cubicBezTo>
                    <a:pt x="612481" y="608028"/>
                    <a:pt x="611672" y="606004"/>
                    <a:pt x="610862" y="603980"/>
                  </a:cubicBezTo>
                  <a:cubicBezTo>
                    <a:pt x="611267" y="603171"/>
                    <a:pt x="611672" y="602766"/>
                    <a:pt x="612077" y="601956"/>
                  </a:cubicBezTo>
                  <a:cubicBezTo>
                    <a:pt x="616125" y="594265"/>
                    <a:pt x="621387" y="582930"/>
                    <a:pt x="627864" y="569976"/>
                  </a:cubicBezTo>
                  <a:cubicBezTo>
                    <a:pt x="634746" y="557022"/>
                    <a:pt x="642438" y="541639"/>
                    <a:pt x="651343" y="525042"/>
                  </a:cubicBezTo>
                  <a:cubicBezTo>
                    <a:pt x="659844" y="508849"/>
                    <a:pt x="669560" y="491442"/>
                    <a:pt x="678871" y="474035"/>
                  </a:cubicBezTo>
                  <a:cubicBezTo>
                    <a:pt x="688586" y="457033"/>
                    <a:pt x="697897" y="439626"/>
                    <a:pt x="707208" y="423434"/>
                  </a:cubicBezTo>
                  <a:cubicBezTo>
                    <a:pt x="716518" y="407241"/>
                    <a:pt x="725424" y="392668"/>
                    <a:pt x="732711" y="379714"/>
                  </a:cubicBezTo>
                  <a:cubicBezTo>
                    <a:pt x="741212" y="365546"/>
                    <a:pt x="748093" y="354616"/>
                    <a:pt x="752546" y="347329"/>
                  </a:cubicBezTo>
                  <a:cubicBezTo>
                    <a:pt x="754570" y="347329"/>
                    <a:pt x="756594" y="346924"/>
                    <a:pt x="758619" y="345710"/>
                  </a:cubicBezTo>
                  <a:cubicBezTo>
                    <a:pt x="761452" y="344091"/>
                    <a:pt x="763476" y="341257"/>
                    <a:pt x="764286" y="338423"/>
                  </a:cubicBezTo>
                  <a:cubicBezTo>
                    <a:pt x="765905" y="338423"/>
                    <a:pt x="767120" y="338018"/>
                    <a:pt x="768739" y="338018"/>
                  </a:cubicBezTo>
                  <a:cubicBezTo>
                    <a:pt x="778859" y="336804"/>
                    <a:pt x="792623" y="335994"/>
                    <a:pt x="805982" y="335994"/>
                  </a:cubicBezTo>
                  <a:cubicBezTo>
                    <a:pt x="819745" y="335589"/>
                    <a:pt x="833104" y="335994"/>
                    <a:pt x="843224" y="337209"/>
                  </a:cubicBezTo>
                  <a:cubicBezTo>
                    <a:pt x="844844" y="337209"/>
                    <a:pt x="846463" y="337613"/>
                    <a:pt x="847677" y="337613"/>
                  </a:cubicBezTo>
                  <a:cubicBezTo>
                    <a:pt x="848082" y="338423"/>
                    <a:pt x="848082" y="339233"/>
                    <a:pt x="848487" y="340043"/>
                  </a:cubicBezTo>
                  <a:cubicBezTo>
                    <a:pt x="852130" y="346519"/>
                    <a:pt x="860227" y="348543"/>
                    <a:pt x="866703" y="344900"/>
                  </a:cubicBezTo>
                  <a:cubicBezTo>
                    <a:pt x="873181" y="341257"/>
                    <a:pt x="875205" y="333161"/>
                    <a:pt x="871561" y="326684"/>
                  </a:cubicBezTo>
                  <a:cubicBezTo>
                    <a:pt x="871157" y="325874"/>
                    <a:pt x="870347" y="325469"/>
                    <a:pt x="869942" y="324659"/>
                  </a:cubicBezTo>
                  <a:cubicBezTo>
                    <a:pt x="870347" y="323445"/>
                    <a:pt x="871157" y="321826"/>
                    <a:pt x="871966" y="320207"/>
                  </a:cubicBezTo>
                  <a:cubicBezTo>
                    <a:pt x="876014" y="310896"/>
                    <a:pt x="882086" y="298752"/>
                    <a:pt x="888968" y="286607"/>
                  </a:cubicBezTo>
                  <a:cubicBezTo>
                    <a:pt x="895445" y="274868"/>
                    <a:pt x="902732" y="263128"/>
                    <a:pt x="908804" y="255032"/>
                  </a:cubicBezTo>
                  <a:cubicBezTo>
                    <a:pt x="909614" y="253817"/>
                    <a:pt x="910423" y="252603"/>
                    <a:pt x="911638" y="251388"/>
                  </a:cubicBezTo>
                  <a:cubicBezTo>
                    <a:pt x="914876" y="251793"/>
                    <a:pt x="918115" y="251793"/>
                    <a:pt x="920948" y="249769"/>
                  </a:cubicBezTo>
                  <a:cubicBezTo>
                    <a:pt x="927425" y="246126"/>
                    <a:pt x="929449" y="238030"/>
                    <a:pt x="925806" y="231553"/>
                  </a:cubicBezTo>
                  <a:cubicBezTo>
                    <a:pt x="922973" y="226290"/>
                    <a:pt x="916900" y="224266"/>
                    <a:pt x="911638" y="225480"/>
                  </a:cubicBezTo>
                  <a:cubicBezTo>
                    <a:pt x="910828" y="224266"/>
                    <a:pt x="910018" y="223052"/>
                    <a:pt x="908804" y="221837"/>
                  </a:cubicBezTo>
                  <a:cubicBezTo>
                    <a:pt x="902732" y="213741"/>
                    <a:pt x="895445" y="202406"/>
                    <a:pt x="888563" y="190262"/>
                  </a:cubicBezTo>
                  <a:cubicBezTo>
                    <a:pt x="881682" y="178522"/>
                    <a:pt x="875609" y="166378"/>
                    <a:pt x="871157" y="157067"/>
                  </a:cubicBezTo>
                  <a:cubicBezTo>
                    <a:pt x="870347" y="155853"/>
                    <a:pt x="869942" y="154638"/>
                    <a:pt x="869537" y="153424"/>
                  </a:cubicBezTo>
                  <a:cubicBezTo>
                    <a:pt x="874395" y="149376"/>
                    <a:pt x="876014" y="142494"/>
                    <a:pt x="872371" y="136827"/>
                  </a:cubicBezTo>
                  <a:cubicBezTo>
                    <a:pt x="868728" y="130349"/>
                    <a:pt x="860631" y="128325"/>
                    <a:pt x="854154" y="131969"/>
                  </a:cubicBezTo>
                  <a:cubicBezTo>
                    <a:pt x="850916" y="133993"/>
                    <a:pt x="848892" y="136827"/>
                    <a:pt x="848082" y="140470"/>
                  </a:cubicBezTo>
                  <a:cubicBezTo>
                    <a:pt x="846463" y="140875"/>
                    <a:pt x="844439" y="140875"/>
                    <a:pt x="842010" y="141279"/>
                  </a:cubicBezTo>
                  <a:cubicBezTo>
                    <a:pt x="831890" y="142494"/>
                    <a:pt x="818126" y="143303"/>
                    <a:pt x="804767" y="143303"/>
                  </a:cubicBezTo>
                  <a:cubicBezTo>
                    <a:pt x="791004" y="143303"/>
                    <a:pt x="777645" y="142899"/>
                    <a:pt x="767524" y="141684"/>
                  </a:cubicBezTo>
                  <a:cubicBezTo>
                    <a:pt x="765905" y="141684"/>
                    <a:pt x="764286" y="141279"/>
                    <a:pt x="762667" y="141279"/>
                  </a:cubicBezTo>
                  <a:cubicBezTo>
                    <a:pt x="762262" y="140470"/>
                    <a:pt x="762262" y="139660"/>
                    <a:pt x="761857" y="138851"/>
                  </a:cubicBezTo>
                  <a:cubicBezTo>
                    <a:pt x="758214" y="132373"/>
                    <a:pt x="750118" y="130349"/>
                    <a:pt x="743641" y="133993"/>
                  </a:cubicBezTo>
                  <a:cubicBezTo>
                    <a:pt x="737163" y="137636"/>
                    <a:pt x="735139" y="145733"/>
                    <a:pt x="738783" y="152209"/>
                  </a:cubicBezTo>
                  <a:cubicBezTo>
                    <a:pt x="739188" y="153019"/>
                    <a:pt x="739997" y="153424"/>
                    <a:pt x="740807" y="154233"/>
                  </a:cubicBezTo>
                  <a:cubicBezTo>
                    <a:pt x="740402" y="155448"/>
                    <a:pt x="739593" y="157067"/>
                    <a:pt x="739188" y="158686"/>
                  </a:cubicBezTo>
                  <a:cubicBezTo>
                    <a:pt x="735139" y="167997"/>
                    <a:pt x="729067" y="180142"/>
                    <a:pt x="722590" y="192286"/>
                  </a:cubicBezTo>
                  <a:cubicBezTo>
                    <a:pt x="715708" y="204025"/>
                    <a:pt x="708422" y="215765"/>
                    <a:pt x="702754" y="223861"/>
                  </a:cubicBezTo>
                  <a:cubicBezTo>
                    <a:pt x="701945" y="225076"/>
                    <a:pt x="701135" y="226290"/>
                    <a:pt x="699921" y="227504"/>
                  </a:cubicBezTo>
                  <a:cubicBezTo>
                    <a:pt x="696682" y="226695"/>
                    <a:pt x="693444" y="227100"/>
                    <a:pt x="690610" y="229124"/>
                  </a:cubicBezTo>
                  <a:cubicBezTo>
                    <a:pt x="688181" y="230338"/>
                    <a:pt x="686967" y="232362"/>
                    <a:pt x="685752" y="234386"/>
                  </a:cubicBezTo>
                  <a:cubicBezTo>
                    <a:pt x="682109" y="234791"/>
                    <a:pt x="677251" y="235601"/>
                    <a:pt x="671989" y="236006"/>
                  </a:cubicBezTo>
                  <a:cubicBezTo>
                    <a:pt x="657011" y="237625"/>
                    <a:pt x="636770" y="239244"/>
                    <a:pt x="616934" y="240054"/>
                  </a:cubicBezTo>
                  <a:cubicBezTo>
                    <a:pt x="596694" y="240863"/>
                    <a:pt x="576858" y="240863"/>
                    <a:pt x="561475" y="240458"/>
                  </a:cubicBezTo>
                  <a:cubicBezTo>
                    <a:pt x="559856" y="240458"/>
                    <a:pt x="558641" y="240458"/>
                    <a:pt x="557427" y="240458"/>
                  </a:cubicBezTo>
                  <a:cubicBezTo>
                    <a:pt x="554998" y="226290"/>
                    <a:pt x="542449" y="215360"/>
                    <a:pt x="527471" y="215360"/>
                  </a:cubicBezTo>
                  <a:cubicBezTo>
                    <a:pt x="525042" y="215360"/>
                    <a:pt x="523018" y="215765"/>
                    <a:pt x="520994" y="216170"/>
                  </a:cubicBezTo>
                  <a:cubicBezTo>
                    <a:pt x="518970" y="213741"/>
                    <a:pt x="517350" y="210907"/>
                    <a:pt x="514922" y="208073"/>
                  </a:cubicBezTo>
                  <a:cubicBezTo>
                    <a:pt x="501158" y="189047"/>
                    <a:pt x="484561" y="162734"/>
                    <a:pt x="469583" y="135612"/>
                  </a:cubicBezTo>
                  <a:cubicBezTo>
                    <a:pt x="454200" y="108490"/>
                    <a:pt x="440031" y="80963"/>
                    <a:pt x="430316" y="59507"/>
                  </a:cubicBezTo>
                  <a:cubicBezTo>
                    <a:pt x="428696" y="56269"/>
                    <a:pt x="427482" y="53030"/>
                    <a:pt x="426268" y="50197"/>
                  </a:cubicBezTo>
                  <a:cubicBezTo>
                    <a:pt x="430720" y="44934"/>
                    <a:pt x="433554" y="38052"/>
                    <a:pt x="433554" y="30361"/>
                  </a:cubicBezTo>
                  <a:cubicBezTo>
                    <a:pt x="433554" y="13359"/>
                    <a:pt x="419791" y="0"/>
                    <a:pt x="403193" y="0"/>
                  </a:cubicBezTo>
                  <a:cubicBezTo>
                    <a:pt x="390239" y="0"/>
                    <a:pt x="378904" y="8501"/>
                    <a:pt x="374856" y="19836"/>
                  </a:cubicBezTo>
                  <a:cubicBezTo>
                    <a:pt x="371618" y="20241"/>
                    <a:pt x="368379" y="20241"/>
                    <a:pt x="364331" y="20645"/>
                  </a:cubicBezTo>
                  <a:cubicBezTo>
                    <a:pt x="340852" y="22669"/>
                    <a:pt x="310086" y="23884"/>
                    <a:pt x="278916" y="23884"/>
                  </a:cubicBezTo>
                  <a:cubicBezTo>
                    <a:pt x="247745" y="23884"/>
                    <a:pt x="216575" y="22669"/>
                    <a:pt x="193500" y="20645"/>
                  </a:cubicBezTo>
                  <a:cubicBezTo>
                    <a:pt x="189857" y="20241"/>
                    <a:pt x="186214" y="20241"/>
                    <a:pt x="182975" y="19836"/>
                  </a:cubicBezTo>
                  <a:cubicBezTo>
                    <a:pt x="178522" y="8096"/>
                    <a:pt x="167592" y="0"/>
                    <a:pt x="154638" y="0"/>
                  </a:cubicBezTo>
                  <a:cubicBezTo>
                    <a:pt x="137636" y="0"/>
                    <a:pt x="124277" y="13763"/>
                    <a:pt x="124277" y="30361"/>
                  </a:cubicBezTo>
                  <a:cubicBezTo>
                    <a:pt x="124277" y="38052"/>
                    <a:pt x="127516" y="45339"/>
                    <a:pt x="132374" y="50602"/>
                  </a:cubicBezTo>
                  <a:cubicBezTo>
                    <a:pt x="131159" y="53435"/>
                    <a:pt x="129945" y="56674"/>
                    <a:pt x="128326" y="59912"/>
                  </a:cubicBezTo>
                  <a:cubicBezTo>
                    <a:pt x="119015" y="81367"/>
                    <a:pt x="104846" y="109299"/>
                    <a:pt x="89463" y="136017"/>
                  </a:cubicBezTo>
                  <a:cubicBezTo>
                    <a:pt x="74081" y="162734"/>
                    <a:pt x="57078" y="189047"/>
                    <a:pt x="42910" y="208073"/>
                  </a:cubicBezTo>
                  <a:cubicBezTo>
                    <a:pt x="40886" y="210907"/>
                    <a:pt x="38862" y="213336"/>
                    <a:pt x="36838" y="216170"/>
                  </a:cubicBezTo>
                  <a:cubicBezTo>
                    <a:pt x="34814" y="215765"/>
                    <a:pt x="32385" y="215360"/>
                    <a:pt x="30361" y="215360"/>
                  </a:cubicBezTo>
                  <a:cubicBezTo>
                    <a:pt x="13359" y="215360"/>
                    <a:pt x="0" y="229124"/>
                    <a:pt x="0" y="245721"/>
                  </a:cubicBezTo>
                  <a:cubicBezTo>
                    <a:pt x="0" y="262723"/>
                    <a:pt x="13763" y="276082"/>
                    <a:pt x="30361" y="276082"/>
                  </a:cubicBezTo>
                  <a:cubicBezTo>
                    <a:pt x="32385" y="276082"/>
                    <a:pt x="34409" y="275677"/>
                    <a:pt x="36028" y="275677"/>
                  </a:cubicBezTo>
                  <a:cubicBezTo>
                    <a:pt x="38052" y="278106"/>
                    <a:pt x="40076" y="280940"/>
                    <a:pt x="42100" y="283773"/>
                  </a:cubicBezTo>
                  <a:cubicBezTo>
                    <a:pt x="55864" y="302800"/>
                    <a:pt x="72866" y="328708"/>
                    <a:pt x="88249" y="355830"/>
                  </a:cubicBezTo>
                  <a:cubicBezTo>
                    <a:pt x="104037" y="382548"/>
                    <a:pt x="118205" y="410075"/>
                    <a:pt x="127921" y="431530"/>
                  </a:cubicBezTo>
                  <a:cubicBezTo>
                    <a:pt x="129945" y="435983"/>
                    <a:pt x="131564" y="440031"/>
                    <a:pt x="133183" y="444079"/>
                  </a:cubicBezTo>
                  <a:cubicBezTo>
                    <a:pt x="127516" y="449747"/>
                    <a:pt x="123873" y="457438"/>
                    <a:pt x="123873" y="465939"/>
                  </a:cubicBezTo>
                  <a:cubicBezTo>
                    <a:pt x="123873" y="482941"/>
                    <a:pt x="137636" y="496300"/>
                    <a:pt x="154233" y="496300"/>
                  </a:cubicBezTo>
                  <a:cubicBezTo>
                    <a:pt x="169212" y="496300"/>
                    <a:pt x="181761" y="485370"/>
                    <a:pt x="184190" y="470797"/>
                  </a:cubicBezTo>
                  <a:cubicBezTo>
                    <a:pt x="187023" y="470392"/>
                    <a:pt x="189857" y="470392"/>
                    <a:pt x="193096" y="469987"/>
                  </a:cubicBezTo>
                  <a:cubicBezTo>
                    <a:pt x="216575" y="467558"/>
                    <a:pt x="247340" y="465939"/>
                    <a:pt x="278511" y="465939"/>
                  </a:cubicBezTo>
                  <a:cubicBezTo>
                    <a:pt x="309682" y="465534"/>
                    <a:pt x="340447" y="467153"/>
                    <a:pt x="363926" y="469583"/>
                  </a:cubicBezTo>
                  <a:cubicBezTo>
                    <a:pt x="367570" y="469987"/>
                    <a:pt x="370808" y="470392"/>
                    <a:pt x="374047" y="470797"/>
                  </a:cubicBezTo>
                  <a:cubicBezTo>
                    <a:pt x="378095" y="482941"/>
                    <a:pt x="389430" y="491847"/>
                    <a:pt x="402788" y="491847"/>
                  </a:cubicBezTo>
                  <a:cubicBezTo>
                    <a:pt x="408456" y="491847"/>
                    <a:pt x="413718" y="490228"/>
                    <a:pt x="418171" y="487394"/>
                  </a:cubicBezTo>
                  <a:cubicBezTo>
                    <a:pt x="419386" y="489013"/>
                    <a:pt x="420600" y="491038"/>
                    <a:pt x="421815" y="493062"/>
                  </a:cubicBezTo>
                  <a:cubicBezTo>
                    <a:pt x="429911" y="506016"/>
                    <a:pt x="440031" y="523423"/>
                    <a:pt x="449342" y="540829"/>
                  </a:cubicBezTo>
                  <a:cubicBezTo>
                    <a:pt x="458653" y="558641"/>
                    <a:pt x="467558" y="576453"/>
                    <a:pt x="474035" y="590621"/>
                  </a:cubicBezTo>
                  <a:cubicBezTo>
                    <a:pt x="476059" y="595479"/>
                    <a:pt x="478083" y="599527"/>
                    <a:pt x="479298" y="603171"/>
                  </a:cubicBezTo>
                  <a:cubicBezTo>
                    <a:pt x="478083" y="605195"/>
                    <a:pt x="477274" y="607623"/>
                    <a:pt x="477274" y="610457"/>
                  </a:cubicBezTo>
                  <a:cubicBezTo>
                    <a:pt x="477274" y="613696"/>
                    <a:pt x="478488" y="616934"/>
                    <a:pt x="480917" y="619363"/>
                  </a:cubicBezTo>
                  <a:cubicBezTo>
                    <a:pt x="480513" y="620578"/>
                    <a:pt x="479703" y="621792"/>
                    <a:pt x="479298" y="623411"/>
                  </a:cubicBezTo>
                  <a:cubicBezTo>
                    <a:pt x="475250" y="632722"/>
                    <a:pt x="469178" y="644866"/>
                    <a:pt x="462296" y="656606"/>
                  </a:cubicBezTo>
                  <a:cubicBezTo>
                    <a:pt x="455414" y="668345"/>
                    <a:pt x="448128" y="679680"/>
                    <a:pt x="442055" y="688181"/>
                  </a:cubicBezTo>
                  <a:cubicBezTo>
                    <a:pt x="441246" y="689396"/>
                    <a:pt x="440436" y="690610"/>
                    <a:pt x="439626" y="691824"/>
                  </a:cubicBezTo>
                  <a:cubicBezTo>
                    <a:pt x="438817" y="691824"/>
                    <a:pt x="437602" y="691420"/>
                    <a:pt x="436793" y="691420"/>
                  </a:cubicBezTo>
                  <a:cubicBezTo>
                    <a:pt x="429506" y="691420"/>
                    <a:pt x="423434" y="697492"/>
                    <a:pt x="423434" y="704778"/>
                  </a:cubicBezTo>
                  <a:cubicBezTo>
                    <a:pt x="423434" y="712065"/>
                    <a:pt x="429506" y="718137"/>
                    <a:pt x="436793" y="718137"/>
                  </a:cubicBezTo>
                  <a:cubicBezTo>
                    <a:pt x="437602" y="718137"/>
                    <a:pt x="438412" y="718137"/>
                    <a:pt x="439222" y="717733"/>
                  </a:cubicBezTo>
                  <a:cubicBezTo>
                    <a:pt x="440031" y="718947"/>
                    <a:pt x="440841" y="720161"/>
                    <a:pt x="441650" y="721376"/>
                  </a:cubicBezTo>
                  <a:cubicBezTo>
                    <a:pt x="447723" y="729877"/>
                    <a:pt x="455009" y="741212"/>
                    <a:pt x="461891" y="752951"/>
                  </a:cubicBezTo>
                  <a:cubicBezTo>
                    <a:pt x="468773" y="764691"/>
                    <a:pt x="475250" y="776835"/>
                    <a:pt x="479298" y="786146"/>
                  </a:cubicBezTo>
                  <a:cubicBezTo>
                    <a:pt x="480108" y="788170"/>
                    <a:pt x="480917" y="789789"/>
                    <a:pt x="481727" y="791408"/>
                  </a:cubicBezTo>
                  <a:cubicBezTo>
                    <a:pt x="479298" y="793837"/>
                    <a:pt x="477679" y="797076"/>
                    <a:pt x="477679" y="801124"/>
                  </a:cubicBezTo>
                  <a:cubicBezTo>
                    <a:pt x="477679" y="808410"/>
                    <a:pt x="483751" y="814483"/>
                    <a:pt x="491038" y="814483"/>
                  </a:cubicBezTo>
                  <a:cubicBezTo>
                    <a:pt x="497514" y="814483"/>
                    <a:pt x="503182" y="809625"/>
                    <a:pt x="503992" y="803148"/>
                  </a:cubicBezTo>
                  <a:cubicBezTo>
                    <a:pt x="505206" y="803148"/>
                    <a:pt x="506420" y="802743"/>
                    <a:pt x="508040" y="802743"/>
                  </a:cubicBezTo>
                  <a:cubicBezTo>
                    <a:pt x="518160" y="801933"/>
                    <a:pt x="531924" y="801124"/>
                    <a:pt x="545283" y="801124"/>
                  </a:cubicBezTo>
                  <a:cubicBezTo>
                    <a:pt x="559046" y="801124"/>
                    <a:pt x="572405" y="801529"/>
                    <a:pt x="582525" y="802743"/>
                  </a:cubicBezTo>
                  <a:cubicBezTo>
                    <a:pt x="584144" y="802743"/>
                    <a:pt x="585359" y="803148"/>
                    <a:pt x="586978" y="803148"/>
                  </a:cubicBezTo>
                  <a:cubicBezTo>
                    <a:pt x="588597" y="808410"/>
                    <a:pt x="593860" y="812459"/>
                    <a:pt x="599527" y="812459"/>
                  </a:cubicBezTo>
                  <a:cubicBezTo>
                    <a:pt x="606814" y="812459"/>
                    <a:pt x="612886" y="806386"/>
                    <a:pt x="612886" y="799100"/>
                  </a:cubicBezTo>
                  <a:cubicBezTo>
                    <a:pt x="612886" y="795861"/>
                    <a:pt x="611672" y="792623"/>
                    <a:pt x="609648" y="790194"/>
                  </a:cubicBezTo>
                  <a:cubicBezTo>
                    <a:pt x="609648" y="788575"/>
                    <a:pt x="610457" y="786955"/>
                    <a:pt x="610862" y="785741"/>
                  </a:cubicBezTo>
                  <a:close/>
                  <a:moveTo>
                    <a:pt x="708422" y="227504"/>
                  </a:moveTo>
                  <a:cubicBezTo>
                    <a:pt x="712470" y="218194"/>
                    <a:pt x="718542" y="206049"/>
                    <a:pt x="725019" y="193905"/>
                  </a:cubicBezTo>
                  <a:cubicBezTo>
                    <a:pt x="731901" y="182166"/>
                    <a:pt x="739188" y="170426"/>
                    <a:pt x="744855" y="162330"/>
                  </a:cubicBezTo>
                  <a:cubicBezTo>
                    <a:pt x="745665" y="161115"/>
                    <a:pt x="746474" y="159901"/>
                    <a:pt x="747689" y="158686"/>
                  </a:cubicBezTo>
                  <a:cubicBezTo>
                    <a:pt x="750927" y="159496"/>
                    <a:pt x="754166" y="159091"/>
                    <a:pt x="756999" y="157067"/>
                  </a:cubicBezTo>
                  <a:cubicBezTo>
                    <a:pt x="759833" y="155448"/>
                    <a:pt x="761857" y="152614"/>
                    <a:pt x="762667" y="149781"/>
                  </a:cubicBezTo>
                  <a:cubicBezTo>
                    <a:pt x="764286" y="149781"/>
                    <a:pt x="765500" y="149376"/>
                    <a:pt x="767120" y="149376"/>
                  </a:cubicBezTo>
                  <a:cubicBezTo>
                    <a:pt x="777240" y="148161"/>
                    <a:pt x="791004" y="147352"/>
                    <a:pt x="804363" y="147352"/>
                  </a:cubicBezTo>
                  <a:cubicBezTo>
                    <a:pt x="818126" y="146947"/>
                    <a:pt x="831485" y="147757"/>
                    <a:pt x="841605" y="148566"/>
                  </a:cubicBezTo>
                  <a:cubicBezTo>
                    <a:pt x="844034" y="148971"/>
                    <a:pt x="846463" y="148971"/>
                    <a:pt x="848487" y="149376"/>
                  </a:cubicBezTo>
                  <a:cubicBezTo>
                    <a:pt x="848487" y="149781"/>
                    <a:pt x="848487" y="150185"/>
                    <a:pt x="848892" y="150590"/>
                  </a:cubicBezTo>
                  <a:cubicBezTo>
                    <a:pt x="851321" y="154638"/>
                    <a:pt x="855774" y="157067"/>
                    <a:pt x="860631" y="157067"/>
                  </a:cubicBezTo>
                  <a:cubicBezTo>
                    <a:pt x="861846" y="158282"/>
                    <a:pt x="862655" y="159901"/>
                    <a:pt x="863870" y="161520"/>
                  </a:cubicBezTo>
                  <a:cubicBezTo>
                    <a:pt x="869942" y="169616"/>
                    <a:pt x="877633" y="180951"/>
                    <a:pt x="884515" y="192691"/>
                  </a:cubicBezTo>
                  <a:cubicBezTo>
                    <a:pt x="891397" y="204430"/>
                    <a:pt x="897874" y="216170"/>
                    <a:pt x="902327" y="225885"/>
                  </a:cubicBezTo>
                  <a:cubicBezTo>
                    <a:pt x="903137" y="227504"/>
                    <a:pt x="903542" y="228719"/>
                    <a:pt x="904351" y="229933"/>
                  </a:cubicBezTo>
                  <a:cubicBezTo>
                    <a:pt x="900708" y="233982"/>
                    <a:pt x="899898" y="240458"/>
                    <a:pt x="902732" y="245316"/>
                  </a:cubicBezTo>
                  <a:cubicBezTo>
                    <a:pt x="903137" y="246126"/>
                    <a:pt x="903946" y="246531"/>
                    <a:pt x="904351" y="247340"/>
                  </a:cubicBezTo>
                  <a:cubicBezTo>
                    <a:pt x="903946" y="248555"/>
                    <a:pt x="903137" y="250174"/>
                    <a:pt x="902732" y="251793"/>
                  </a:cubicBezTo>
                  <a:cubicBezTo>
                    <a:pt x="898684" y="261104"/>
                    <a:pt x="892612" y="273248"/>
                    <a:pt x="885730" y="284988"/>
                  </a:cubicBezTo>
                  <a:cubicBezTo>
                    <a:pt x="878848" y="296728"/>
                    <a:pt x="871561" y="308467"/>
                    <a:pt x="865894" y="316563"/>
                  </a:cubicBezTo>
                  <a:cubicBezTo>
                    <a:pt x="865084" y="317778"/>
                    <a:pt x="864275" y="318992"/>
                    <a:pt x="863060" y="320207"/>
                  </a:cubicBezTo>
                  <a:cubicBezTo>
                    <a:pt x="859822" y="319802"/>
                    <a:pt x="856583" y="319802"/>
                    <a:pt x="853749" y="321826"/>
                  </a:cubicBezTo>
                  <a:cubicBezTo>
                    <a:pt x="850916" y="323445"/>
                    <a:pt x="848892" y="326279"/>
                    <a:pt x="848082" y="329517"/>
                  </a:cubicBezTo>
                  <a:cubicBezTo>
                    <a:pt x="846868" y="329517"/>
                    <a:pt x="845248" y="329922"/>
                    <a:pt x="843629" y="329922"/>
                  </a:cubicBezTo>
                  <a:cubicBezTo>
                    <a:pt x="833509" y="331137"/>
                    <a:pt x="819745" y="331946"/>
                    <a:pt x="806387" y="331541"/>
                  </a:cubicBezTo>
                  <a:cubicBezTo>
                    <a:pt x="792623" y="331541"/>
                    <a:pt x="779264" y="331137"/>
                    <a:pt x="769144" y="329922"/>
                  </a:cubicBezTo>
                  <a:cubicBezTo>
                    <a:pt x="767524" y="329922"/>
                    <a:pt x="765905" y="329517"/>
                    <a:pt x="764286" y="329517"/>
                  </a:cubicBezTo>
                  <a:cubicBezTo>
                    <a:pt x="763881" y="328708"/>
                    <a:pt x="763881" y="327898"/>
                    <a:pt x="763476" y="327088"/>
                  </a:cubicBezTo>
                  <a:cubicBezTo>
                    <a:pt x="760643" y="322231"/>
                    <a:pt x="754975" y="319802"/>
                    <a:pt x="749713" y="321016"/>
                  </a:cubicBezTo>
                  <a:cubicBezTo>
                    <a:pt x="748903" y="319802"/>
                    <a:pt x="748093" y="318587"/>
                    <a:pt x="746879" y="317373"/>
                  </a:cubicBezTo>
                  <a:cubicBezTo>
                    <a:pt x="740807" y="308872"/>
                    <a:pt x="733520" y="297537"/>
                    <a:pt x="726638" y="285798"/>
                  </a:cubicBezTo>
                  <a:cubicBezTo>
                    <a:pt x="719757" y="274058"/>
                    <a:pt x="713280" y="261913"/>
                    <a:pt x="708827" y="253008"/>
                  </a:cubicBezTo>
                  <a:cubicBezTo>
                    <a:pt x="708017" y="251388"/>
                    <a:pt x="707612" y="250174"/>
                    <a:pt x="706803" y="248960"/>
                  </a:cubicBezTo>
                  <a:cubicBezTo>
                    <a:pt x="710041" y="244912"/>
                    <a:pt x="710851" y="238839"/>
                    <a:pt x="708017" y="233982"/>
                  </a:cubicBezTo>
                  <a:cubicBezTo>
                    <a:pt x="707612" y="233172"/>
                    <a:pt x="706803" y="232767"/>
                    <a:pt x="706398" y="231958"/>
                  </a:cubicBezTo>
                  <a:cubicBezTo>
                    <a:pt x="707208" y="230338"/>
                    <a:pt x="707612" y="229124"/>
                    <a:pt x="708422" y="227504"/>
                  </a:cubicBezTo>
                  <a:close/>
                  <a:moveTo>
                    <a:pt x="414933" y="423434"/>
                  </a:moveTo>
                  <a:cubicBezTo>
                    <a:pt x="412909" y="426268"/>
                    <a:pt x="410885" y="429101"/>
                    <a:pt x="408861" y="431530"/>
                  </a:cubicBezTo>
                  <a:cubicBezTo>
                    <a:pt x="406837" y="431125"/>
                    <a:pt x="404813" y="430720"/>
                    <a:pt x="402383" y="430720"/>
                  </a:cubicBezTo>
                  <a:cubicBezTo>
                    <a:pt x="389025" y="430720"/>
                    <a:pt x="377690" y="439626"/>
                    <a:pt x="373642" y="451771"/>
                  </a:cubicBezTo>
                  <a:cubicBezTo>
                    <a:pt x="370403" y="452175"/>
                    <a:pt x="367165" y="452580"/>
                    <a:pt x="363522" y="452985"/>
                  </a:cubicBezTo>
                  <a:cubicBezTo>
                    <a:pt x="340043" y="455414"/>
                    <a:pt x="309277" y="457033"/>
                    <a:pt x="278106" y="456628"/>
                  </a:cubicBezTo>
                  <a:cubicBezTo>
                    <a:pt x="246936" y="456628"/>
                    <a:pt x="215765" y="454604"/>
                    <a:pt x="192691" y="452580"/>
                  </a:cubicBezTo>
                  <a:cubicBezTo>
                    <a:pt x="188238" y="452175"/>
                    <a:pt x="184190" y="451771"/>
                    <a:pt x="180142" y="451366"/>
                  </a:cubicBezTo>
                  <a:cubicBezTo>
                    <a:pt x="174879" y="442055"/>
                    <a:pt x="165163" y="435578"/>
                    <a:pt x="153829" y="435578"/>
                  </a:cubicBezTo>
                  <a:cubicBezTo>
                    <a:pt x="152614" y="435578"/>
                    <a:pt x="151805" y="435983"/>
                    <a:pt x="150590" y="435983"/>
                  </a:cubicBezTo>
                  <a:cubicBezTo>
                    <a:pt x="147757" y="432340"/>
                    <a:pt x="144518" y="428292"/>
                    <a:pt x="141279" y="423434"/>
                  </a:cubicBezTo>
                  <a:cubicBezTo>
                    <a:pt x="127516" y="404408"/>
                    <a:pt x="110918" y="378095"/>
                    <a:pt x="95536" y="351377"/>
                  </a:cubicBezTo>
                  <a:cubicBezTo>
                    <a:pt x="80153" y="324255"/>
                    <a:pt x="65984" y="296728"/>
                    <a:pt x="56269" y="275273"/>
                  </a:cubicBezTo>
                  <a:cubicBezTo>
                    <a:pt x="54650" y="272034"/>
                    <a:pt x="53435" y="268795"/>
                    <a:pt x="52221" y="265962"/>
                  </a:cubicBezTo>
                  <a:cubicBezTo>
                    <a:pt x="56674" y="260699"/>
                    <a:pt x="59912" y="253817"/>
                    <a:pt x="59912" y="246126"/>
                  </a:cubicBezTo>
                  <a:cubicBezTo>
                    <a:pt x="59912" y="238434"/>
                    <a:pt x="56674" y="231148"/>
                    <a:pt x="51816" y="225885"/>
                  </a:cubicBezTo>
                  <a:cubicBezTo>
                    <a:pt x="53030" y="223052"/>
                    <a:pt x="54245" y="219813"/>
                    <a:pt x="55864" y="216575"/>
                  </a:cubicBezTo>
                  <a:cubicBezTo>
                    <a:pt x="65175" y="195119"/>
                    <a:pt x="79343" y="167188"/>
                    <a:pt x="94726" y="140470"/>
                  </a:cubicBezTo>
                  <a:cubicBezTo>
                    <a:pt x="110514" y="113752"/>
                    <a:pt x="127516" y="87439"/>
                    <a:pt x="141279" y="68818"/>
                  </a:cubicBezTo>
                  <a:cubicBezTo>
                    <a:pt x="143303" y="65984"/>
                    <a:pt x="145328" y="63151"/>
                    <a:pt x="147352" y="60722"/>
                  </a:cubicBezTo>
                  <a:cubicBezTo>
                    <a:pt x="149376" y="61127"/>
                    <a:pt x="151400" y="61531"/>
                    <a:pt x="153829" y="61531"/>
                  </a:cubicBezTo>
                  <a:cubicBezTo>
                    <a:pt x="166783" y="61531"/>
                    <a:pt x="178118" y="53030"/>
                    <a:pt x="182166" y="41696"/>
                  </a:cubicBezTo>
                  <a:cubicBezTo>
                    <a:pt x="185404" y="41291"/>
                    <a:pt x="189047" y="41291"/>
                    <a:pt x="192691" y="40886"/>
                  </a:cubicBezTo>
                  <a:cubicBezTo>
                    <a:pt x="216170" y="38862"/>
                    <a:pt x="246936" y="37648"/>
                    <a:pt x="278106" y="37648"/>
                  </a:cubicBezTo>
                  <a:cubicBezTo>
                    <a:pt x="309277" y="37648"/>
                    <a:pt x="340043" y="38862"/>
                    <a:pt x="363522" y="40886"/>
                  </a:cubicBezTo>
                  <a:cubicBezTo>
                    <a:pt x="367165" y="41291"/>
                    <a:pt x="370808" y="41291"/>
                    <a:pt x="374047" y="41696"/>
                  </a:cubicBezTo>
                  <a:cubicBezTo>
                    <a:pt x="378500" y="53435"/>
                    <a:pt x="389430" y="61531"/>
                    <a:pt x="402383" y="61531"/>
                  </a:cubicBezTo>
                  <a:cubicBezTo>
                    <a:pt x="404408" y="61531"/>
                    <a:pt x="406027" y="61127"/>
                    <a:pt x="408051" y="61127"/>
                  </a:cubicBezTo>
                  <a:cubicBezTo>
                    <a:pt x="410075" y="63555"/>
                    <a:pt x="412099" y="66389"/>
                    <a:pt x="414123" y="69223"/>
                  </a:cubicBezTo>
                  <a:cubicBezTo>
                    <a:pt x="427887" y="88249"/>
                    <a:pt x="444889" y="114157"/>
                    <a:pt x="460272" y="141279"/>
                  </a:cubicBezTo>
                  <a:cubicBezTo>
                    <a:pt x="476059" y="167997"/>
                    <a:pt x="490633" y="195524"/>
                    <a:pt x="500348" y="216979"/>
                  </a:cubicBezTo>
                  <a:cubicBezTo>
                    <a:pt x="501968" y="220218"/>
                    <a:pt x="503182" y="223052"/>
                    <a:pt x="504396" y="226290"/>
                  </a:cubicBezTo>
                  <a:cubicBezTo>
                    <a:pt x="499538" y="231553"/>
                    <a:pt x="496300" y="238839"/>
                    <a:pt x="496300" y="246531"/>
                  </a:cubicBezTo>
                  <a:cubicBezTo>
                    <a:pt x="496300" y="254222"/>
                    <a:pt x="499134" y="261104"/>
                    <a:pt x="503992" y="266367"/>
                  </a:cubicBezTo>
                  <a:cubicBezTo>
                    <a:pt x="502777" y="269200"/>
                    <a:pt x="501563" y="272439"/>
                    <a:pt x="499943" y="275677"/>
                  </a:cubicBezTo>
                  <a:cubicBezTo>
                    <a:pt x="490228" y="297132"/>
                    <a:pt x="476464" y="324659"/>
                    <a:pt x="460677" y="351782"/>
                  </a:cubicBezTo>
                  <a:cubicBezTo>
                    <a:pt x="445294" y="378500"/>
                    <a:pt x="428696" y="404408"/>
                    <a:pt x="414933" y="423434"/>
                  </a:cubicBezTo>
                  <a:close/>
                  <a:moveTo>
                    <a:pt x="455819" y="537591"/>
                  </a:moveTo>
                  <a:cubicBezTo>
                    <a:pt x="446508" y="519779"/>
                    <a:pt x="437602" y="501968"/>
                    <a:pt x="431125" y="487799"/>
                  </a:cubicBezTo>
                  <a:cubicBezTo>
                    <a:pt x="429506" y="484560"/>
                    <a:pt x="428292" y="481727"/>
                    <a:pt x="427077" y="478893"/>
                  </a:cubicBezTo>
                  <a:cubicBezTo>
                    <a:pt x="430720" y="474035"/>
                    <a:pt x="432744" y="467963"/>
                    <a:pt x="432744" y="461486"/>
                  </a:cubicBezTo>
                  <a:cubicBezTo>
                    <a:pt x="432744" y="453795"/>
                    <a:pt x="429911" y="446508"/>
                    <a:pt x="425053" y="441246"/>
                  </a:cubicBezTo>
                  <a:cubicBezTo>
                    <a:pt x="426268" y="438412"/>
                    <a:pt x="427482" y="435173"/>
                    <a:pt x="429101" y="431935"/>
                  </a:cubicBezTo>
                  <a:cubicBezTo>
                    <a:pt x="438412" y="410480"/>
                    <a:pt x="452985" y="382953"/>
                    <a:pt x="468368" y="355830"/>
                  </a:cubicBezTo>
                  <a:cubicBezTo>
                    <a:pt x="483751" y="329113"/>
                    <a:pt x="501158" y="302800"/>
                    <a:pt x="514517" y="283773"/>
                  </a:cubicBezTo>
                  <a:cubicBezTo>
                    <a:pt x="516541" y="280940"/>
                    <a:pt x="518565" y="278106"/>
                    <a:pt x="520589" y="275677"/>
                  </a:cubicBezTo>
                  <a:cubicBezTo>
                    <a:pt x="522613" y="276082"/>
                    <a:pt x="524637" y="276082"/>
                    <a:pt x="526661" y="276082"/>
                  </a:cubicBezTo>
                  <a:cubicBezTo>
                    <a:pt x="541234" y="276082"/>
                    <a:pt x="553379" y="265557"/>
                    <a:pt x="556212" y="251793"/>
                  </a:cubicBezTo>
                  <a:cubicBezTo>
                    <a:pt x="557832" y="251793"/>
                    <a:pt x="559451" y="251388"/>
                    <a:pt x="561070" y="251388"/>
                  </a:cubicBezTo>
                  <a:cubicBezTo>
                    <a:pt x="576048" y="249769"/>
                    <a:pt x="596289" y="248150"/>
                    <a:pt x="616125" y="247340"/>
                  </a:cubicBezTo>
                  <a:cubicBezTo>
                    <a:pt x="636365" y="246531"/>
                    <a:pt x="656201" y="246126"/>
                    <a:pt x="671584" y="246936"/>
                  </a:cubicBezTo>
                  <a:cubicBezTo>
                    <a:pt x="676847" y="246936"/>
                    <a:pt x="681299" y="247340"/>
                    <a:pt x="685348" y="247340"/>
                  </a:cubicBezTo>
                  <a:cubicBezTo>
                    <a:pt x="688181" y="252198"/>
                    <a:pt x="693849" y="254222"/>
                    <a:pt x="698706" y="253413"/>
                  </a:cubicBezTo>
                  <a:cubicBezTo>
                    <a:pt x="699516" y="254627"/>
                    <a:pt x="700326" y="255841"/>
                    <a:pt x="701540" y="257056"/>
                  </a:cubicBezTo>
                  <a:cubicBezTo>
                    <a:pt x="707612" y="265557"/>
                    <a:pt x="714899" y="276892"/>
                    <a:pt x="721781" y="288631"/>
                  </a:cubicBezTo>
                  <a:cubicBezTo>
                    <a:pt x="728663" y="300371"/>
                    <a:pt x="735139" y="312110"/>
                    <a:pt x="739593" y="321421"/>
                  </a:cubicBezTo>
                  <a:cubicBezTo>
                    <a:pt x="740402" y="323040"/>
                    <a:pt x="740807" y="324255"/>
                    <a:pt x="741617" y="325469"/>
                  </a:cubicBezTo>
                  <a:cubicBezTo>
                    <a:pt x="738378" y="329517"/>
                    <a:pt x="737568" y="335185"/>
                    <a:pt x="740402" y="340043"/>
                  </a:cubicBezTo>
                  <a:cubicBezTo>
                    <a:pt x="736759" y="347734"/>
                    <a:pt x="730687" y="359473"/>
                    <a:pt x="723400" y="374047"/>
                  </a:cubicBezTo>
                  <a:cubicBezTo>
                    <a:pt x="716518" y="387001"/>
                    <a:pt x="708827" y="402788"/>
                    <a:pt x="699921" y="418981"/>
                  </a:cubicBezTo>
                  <a:cubicBezTo>
                    <a:pt x="691420" y="435173"/>
                    <a:pt x="681704" y="452580"/>
                    <a:pt x="672393" y="469987"/>
                  </a:cubicBezTo>
                  <a:cubicBezTo>
                    <a:pt x="662678" y="486989"/>
                    <a:pt x="652963" y="504396"/>
                    <a:pt x="644057" y="520184"/>
                  </a:cubicBezTo>
                  <a:cubicBezTo>
                    <a:pt x="634746" y="536377"/>
                    <a:pt x="625840" y="550950"/>
                    <a:pt x="618553" y="563904"/>
                  </a:cubicBezTo>
                  <a:cubicBezTo>
                    <a:pt x="610862" y="576453"/>
                    <a:pt x="604385" y="586978"/>
                    <a:pt x="599932" y="594265"/>
                  </a:cubicBezTo>
                  <a:cubicBezTo>
                    <a:pt x="599527" y="595074"/>
                    <a:pt x="599123" y="595479"/>
                    <a:pt x="598718" y="596289"/>
                  </a:cubicBezTo>
                  <a:cubicBezTo>
                    <a:pt x="593455" y="596694"/>
                    <a:pt x="589002" y="599932"/>
                    <a:pt x="586978" y="604790"/>
                  </a:cubicBezTo>
                  <a:cubicBezTo>
                    <a:pt x="585359" y="604790"/>
                    <a:pt x="584144" y="605195"/>
                    <a:pt x="582525" y="605195"/>
                  </a:cubicBezTo>
                  <a:cubicBezTo>
                    <a:pt x="572405" y="606004"/>
                    <a:pt x="558641" y="606409"/>
                    <a:pt x="545283" y="606409"/>
                  </a:cubicBezTo>
                  <a:cubicBezTo>
                    <a:pt x="531519" y="606409"/>
                    <a:pt x="518160" y="606004"/>
                    <a:pt x="508040" y="605195"/>
                  </a:cubicBezTo>
                  <a:cubicBezTo>
                    <a:pt x="506420" y="605195"/>
                    <a:pt x="504801" y="604790"/>
                    <a:pt x="503587" y="604790"/>
                  </a:cubicBezTo>
                  <a:cubicBezTo>
                    <a:pt x="501563" y="599932"/>
                    <a:pt x="497110" y="596289"/>
                    <a:pt x="491442" y="596289"/>
                  </a:cubicBezTo>
                  <a:cubicBezTo>
                    <a:pt x="489418" y="593050"/>
                    <a:pt x="486989" y="589407"/>
                    <a:pt x="484156" y="584954"/>
                  </a:cubicBezTo>
                  <a:cubicBezTo>
                    <a:pt x="475250" y="572810"/>
                    <a:pt x="465129" y="554998"/>
                    <a:pt x="455819" y="537591"/>
                  </a:cubicBezTo>
                  <a:close/>
                  <a:moveTo>
                    <a:pt x="604790" y="782098"/>
                  </a:moveTo>
                  <a:cubicBezTo>
                    <a:pt x="603980" y="783312"/>
                    <a:pt x="603171" y="784527"/>
                    <a:pt x="602361" y="785741"/>
                  </a:cubicBezTo>
                  <a:cubicBezTo>
                    <a:pt x="601551" y="785741"/>
                    <a:pt x="600742" y="785336"/>
                    <a:pt x="599527" y="785336"/>
                  </a:cubicBezTo>
                  <a:cubicBezTo>
                    <a:pt x="593455" y="785336"/>
                    <a:pt x="588597" y="789384"/>
                    <a:pt x="586978" y="794647"/>
                  </a:cubicBezTo>
                  <a:cubicBezTo>
                    <a:pt x="585764" y="794647"/>
                    <a:pt x="584144" y="795052"/>
                    <a:pt x="582525" y="795052"/>
                  </a:cubicBezTo>
                  <a:cubicBezTo>
                    <a:pt x="572405" y="796266"/>
                    <a:pt x="558641" y="796671"/>
                    <a:pt x="545283" y="796671"/>
                  </a:cubicBezTo>
                  <a:cubicBezTo>
                    <a:pt x="531519" y="796671"/>
                    <a:pt x="518160" y="795861"/>
                    <a:pt x="508040" y="795052"/>
                  </a:cubicBezTo>
                  <a:cubicBezTo>
                    <a:pt x="506016" y="795052"/>
                    <a:pt x="504396" y="794647"/>
                    <a:pt x="502777" y="794647"/>
                  </a:cubicBezTo>
                  <a:cubicBezTo>
                    <a:pt x="500348" y="790599"/>
                    <a:pt x="496300" y="787765"/>
                    <a:pt x="491038" y="787765"/>
                  </a:cubicBezTo>
                  <a:cubicBezTo>
                    <a:pt x="490633" y="787765"/>
                    <a:pt x="490228" y="787765"/>
                    <a:pt x="489823" y="787765"/>
                  </a:cubicBezTo>
                  <a:cubicBezTo>
                    <a:pt x="488609" y="786146"/>
                    <a:pt x="487394" y="784527"/>
                    <a:pt x="485775" y="782503"/>
                  </a:cubicBezTo>
                  <a:cubicBezTo>
                    <a:pt x="479703" y="774406"/>
                    <a:pt x="472416" y="762667"/>
                    <a:pt x="465534" y="750927"/>
                  </a:cubicBezTo>
                  <a:cubicBezTo>
                    <a:pt x="458653" y="739188"/>
                    <a:pt x="452580" y="727043"/>
                    <a:pt x="448532" y="717733"/>
                  </a:cubicBezTo>
                  <a:cubicBezTo>
                    <a:pt x="447723" y="716113"/>
                    <a:pt x="447318" y="714899"/>
                    <a:pt x="446508" y="713684"/>
                  </a:cubicBezTo>
                  <a:cubicBezTo>
                    <a:pt x="448532" y="711255"/>
                    <a:pt x="449747" y="708422"/>
                    <a:pt x="449747" y="704778"/>
                  </a:cubicBezTo>
                  <a:cubicBezTo>
                    <a:pt x="449747" y="701135"/>
                    <a:pt x="448532" y="698302"/>
                    <a:pt x="446103" y="695873"/>
                  </a:cubicBezTo>
                  <a:cubicBezTo>
                    <a:pt x="446508" y="694658"/>
                    <a:pt x="447318" y="693444"/>
                    <a:pt x="447723" y="691824"/>
                  </a:cubicBezTo>
                  <a:cubicBezTo>
                    <a:pt x="451771" y="682514"/>
                    <a:pt x="457843" y="670369"/>
                    <a:pt x="464725" y="658630"/>
                  </a:cubicBezTo>
                  <a:cubicBezTo>
                    <a:pt x="471607" y="646890"/>
                    <a:pt x="478893" y="635556"/>
                    <a:pt x="484965" y="627054"/>
                  </a:cubicBezTo>
                  <a:cubicBezTo>
                    <a:pt x="485775" y="625840"/>
                    <a:pt x="486585" y="624626"/>
                    <a:pt x="487394" y="623411"/>
                  </a:cubicBezTo>
                  <a:cubicBezTo>
                    <a:pt x="488204" y="623411"/>
                    <a:pt x="489418" y="623816"/>
                    <a:pt x="490228" y="623816"/>
                  </a:cubicBezTo>
                  <a:cubicBezTo>
                    <a:pt x="495895" y="623816"/>
                    <a:pt x="500753" y="620173"/>
                    <a:pt x="502777" y="614910"/>
                  </a:cubicBezTo>
                  <a:cubicBezTo>
                    <a:pt x="504396" y="614910"/>
                    <a:pt x="505611" y="614505"/>
                    <a:pt x="507230" y="614505"/>
                  </a:cubicBezTo>
                  <a:cubicBezTo>
                    <a:pt x="517350" y="613696"/>
                    <a:pt x="531114" y="613291"/>
                    <a:pt x="544473" y="613291"/>
                  </a:cubicBezTo>
                  <a:cubicBezTo>
                    <a:pt x="558236" y="613291"/>
                    <a:pt x="571595" y="613696"/>
                    <a:pt x="581716" y="614505"/>
                  </a:cubicBezTo>
                  <a:cubicBezTo>
                    <a:pt x="583335" y="614505"/>
                    <a:pt x="584954" y="614910"/>
                    <a:pt x="586168" y="614910"/>
                  </a:cubicBezTo>
                  <a:cubicBezTo>
                    <a:pt x="588193" y="620173"/>
                    <a:pt x="593050" y="623816"/>
                    <a:pt x="598718" y="623816"/>
                  </a:cubicBezTo>
                  <a:cubicBezTo>
                    <a:pt x="599527" y="623816"/>
                    <a:pt x="600337" y="623816"/>
                    <a:pt x="601147" y="623411"/>
                  </a:cubicBezTo>
                  <a:cubicBezTo>
                    <a:pt x="601956" y="624626"/>
                    <a:pt x="602766" y="625840"/>
                    <a:pt x="603575" y="627054"/>
                  </a:cubicBezTo>
                  <a:cubicBezTo>
                    <a:pt x="609648" y="635556"/>
                    <a:pt x="616934" y="646890"/>
                    <a:pt x="623816" y="658630"/>
                  </a:cubicBezTo>
                  <a:cubicBezTo>
                    <a:pt x="630698" y="670369"/>
                    <a:pt x="637175" y="682514"/>
                    <a:pt x="641223" y="691824"/>
                  </a:cubicBezTo>
                  <a:cubicBezTo>
                    <a:pt x="642033" y="693039"/>
                    <a:pt x="642438" y="694658"/>
                    <a:pt x="642842" y="695873"/>
                  </a:cubicBezTo>
                  <a:cubicBezTo>
                    <a:pt x="640818" y="698302"/>
                    <a:pt x="639199" y="701540"/>
                    <a:pt x="639199" y="704778"/>
                  </a:cubicBezTo>
                  <a:cubicBezTo>
                    <a:pt x="639199" y="708017"/>
                    <a:pt x="640413" y="711255"/>
                    <a:pt x="642438" y="713684"/>
                  </a:cubicBezTo>
                  <a:cubicBezTo>
                    <a:pt x="642033" y="714899"/>
                    <a:pt x="641223" y="716113"/>
                    <a:pt x="640818" y="717733"/>
                  </a:cubicBezTo>
                  <a:cubicBezTo>
                    <a:pt x="636770" y="727043"/>
                    <a:pt x="630293" y="739188"/>
                    <a:pt x="623816" y="750927"/>
                  </a:cubicBezTo>
                  <a:cubicBezTo>
                    <a:pt x="618149" y="762262"/>
                    <a:pt x="610862" y="773597"/>
                    <a:pt x="604790" y="7820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3086075" y="1293100"/>
            <a:ext cx="46611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5" name="Google Shape;55;p9"/>
          <p:cNvSpPr txBox="1">
            <a:spLocks noGrp="1"/>
          </p:cNvSpPr>
          <p:nvPr>
            <p:ph type="subTitle" idx="1"/>
          </p:nvPr>
        </p:nvSpPr>
        <p:spPr>
          <a:xfrm>
            <a:off x="3086125" y="2168600"/>
            <a:ext cx="4661100" cy="168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pic>
        <p:nvPicPr>
          <p:cNvPr id="56" name="Google Shape;56;p9"/>
          <p:cNvPicPr preferRelativeResize="0"/>
          <p:nvPr/>
        </p:nvPicPr>
        <p:blipFill rotWithShape="1">
          <a:blip r:embed="rId2">
            <a:alphaModFix/>
          </a:blip>
          <a:srcRect l="19704" t="19704" r="19704" b="19704"/>
          <a:stretch/>
        </p:blipFill>
        <p:spPr>
          <a:xfrm flipH="1">
            <a:off x="-1602355" y="1992375"/>
            <a:ext cx="3774400" cy="3774400"/>
          </a:xfrm>
          <a:prstGeom prst="rect">
            <a:avLst/>
          </a:prstGeom>
          <a:noFill/>
          <a:ln>
            <a:noFill/>
          </a:ln>
        </p:spPr>
      </p:pic>
      <p:grpSp>
        <p:nvGrpSpPr>
          <p:cNvPr id="57" name="Google Shape;57;p9"/>
          <p:cNvGrpSpPr/>
          <p:nvPr/>
        </p:nvGrpSpPr>
        <p:grpSpPr>
          <a:xfrm rot="-4715876" flipH="1">
            <a:off x="-1327608" y="1168510"/>
            <a:ext cx="3768491" cy="5583741"/>
            <a:chOff x="1508997" y="325798"/>
            <a:chExt cx="3768353" cy="5583536"/>
          </a:xfrm>
        </p:grpSpPr>
        <p:sp>
          <p:nvSpPr>
            <p:cNvPr id="58" name="Google Shape;58;p9"/>
            <p:cNvSpPr/>
            <p:nvPr/>
          </p:nvSpPr>
          <p:spPr>
            <a:xfrm>
              <a:off x="2661384" y="2764134"/>
              <a:ext cx="251034" cy="222256"/>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9"/>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9"/>
            <p:cNvSpPr/>
            <p:nvPr/>
          </p:nvSpPr>
          <p:spPr>
            <a:xfrm>
              <a:off x="3986536" y="2628740"/>
              <a:ext cx="1061690" cy="1277825"/>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9"/>
            <p:cNvSpPr/>
            <p:nvPr/>
          </p:nvSpPr>
          <p:spPr>
            <a:xfrm>
              <a:off x="2759407" y="3194825"/>
              <a:ext cx="1017607" cy="1262028"/>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9"/>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9"/>
            <p:cNvSpPr/>
            <p:nvPr/>
          </p:nvSpPr>
          <p:spPr>
            <a:xfrm>
              <a:off x="2298697" y="2425953"/>
              <a:ext cx="147726" cy="131639"/>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9"/>
            <p:cNvSpPr/>
            <p:nvPr/>
          </p:nvSpPr>
          <p:spPr>
            <a:xfrm>
              <a:off x="2639329" y="3213818"/>
              <a:ext cx="149396" cy="131639"/>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9"/>
            <p:cNvSpPr/>
            <p:nvPr/>
          </p:nvSpPr>
          <p:spPr>
            <a:xfrm>
              <a:off x="3377567" y="1513108"/>
              <a:ext cx="147558" cy="131639"/>
            </a:xfrm>
            <a:custGeom>
              <a:avLst/>
              <a:gdLst/>
              <a:ahLst/>
              <a:cxnLst/>
              <a:rect l="l" t="t" r="r" b="b"/>
              <a:pathLst>
                <a:path w="97559" h="87034" extrusionOk="0">
                  <a:moveTo>
                    <a:pt x="15788" y="23884"/>
                  </a:move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600"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6" y="77724"/>
                  </a:cubicBezTo>
                  <a:cubicBezTo>
                    <a:pt x="74890" y="77319"/>
                    <a:pt x="74890" y="76510"/>
                    <a:pt x="75295" y="76105"/>
                  </a:cubicBezTo>
                  <a:cubicBezTo>
                    <a:pt x="76914" y="72461"/>
                    <a:pt x="79343" y="67199"/>
                    <a:pt x="82177" y="62746"/>
                  </a:cubicBezTo>
                  <a:cubicBezTo>
                    <a:pt x="85011" y="57888"/>
                    <a:pt x="87844" y="53435"/>
                    <a:pt x="90273" y="50197"/>
                  </a:cubicBezTo>
                  <a:cubicBezTo>
                    <a:pt x="90678" y="49792"/>
                    <a:pt x="91083" y="48982"/>
                    <a:pt x="91488" y="48578"/>
                  </a:cubicBezTo>
                  <a:cubicBezTo>
                    <a:pt x="91892" y="48578"/>
                    <a:pt x="92297" y="48578"/>
                    <a:pt x="92297" y="48578"/>
                  </a:cubicBezTo>
                  <a:cubicBezTo>
                    <a:pt x="95131" y="48578"/>
                    <a:pt x="97560" y="46149"/>
                    <a:pt x="97560" y="43315"/>
                  </a:cubicBezTo>
                  <a:cubicBezTo>
                    <a:pt x="97560" y="40481"/>
                    <a:pt x="95131" y="38052"/>
                    <a:pt x="92297" y="38052"/>
                  </a:cubicBezTo>
                  <a:cubicBezTo>
                    <a:pt x="91892" y="38052"/>
                    <a:pt x="91488" y="38052"/>
                    <a:pt x="91083" y="38457"/>
                  </a:cubicBezTo>
                  <a:cubicBezTo>
                    <a:pt x="90678" y="38052"/>
                    <a:pt x="90273" y="37648"/>
                    <a:pt x="89868" y="36838"/>
                  </a:cubicBezTo>
                  <a:cubicBezTo>
                    <a:pt x="87440" y="33599"/>
                    <a:pt x="84606" y="28742"/>
                    <a:pt x="81772" y="23884"/>
                  </a:cubicBezTo>
                  <a:cubicBezTo>
                    <a:pt x="78938" y="19026"/>
                    <a:pt x="76510" y="14168"/>
                    <a:pt x="74890" y="10525"/>
                  </a:cubicBezTo>
                  <a:cubicBezTo>
                    <a:pt x="74486" y="9716"/>
                    <a:pt x="74486" y="9311"/>
                    <a:pt x="74081" y="8906"/>
                  </a:cubicBezTo>
                  <a:cubicBezTo>
                    <a:pt x="74890" y="8096"/>
                    <a:pt x="75295" y="6882"/>
                    <a:pt x="75295" y="5263"/>
                  </a:cubicBezTo>
                  <a:cubicBezTo>
                    <a:pt x="75295" y="2429"/>
                    <a:pt x="72866" y="0"/>
                    <a:pt x="70033" y="0"/>
                  </a:cubicBezTo>
                  <a:cubicBezTo>
                    <a:pt x="67604" y="0"/>
                    <a:pt x="65580" y="1619"/>
                    <a:pt x="65175" y="3643"/>
                  </a:cubicBezTo>
                  <a:cubicBezTo>
                    <a:pt x="64770" y="3643"/>
                    <a:pt x="63960" y="3643"/>
                    <a:pt x="63151" y="3643"/>
                  </a:cubicBezTo>
                  <a:cubicBezTo>
                    <a:pt x="59103" y="4048"/>
                    <a:pt x="53435" y="4048"/>
                    <a:pt x="48173" y="4048"/>
                  </a:cubicBezTo>
                  <a:cubicBezTo>
                    <a:pt x="42505" y="4048"/>
                    <a:pt x="37243" y="3643"/>
                    <a:pt x="33195" y="3643"/>
                  </a:cubicBezTo>
                  <a:cubicBezTo>
                    <a:pt x="32385" y="3643"/>
                    <a:pt x="31980" y="3643"/>
                    <a:pt x="31171" y="3643"/>
                  </a:cubicBezTo>
                  <a:cubicBezTo>
                    <a:pt x="30361" y="1619"/>
                    <a:pt x="28337" y="0"/>
                    <a:pt x="26313" y="0"/>
                  </a:cubicBezTo>
                  <a:cubicBezTo>
                    <a:pt x="23479" y="0"/>
                    <a:pt x="21050" y="2429"/>
                    <a:pt x="21050" y="5263"/>
                  </a:cubicBezTo>
                  <a:cubicBezTo>
                    <a:pt x="21050" y="6477"/>
                    <a:pt x="21455" y="7691"/>
                    <a:pt x="22265" y="8906"/>
                  </a:cubicBezTo>
                  <a:cubicBezTo>
                    <a:pt x="21860" y="9311"/>
                    <a:pt x="21860" y="10120"/>
                    <a:pt x="21455" y="10525"/>
                  </a:cubicBezTo>
                  <a:cubicBezTo>
                    <a:pt x="21050" y="14168"/>
                    <a:pt x="18621" y="19026"/>
                    <a:pt x="15788" y="23884"/>
                  </a:cubicBezTo>
                  <a:close/>
                  <a:moveTo>
                    <a:pt x="25098" y="11740"/>
                  </a:moveTo>
                  <a:cubicBezTo>
                    <a:pt x="25503" y="11335"/>
                    <a:pt x="25908" y="10525"/>
                    <a:pt x="26313" y="10120"/>
                  </a:cubicBezTo>
                  <a:cubicBezTo>
                    <a:pt x="26718" y="10120"/>
                    <a:pt x="27122" y="10525"/>
                    <a:pt x="27527" y="10525"/>
                  </a:cubicBezTo>
                  <a:cubicBezTo>
                    <a:pt x="29956" y="10525"/>
                    <a:pt x="31980" y="8906"/>
                    <a:pt x="32385" y="6882"/>
                  </a:cubicBezTo>
                  <a:cubicBezTo>
                    <a:pt x="32790" y="6882"/>
                    <a:pt x="33600"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4"/>
                  </a:cubicBezTo>
                  <a:cubicBezTo>
                    <a:pt x="84201" y="29551"/>
                    <a:pt x="86630" y="34409"/>
                    <a:pt x="88249" y="38052"/>
                  </a:cubicBezTo>
                  <a:cubicBezTo>
                    <a:pt x="88654" y="38457"/>
                    <a:pt x="88654" y="39267"/>
                    <a:pt x="89059" y="39672"/>
                  </a:cubicBezTo>
                  <a:cubicBezTo>
                    <a:pt x="88249" y="40481"/>
                    <a:pt x="87440" y="41696"/>
                    <a:pt x="87440" y="43315"/>
                  </a:cubicBezTo>
                  <a:cubicBezTo>
                    <a:pt x="87440" y="44529"/>
                    <a:pt x="87844" y="45744"/>
                    <a:pt x="88654" y="46958"/>
                  </a:cubicBezTo>
                  <a:cubicBezTo>
                    <a:pt x="88249" y="47363"/>
                    <a:pt x="88249" y="48173"/>
                    <a:pt x="87844" y="48578"/>
                  </a:cubicBezTo>
                  <a:cubicBezTo>
                    <a:pt x="86225" y="52221"/>
                    <a:pt x="83796" y="57483"/>
                    <a:pt x="80963" y="61936"/>
                  </a:cubicBezTo>
                  <a:cubicBezTo>
                    <a:pt x="78129" y="66794"/>
                    <a:pt x="75295" y="71247"/>
                    <a:pt x="72866" y="74890"/>
                  </a:cubicBezTo>
                  <a:cubicBezTo>
                    <a:pt x="72462" y="75295"/>
                    <a:pt x="72057" y="76105"/>
                    <a:pt x="71652" y="76510"/>
                  </a:cubicBezTo>
                  <a:cubicBezTo>
                    <a:pt x="71247" y="76510"/>
                    <a:pt x="70842" y="76105"/>
                    <a:pt x="70437" y="76105"/>
                  </a:cubicBezTo>
                  <a:cubicBezTo>
                    <a:pt x="68009" y="76105"/>
                    <a:pt x="65985" y="77724"/>
                    <a:pt x="65580" y="79748"/>
                  </a:cubicBezTo>
                  <a:cubicBezTo>
                    <a:pt x="65175" y="79748"/>
                    <a:pt x="64365" y="79748"/>
                    <a:pt x="63556" y="80153"/>
                  </a:cubicBezTo>
                  <a:cubicBezTo>
                    <a:pt x="59507" y="80558"/>
                    <a:pt x="53840" y="80963"/>
                    <a:pt x="48578" y="80963"/>
                  </a:cubicBezTo>
                  <a:cubicBezTo>
                    <a:pt x="42910" y="80963"/>
                    <a:pt x="37648" y="80558"/>
                    <a:pt x="33600" y="80153"/>
                  </a:cubicBezTo>
                  <a:cubicBezTo>
                    <a:pt x="32790" y="80153"/>
                    <a:pt x="31980" y="80153"/>
                    <a:pt x="31171" y="79748"/>
                  </a:cubicBezTo>
                  <a:cubicBezTo>
                    <a:pt x="30361" y="78129"/>
                    <a:pt x="28742" y="76914"/>
                    <a:pt x="26718" y="76914"/>
                  </a:cubicBezTo>
                  <a:cubicBezTo>
                    <a:pt x="26718" y="76914"/>
                    <a:pt x="26313" y="76914"/>
                    <a:pt x="26313" y="76914"/>
                  </a:cubicBezTo>
                  <a:cubicBezTo>
                    <a:pt x="25908" y="76105"/>
                    <a:pt x="25098" y="75700"/>
                    <a:pt x="24694" y="74486"/>
                  </a:cubicBezTo>
                  <a:cubicBezTo>
                    <a:pt x="22265" y="71247"/>
                    <a:pt x="19431" y="66389"/>
                    <a:pt x="16597" y="61532"/>
                  </a:cubicBezTo>
                  <a:cubicBezTo>
                    <a:pt x="13764" y="56674"/>
                    <a:pt x="11335" y="51816"/>
                    <a:pt x="9716" y="48173"/>
                  </a:cubicBezTo>
                  <a:cubicBezTo>
                    <a:pt x="9311" y="47363"/>
                    <a:pt x="9311" y="46958"/>
                    <a:pt x="8906" y="46553"/>
                  </a:cubicBezTo>
                  <a:cubicBezTo>
                    <a:pt x="9716" y="45744"/>
                    <a:pt x="10120" y="44529"/>
                    <a:pt x="10120" y="42910"/>
                  </a:cubicBezTo>
                  <a:cubicBezTo>
                    <a:pt x="10120" y="41696"/>
                    <a:pt x="9716" y="40481"/>
                    <a:pt x="8501" y="39267"/>
                  </a:cubicBezTo>
                  <a:cubicBezTo>
                    <a:pt x="8906" y="38862"/>
                    <a:pt x="8906" y="38052"/>
                    <a:pt x="9311" y="37648"/>
                  </a:cubicBezTo>
                  <a:cubicBezTo>
                    <a:pt x="10930" y="34004"/>
                    <a:pt x="13359" y="28742"/>
                    <a:pt x="16193" y="24289"/>
                  </a:cubicBezTo>
                  <a:cubicBezTo>
                    <a:pt x="19836" y="19836"/>
                    <a:pt x="22670" y="14978"/>
                    <a:pt x="25098" y="117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9"/>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9"/>
            <p:cNvSpPr/>
            <p:nvPr/>
          </p:nvSpPr>
          <p:spPr>
            <a:xfrm>
              <a:off x="2676699" y="1193919"/>
              <a:ext cx="132251" cy="120619"/>
            </a:xfrm>
            <a:custGeom>
              <a:avLst/>
              <a:gdLst/>
              <a:ahLst/>
              <a:cxnLst/>
              <a:rect l="l" t="t" r="r" b="b"/>
              <a:pathLst>
                <a:path w="87439" h="79748" extrusionOk="0">
                  <a:moveTo>
                    <a:pt x="5263" y="44934"/>
                  </a:moveTo>
                  <a:cubicBezTo>
                    <a:pt x="5667" y="44934"/>
                    <a:pt x="5667" y="44934"/>
                    <a:pt x="6072" y="44934"/>
                  </a:cubicBezTo>
                  <a:cubicBezTo>
                    <a:pt x="6477" y="45339"/>
                    <a:pt x="6882" y="45744"/>
                    <a:pt x="6882" y="46149"/>
                  </a:cubicBezTo>
                  <a:cubicBezTo>
                    <a:pt x="8906" y="48982"/>
                    <a:pt x="11740" y="53435"/>
                    <a:pt x="14168" y="57483"/>
                  </a:cubicBezTo>
                  <a:cubicBezTo>
                    <a:pt x="16597" y="61531"/>
                    <a:pt x="19026" y="65984"/>
                    <a:pt x="20241" y="69628"/>
                  </a:cubicBezTo>
                  <a:cubicBezTo>
                    <a:pt x="20645" y="70437"/>
                    <a:pt x="20645" y="70842"/>
                    <a:pt x="21050" y="71652"/>
                  </a:cubicBezTo>
                  <a:cubicBezTo>
                    <a:pt x="20241" y="72461"/>
                    <a:pt x="19431" y="73676"/>
                    <a:pt x="19431" y="74890"/>
                  </a:cubicBezTo>
                  <a:cubicBezTo>
                    <a:pt x="19431" y="77724"/>
                    <a:pt x="21455" y="79748"/>
                    <a:pt x="24289" y="79748"/>
                  </a:cubicBezTo>
                  <a:cubicBezTo>
                    <a:pt x="26718" y="79748"/>
                    <a:pt x="28742" y="78129"/>
                    <a:pt x="28742" y="75700"/>
                  </a:cubicBezTo>
                  <a:cubicBezTo>
                    <a:pt x="29147" y="75700"/>
                    <a:pt x="29551" y="75700"/>
                    <a:pt x="30361" y="75700"/>
                  </a:cubicBezTo>
                  <a:cubicBezTo>
                    <a:pt x="34004" y="75295"/>
                    <a:pt x="38862" y="74890"/>
                    <a:pt x="43720" y="74890"/>
                  </a:cubicBezTo>
                  <a:cubicBezTo>
                    <a:pt x="48578" y="74890"/>
                    <a:pt x="53435" y="74890"/>
                    <a:pt x="57079" y="75295"/>
                  </a:cubicBezTo>
                  <a:cubicBezTo>
                    <a:pt x="57483" y="75295"/>
                    <a:pt x="58293" y="75295"/>
                    <a:pt x="58698" y="75295"/>
                  </a:cubicBezTo>
                  <a:cubicBezTo>
                    <a:pt x="59507" y="77319"/>
                    <a:pt x="61127" y="78534"/>
                    <a:pt x="63151" y="78534"/>
                  </a:cubicBezTo>
                  <a:cubicBezTo>
                    <a:pt x="65984" y="78534"/>
                    <a:pt x="68009" y="76510"/>
                    <a:pt x="68009" y="73676"/>
                  </a:cubicBezTo>
                  <a:cubicBezTo>
                    <a:pt x="68009" y="72461"/>
                    <a:pt x="67604" y="71247"/>
                    <a:pt x="66794" y="70437"/>
                  </a:cubicBezTo>
                  <a:cubicBezTo>
                    <a:pt x="67199" y="70033"/>
                    <a:pt x="67199" y="69628"/>
                    <a:pt x="67604" y="68818"/>
                  </a:cubicBezTo>
                  <a:cubicBezTo>
                    <a:pt x="69223" y="65580"/>
                    <a:pt x="71247" y="61127"/>
                    <a:pt x="73676" y="56674"/>
                  </a:cubicBezTo>
                  <a:cubicBezTo>
                    <a:pt x="76105" y="52221"/>
                    <a:pt x="78938" y="48173"/>
                    <a:pt x="80963" y="45339"/>
                  </a:cubicBezTo>
                  <a:cubicBezTo>
                    <a:pt x="81367" y="44934"/>
                    <a:pt x="81772" y="44529"/>
                    <a:pt x="81772" y="44125"/>
                  </a:cubicBezTo>
                  <a:cubicBezTo>
                    <a:pt x="82177" y="44125"/>
                    <a:pt x="82177" y="44125"/>
                    <a:pt x="82582" y="44125"/>
                  </a:cubicBezTo>
                  <a:cubicBezTo>
                    <a:pt x="85415" y="44125"/>
                    <a:pt x="87440" y="42100"/>
                    <a:pt x="87440" y="39267"/>
                  </a:cubicBezTo>
                  <a:cubicBezTo>
                    <a:pt x="87440" y="36433"/>
                    <a:pt x="85415" y="34409"/>
                    <a:pt x="82582" y="34409"/>
                  </a:cubicBezTo>
                  <a:cubicBezTo>
                    <a:pt x="82177" y="34409"/>
                    <a:pt x="81772" y="34409"/>
                    <a:pt x="81772" y="34409"/>
                  </a:cubicBezTo>
                  <a:cubicBezTo>
                    <a:pt x="81367" y="34004"/>
                    <a:pt x="80963" y="33599"/>
                    <a:pt x="80963" y="33195"/>
                  </a:cubicBezTo>
                  <a:cubicBezTo>
                    <a:pt x="78938" y="30361"/>
                    <a:pt x="76105" y="25908"/>
                    <a:pt x="73676" y="21860"/>
                  </a:cubicBezTo>
                  <a:cubicBezTo>
                    <a:pt x="71247" y="17407"/>
                    <a:pt x="69223" y="13359"/>
                    <a:pt x="67604" y="9715"/>
                  </a:cubicBezTo>
                  <a:cubicBezTo>
                    <a:pt x="67199" y="9311"/>
                    <a:pt x="67199" y="8501"/>
                    <a:pt x="66794" y="8096"/>
                  </a:cubicBezTo>
                  <a:cubicBezTo>
                    <a:pt x="67604" y="7287"/>
                    <a:pt x="68009" y="6072"/>
                    <a:pt x="68009" y="4858"/>
                  </a:cubicBezTo>
                  <a:cubicBezTo>
                    <a:pt x="68009" y="2024"/>
                    <a:pt x="65984" y="0"/>
                    <a:pt x="63151" y="0"/>
                  </a:cubicBezTo>
                  <a:cubicBezTo>
                    <a:pt x="61127" y="0"/>
                    <a:pt x="59507" y="1214"/>
                    <a:pt x="58698" y="3239"/>
                  </a:cubicBezTo>
                  <a:cubicBezTo>
                    <a:pt x="58293" y="3239"/>
                    <a:pt x="57483" y="3239"/>
                    <a:pt x="57079" y="3239"/>
                  </a:cubicBezTo>
                  <a:cubicBezTo>
                    <a:pt x="53435" y="3643"/>
                    <a:pt x="48578" y="3643"/>
                    <a:pt x="43720" y="3643"/>
                  </a:cubicBezTo>
                  <a:cubicBezTo>
                    <a:pt x="38862" y="3643"/>
                    <a:pt x="34004" y="3239"/>
                    <a:pt x="30361" y="3239"/>
                  </a:cubicBezTo>
                  <a:cubicBezTo>
                    <a:pt x="29956" y="3239"/>
                    <a:pt x="29147" y="3239"/>
                    <a:pt x="28742" y="3239"/>
                  </a:cubicBezTo>
                  <a:cubicBezTo>
                    <a:pt x="27932" y="1214"/>
                    <a:pt x="26313" y="0"/>
                    <a:pt x="24289" y="0"/>
                  </a:cubicBezTo>
                  <a:cubicBezTo>
                    <a:pt x="21455" y="0"/>
                    <a:pt x="19431" y="2024"/>
                    <a:pt x="19431" y="4858"/>
                  </a:cubicBezTo>
                  <a:cubicBezTo>
                    <a:pt x="19431" y="6072"/>
                    <a:pt x="19836" y="7287"/>
                    <a:pt x="20645" y="8096"/>
                  </a:cubicBezTo>
                  <a:cubicBezTo>
                    <a:pt x="20241" y="8501"/>
                    <a:pt x="20241" y="8906"/>
                    <a:pt x="19836" y="9715"/>
                  </a:cubicBezTo>
                  <a:cubicBezTo>
                    <a:pt x="18217" y="12954"/>
                    <a:pt x="16193" y="17407"/>
                    <a:pt x="13764" y="21860"/>
                  </a:cubicBezTo>
                  <a:cubicBezTo>
                    <a:pt x="11335" y="25908"/>
                    <a:pt x="8501" y="30361"/>
                    <a:pt x="6477" y="33195"/>
                  </a:cubicBezTo>
                  <a:cubicBezTo>
                    <a:pt x="6072" y="33599"/>
                    <a:pt x="5667" y="34004"/>
                    <a:pt x="5667" y="34409"/>
                  </a:cubicBezTo>
                  <a:cubicBezTo>
                    <a:pt x="5263" y="34409"/>
                    <a:pt x="4858" y="34409"/>
                    <a:pt x="4858" y="34409"/>
                  </a:cubicBezTo>
                  <a:cubicBezTo>
                    <a:pt x="2024" y="34409"/>
                    <a:pt x="0" y="36433"/>
                    <a:pt x="0" y="39267"/>
                  </a:cubicBezTo>
                  <a:cubicBezTo>
                    <a:pt x="810" y="42910"/>
                    <a:pt x="2834" y="44934"/>
                    <a:pt x="5263" y="44934"/>
                  </a:cubicBezTo>
                  <a:close/>
                  <a:moveTo>
                    <a:pt x="9716" y="35624"/>
                  </a:moveTo>
                  <a:cubicBezTo>
                    <a:pt x="11335" y="32385"/>
                    <a:pt x="13359" y="27932"/>
                    <a:pt x="15788" y="23479"/>
                  </a:cubicBezTo>
                  <a:cubicBezTo>
                    <a:pt x="18217" y="19431"/>
                    <a:pt x="21050" y="14978"/>
                    <a:pt x="23074" y="12144"/>
                  </a:cubicBezTo>
                  <a:cubicBezTo>
                    <a:pt x="23479" y="11740"/>
                    <a:pt x="23884" y="11335"/>
                    <a:pt x="23884" y="10930"/>
                  </a:cubicBezTo>
                  <a:cubicBezTo>
                    <a:pt x="24289" y="10930"/>
                    <a:pt x="24289" y="10930"/>
                    <a:pt x="24694" y="10930"/>
                  </a:cubicBezTo>
                  <a:cubicBezTo>
                    <a:pt x="26718" y="10930"/>
                    <a:pt x="28337" y="9715"/>
                    <a:pt x="29147" y="7691"/>
                  </a:cubicBezTo>
                  <a:cubicBezTo>
                    <a:pt x="29551" y="7691"/>
                    <a:pt x="30361" y="7691"/>
                    <a:pt x="30766" y="7691"/>
                  </a:cubicBezTo>
                  <a:cubicBezTo>
                    <a:pt x="34409" y="7287"/>
                    <a:pt x="39267" y="7287"/>
                    <a:pt x="44125" y="7287"/>
                  </a:cubicBezTo>
                  <a:cubicBezTo>
                    <a:pt x="48982" y="7287"/>
                    <a:pt x="53840" y="7287"/>
                    <a:pt x="57483" y="7691"/>
                  </a:cubicBezTo>
                  <a:cubicBezTo>
                    <a:pt x="57888" y="7691"/>
                    <a:pt x="58698" y="7691"/>
                    <a:pt x="59103" y="7691"/>
                  </a:cubicBezTo>
                  <a:cubicBezTo>
                    <a:pt x="59912" y="9311"/>
                    <a:pt x="61532" y="10930"/>
                    <a:pt x="63556" y="10930"/>
                  </a:cubicBezTo>
                  <a:cubicBezTo>
                    <a:pt x="63960" y="10930"/>
                    <a:pt x="63960" y="10930"/>
                    <a:pt x="64365" y="10930"/>
                  </a:cubicBezTo>
                  <a:cubicBezTo>
                    <a:pt x="64770" y="11335"/>
                    <a:pt x="65175" y="11740"/>
                    <a:pt x="65175" y="12144"/>
                  </a:cubicBezTo>
                  <a:cubicBezTo>
                    <a:pt x="67199" y="14978"/>
                    <a:pt x="70033" y="19431"/>
                    <a:pt x="72461" y="23479"/>
                  </a:cubicBezTo>
                  <a:cubicBezTo>
                    <a:pt x="74890" y="27527"/>
                    <a:pt x="77319" y="31980"/>
                    <a:pt x="78938" y="35219"/>
                  </a:cubicBezTo>
                  <a:cubicBezTo>
                    <a:pt x="79343" y="35624"/>
                    <a:pt x="79343" y="36028"/>
                    <a:pt x="79748" y="36838"/>
                  </a:cubicBezTo>
                  <a:cubicBezTo>
                    <a:pt x="78938" y="37648"/>
                    <a:pt x="78534" y="38862"/>
                    <a:pt x="78534" y="40076"/>
                  </a:cubicBezTo>
                  <a:cubicBezTo>
                    <a:pt x="78534" y="41291"/>
                    <a:pt x="78938" y="42505"/>
                    <a:pt x="79748" y="43315"/>
                  </a:cubicBezTo>
                  <a:cubicBezTo>
                    <a:pt x="79343" y="43720"/>
                    <a:pt x="79343" y="44125"/>
                    <a:pt x="78938" y="44934"/>
                  </a:cubicBezTo>
                  <a:cubicBezTo>
                    <a:pt x="77319" y="48173"/>
                    <a:pt x="75295" y="52626"/>
                    <a:pt x="72866" y="57079"/>
                  </a:cubicBezTo>
                  <a:cubicBezTo>
                    <a:pt x="70437" y="61531"/>
                    <a:pt x="67604" y="65580"/>
                    <a:pt x="65580" y="68413"/>
                  </a:cubicBezTo>
                  <a:cubicBezTo>
                    <a:pt x="65175" y="68818"/>
                    <a:pt x="64770" y="69223"/>
                    <a:pt x="64770" y="69628"/>
                  </a:cubicBezTo>
                  <a:cubicBezTo>
                    <a:pt x="64365" y="69628"/>
                    <a:pt x="64365" y="69628"/>
                    <a:pt x="63960" y="69628"/>
                  </a:cubicBezTo>
                  <a:cubicBezTo>
                    <a:pt x="61936" y="69628"/>
                    <a:pt x="59912" y="70842"/>
                    <a:pt x="59507" y="72866"/>
                  </a:cubicBezTo>
                  <a:cubicBezTo>
                    <a:pt x="59103" y="72866"/>
                    <a:pt x="58293" y="72866"/>
                    <a:pt x="57888" y="72866"/>
                  </a:cubicBezTo>
                  <a:cubicBezTo>
                    <a:pt x="54245" y="73271"/>
                    <a:pt x="49387" y="73676"/>
                    <a:pt x="44529" y="73271"/>
                  </a:cubicBezTo>
                  <a:cubicBezTo>
                    <a:pt x="39672" y="73271"/>
                    <a:pt x="34814" y="72866"/>
                    <a:pt x="31171" y="72461"/>
                  </a:cubicBezTo>
                  <a:cubicBezTo>
                    <a:pt x="30361" y="72461"/>
                    <a:pt x="29956" y="72461"/>
                    <a:pt x="29147" y="72057"/>
                  </a:cubicBezTo>
                  <a:cubicBezTo>
                    <a:pt x="28337" y="70437"/>
                    <a:pt x="26718" y="69628"/>
                    <a:pt x="25098" y="69628"/>
                  </a:cubicBezTo>
                  <a:cubicBezTo>
                    <a:pt x="25098" y="69628"/>
                    <a:pt x="24694" y="69628"/>
                    <a:pt x="24694" y="69628"/>
                  </a:cubicBezTo>
                  <a:cubicBezTo>
                    <a:pt x="24289" y="69223"/>
                    <a:pt x="23884" y="68413"/>
                    <a:pt x="23074" y="67604"/>
                  </a:cubicBezTo>
                  <a:cubicBezTo>
                    <a:pt x="21050" y="64770"/>
                    <a:pt x="18217" y="60317"/>
                    <a:pt x="15788" y="56269"/>
                  </a:cubicBezTo>
                  <a:cubicBezTo>
                    <a:pt x="13359" y="51816"/>
                    <a:pt x="11335" y="47768"/>
                    <a:pt x="9716" y="44125"/>
                  </a:cubicBezTo>
                  <a:cubicBezTo>
                    <a:pt x="9311" y="43720"/>
                    <a:pt x="9311" y="42910"/>
                    <a:pt x="8906" y="42505"/>
                  </a:cubicBezTo>
                  <a:cubicBezTo>
                    <a:pt x="9716" y="41696"/>
                    <a:pt x="10120" y="40481"/>
                    <a:pt x="10120" y="39267"/>
                  </a:cubicBezTo>
                  <a:cubicBezTo>
                    <a:pt x="10120" y="38052"/>
                    <a:pt x="9716" y="36838"/>
                    <a:pt x="8906" y="36028"/>
                  </a:cubicBezTo>
                  <a:cubicBezTo>
                    <a:pt x="9311" y="36433"/>
                    <a:pt x="9311" y="36028"/>
                    <a:pt x="9716" y="356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9"/>
            <p:cNvSpPr/>
            <p:nvPr/>
          </p:nvSpPr>
          <p:spPr>
            <a:xfrm>
              <a:off x="3637823" y="4107671"/>
              <a:ext cx="1639527" cy="1801663"/>
            </a:xfrm>
            <a:custGeom>
              <a:avLst/>
              <a:gdLst/>
              <a:ahLst/>
              <a:cxnLst/>
              <a:rect l="l" t="t" r="r" b="b"/>
              <a:pathLst>
                <a:path w="1083985" h="1191182" extrusionOk="0">
                  <a:moveTo>
                    <a:pt x="1069997" y="1078825"/>
                  </a:moveTo>
                  <a:cubicBezTo>
                    <a:pt x="1069188" y="1077611"/>
                    <a:pt x="1068378" y="1076801"/>
                    <a:pt x="1067973" y="1075587"/>
                  </a:cubicBezTo>
                  <a:cubicBezTo>
                    <a:pt x="1062711" y="1067490"/>
                    <a:pt x="1055829" y="1056156"/>
                    <a:pt x="1049757" y="1044821"/>
                  </a:cubicBezTo>
                  <a:cubicBezTo>
                    <a:pt x="1043685" y="1033486"/>
                    <a:pt x="1038017" y="1021747"/>
                    <a:pt x="1034374" y="1012436"/>
                  </a:cubicBezTo>
                  <a:cubicBezTo>
                    <a:pt x="1033969" y="1010817"/>
                    <a:pt x="1033160" y="1009602"/>
                    <a:pt x="1032755" y="1008388"/>
                  </a:cubicBezTo>
                  <a:cubicBezTo>
                    <a:pt x="1036398" y="1004744"/>
                    <a:pt x="1037612" y="998672"/>
                    <a:pt x="1034779" y="993815"/>
                  </a:cubicBezTo>
                  <a:cubicBezTo>
                    <a:pt x="1031540" y="987743"/>
                    <a:pt x="1023849" y="985314"/>
                    <a:pt x="1017777" y="988552"/>
                  </a:cubicBezTo>
                  <a:cubicBezTo>
                    <a:pt x="1014943" y="990171"/>
                    <a:pt x="1012919" y="992600"/>
                    <a:pt x="1011705" y="995434"/>
                  </a:cubicBezTo>
                  <a:cubicBezTo>
                    <a:pt x="1010490" y="995434"/>
                    <a:pt x="1008871" y="995839"/>
                    <a:pt x="1007252" y="995839"/>
                  </a:cubicBezTo>
                  <a:cubicBezTo>
                    <a:pt x="997536" y="996648"/>
                    <a:pt x="984582" y="996648"/>
                    <a:pt x="971628" y="995839"/>
                  </a:cubicBezTo>
                  <a:cubicBezTo>
                    <a:pt x="958674" y="995434"/>
                    <a:pt x="945720" y="994219"/>
                    <a:pt x="936005" y="992600"/>
                  </a:cubicBezTo>
                  <a:cubicBezTo>
                    <a:pt x="934385" y="992195"/>
                    <a:pt x="933171" y="992195"/>
                    <a:pt x="931552" y="991791"/>
                  </a:cubicBezTo>
                  <a:cubicBezTo>
                    <a:pt x="931147" y="990981"/>
                    <a:pt x="931147" y="990171"/>
                    <a:pt x="930742" y="989362"/>
                  </a:cubicBezTo>
                  <a:cubicBezTo>
                    <a:pt x="928313" y="984504"/>
                    <a:pt x="923456" y="982075"/>
                    <a:pt x="918193" y="982480"/>
                  </a:cubicBezTo>
                  <a:cubicBezTo>
                    <a:pt x="913740" y="976003"/>
                    <a:pt x="908477" y="967502"/>
                    <a:pt x="902810" y="958191"/>
                  </a:cubicBezTo>
                  <a:cubicBezTo>
                    <a:pt x="895119" y="945642"/>
                    <a:pt x="886213" y="931473"/>
                    <a:pt x="876902" y="915686"/>
                  </a:cubicBezTo>
                  <a:cubicBezTo>
                    <a:pt x="867591" y="900303"/>
                    <a:pt x="857876" y="883301"/>
                    <a:pt x="848160" y="866703"/>
                  </a:cubicBezTo>
                  <a:cubicBezTo>
                    <a:pt x="838445" y="849701"/>
                    <a:pt x="828729" y="833104"/>
                    <a:pt x="820228" y="817316"/>
                  </a:cubicBezTo>
                  <a:cubicBezTo>
                    <a:pt x="812942" y="803958"/>
                    <a:pt x="806060" y="791408"/>
                    <a:pt x="799988" y="780478"/>
                  </a:cubicBezTo>
                  <a:cubicBezTo>
                    <a:pt x="810513" y="771573"/>
                    <a:pt x="817395" y="758214"/>
                    <a:pt x="817395" y="743236"/>
                  </a:cubicBezTo>
                  <a:cubicBezTo>
                    <a:pt x="817395" y="730687"/>
                    <a:pt x="812537" y="719352"/>
                    <a:pt x="804845" y="710446"/>
                  </a:cubicBezTo>
                  <a:cubicBezTo>
                    <a:pt x="806869" y="705588"/>
                    <a:pt x="808893" y="700730"/>
                    <a:pt x="811322" y="695468"/>
                  </a:cubicBezTo>
                  <a:cubicBezTo>
                    <a:pt x="826705" y="661059"/>
                    <a:pt x="849780" y="616529"/>
                    <a:pt x="874878" y="573214"/>
                  </a:cubicBezTo>
                  <a:cubicBezTo>
                    <a:pt x="899976" y="529899"/>
                    <a:pt x="927504" y="487799"/>
                    <a:pt x="949768" y="457033"/>
                  </a:cubicBezTo>
                  <a:cubicBezTo>
                    <a:pt x="953007" y="452175"/>
                    <a:pt x="956245" y="448127"/>
                    <a:pt x="959079" y="444079"/>
                  </a:cubicBezTo>
                  <a:cubicBezTo>
                    <a:pt x="962317" y="444889"/>
                    <a:pt x="965556" y="444889"/>
                    <a:pt x="968794" y="444889"/>
                  </a:cubicBezTo>
                  <a:cubicBezTo>
                    <a:pt x="995917" y="444889"/>
                    <a:pt x="1017777" y="423029"/>
                    <a:pt x="1017777" y="395907"/>
                  </a:cubicBezTo>
                  <a:cubicBezTo>
                    <a:pt x="1017777" y="368784"/>
                    <a:pt x="995917" y="346924"/>
                    <a:pt x="968794" y="346924"/>
                  </a:cubicBezTo>
                  <a:cubicBezTo>
                    <a:pt x="965151" y="346924"/>
                    <a:pt x="961508" y="347329"/>
                    <a:pt x="958269" y="348139"/>
                  </a:cubicBezTo>
                  <a:cubicBezTo>
                    <a:pt x="955031" y="344091"/>
                    <a:pt x="952197" y="340043"/>
                    <a:pt x="948959" y="335185"/>
                  </a:cubicBezTo>
                  <a:cubicBezTo>
                    <a:pt x="926694" y="304824"/>
                    <a:pt x="899976" y="262318"/>
                    <a:pt x="875687" y="218599"/>
                  </a:cubicBezTo>
                  <a:cubicBezTo>
                    <a:pt x="850994" y="174879"/>
                    <a:pt x="828325" y="130349"/>
                    <a:pt x="812537" y="95940"/>
                  </a:cubicBezTo>
                  <a:cubicBezTo>
                    <a:pt x="810108" y="90678"/>
                    <a:pt x="807679" y="85415"/>
                    <a:pt x="805655" y="80963"/>
                  </a:cubicBezTo>
                  <a:cubicBezTo>
                    <a:pt x="812942" y="72461"/>
                    <a:pt x="817799" y="61127"/>
                    <a:pt x="817799" y="48982"/>
                  </a:cubicBezTo>
                  <a:cubicBezTo>
                    <a:pt x="817799" y="21860"/>
                    <a:pt x="795940" y="0"/>
                    <a:pt x="768817" y="0"/>
                  </a:cubicBezTo>
                  <a:cubicBezTo>
                    <a:pt x="747767" y="0"/>
                    <a:pt x="729955" y="13359"/>
                    <a:pt x="723073" y="32385"/>
                  </a:cubicBezTo>
                  <a:cubicBezTo>
                    <a:pt x="717811" y="32790"/>
                    <a:pt x="712143" y="33194"/>
                    <a:pt x="706476" y="34004"/>
                  </a:cubicBezTo>
                  <a:cubicBezTo>
                    <a:pt x="668828" y="37243"/>
                    <a:pt x="618632" y="38862"/>
                    <a:pt x="568840" y="39267"/>
                  </a:cubicBezTo>
                  <a:cubicBezTo>
                    <a:pt x="518643" y="39267"/>
                    <a:pt x="468851" y="37243"/>
                    <a:pt x="431203" y="34004"/>
                  </a:cubicBezTo>
                  <a:cubicBezTo>
                    <a:pt x="425131" y="33599"/>
                    <a:pt x="419869" y="33194"/>
                    <a:pt x="414606" y="32385"/>
                  </a:cubicBezTo>
                  <a:cubicBezTo>
                    <a:pt x="407724" y="13763"/>
                    <a:pt x="389913" y="405"/>
                    <a:pt x="368862" y="405"/>
                  </a:cubicBezTo>
                  <a:cubicBezTo>
                    <a:pt x="341740" y="405"/>
                    <a:pt x="319880" y="22265"/>
                    <a:pt x="319880" y="49387"/>
                  </a:cubicBezTo>
                  <a:cubicBezTo>
                    <a:pt x="319880" y="61936"/>
                    <a:pt x="324738" y="73676"/>
                    <a:pt x="332834" y="82177"/>
                  </a:cubicBezTo>
                  <a:cubicBezTo>
                    <a:pt x="330810" y="87035"/>
                    <a:pt x="328786" y="91892"/>
                    <a:pt x="326357" y="97155"/>
                  </a:cubicBezTo>
                  <a:cubicBezTo>
                    <a:pt x="310974" y="131969"/>
                    <a:pt x="288305" y="176498"/>
                    <a:pt x="263611" y="219813"/>
                  </a:cubicBezTo>
                  <a:cubicBezTo>
                    <a:pt x="238513" y="263128"/>
                    <a:pt x="210985" y="305228"/>
                    <a:pt x="188721" y="335589"/>
                  </a:cubicBezTo>
                  <a:cubicBezTo>
                    <a:pt x="185482" y="340043"/>
                    <a:pt x="182244" y="344495"/>
                    <a:pt x="179005" y="348543"/>
                  </a:cubicBezTo>
                  <a:cubicBezTo>
                    <a:pt x="175767" y="347734"/>
                    <a:pt x="172123" y="347329"/>
                    <a:pt x="168480" y="347329"/>
                  </a:cubicBezTo>
                  <a:cubicBezTo>
                    <a:pt x="141358" y="347329"/>
                    <a:pt x="119498" y="369189"/>
                    <a:pt x="119498" y="396311"/>
                  </a:cubicBezTo>
                  <a:cubicBezTo>
                    <a:pt x="119498" y="423434"/>
                    <a:pt x="141358" y="445294"/>
                    <a:pt x="168480" y="445294"/>
                  </a:cubicBezTo>
                  <a:cubicBezTo>
                    <a:pt x="171719" y="445294"/>
                    <a:pt x="174957" y="444889"/>
                    <a:pt x="177791" y="444484"/>
                  </a:cubicBezTo>
                  <a:cubicBezTo>
                    <a:pt x="181029" y="448532"/>
                    <a:pt x="183863" y="452985"/>
                    <a:pt x="187506" y="457843"/>
                  </a:cubicBezTo>
                  <a:cubicBezTo>
                    <a:pt x="209366" y="488609"/>
                    <a:pt x="236893" y="530304"/>
                    <a:pt x="261992" y="574024"/>
                  </a:cubicBezTo>
                  <a:cubicBezTo>
                    <a:pt x="287495" y="617339"/>
                    <a:pt x="310569" y="661868"/>
                    <a:pt x="325952" y="696278"/>
                  </a:cubicBezTo>
                  <a:cubicBezTo>
                    <a:pt x="329191" y="703564"/>
                    <a:pt x="332024" y="710041"/>
                    <a:pt x="334858" y="716113"/>
                  </a:cubicBezTo>
                  <a:cubicBezTo>
                    <a:pt x="325547" y="725019"/>
                    <a:pt x="319880" y="737568"/>
                    <a:pt x="319880" y="751332"/>
                  </a:cubicBezTo>
                  <a:cubicBezTo>
                    <a:pt x="319880" y="762667"/>
                    <a:pt x="323928" y="773192"/>
                    <a:pt x="330405" y="781693"/>
                  </a:cubicBezTo>
                  <a:cubicBezTo>
                    <a:pt x="330000" y="782503"/>
                    <a:pt x="329596" y="783312"/>
                    <a:pt x="328786" y="784527"/>
                  </a:cubicBezTo>
                  <a:cubicBezTo>
                    <a:pt x="322309" y="795861"/>
                    <a:pt x="313403" y="810030"/>
                    <a:pt x="303687" y="824198"/>
                  </a:cubicBezTo>
                  <a:cubicBezTo>
                    <a:pt x="293972" y="837962"/>
                    <a:pt x="283447" y="851725"/>
                    <a:pt x="274946" y="861441"/>
                  </a:cubicBezTo>
                  <a:cubicBezTo>
                    <a:pt x="274541" y="862251"/>
                    <a:pt x="273731" y="862655"/>
                    <a:pt x="273326" y="863060"/>
                  </a:cubicBezTo>
                  <a:cubicBezTo>
                    <a:pt x="268469" y="861846"/>
                    <a:pt x="262801" y="862251"/>
                    <a:pt x="257944" y="864679"/>
                  </a:cubicBezTo>
                  <a:cubicBezTo>
                    <a:pt x="253491" y="867108"/>
                    <a:pt x="250252" y="871156"/>
                    <a:pt x="248633" y="875609"/>
                  </a:cubicBezTo>
                  <a:cubicBezTo>
                    <a:pt x="246609" y="876014"/>
                    <a:pt x="244180" y="876014"/>
                    <a:pt x="242156" y="876419"/>
                  </a:cubicBezTo>
                  <a:cubicBezTo>
                    <a:pt x="226773" y="877633"/>
                    <a:pt x="206128" y="878443"/>
                    <a:pt x="185887" y="878038"/>
                  </a:cubicBezTo>
                  <a:cubicBezTo>
                    <a:pt x="165242" y="877633"/>
                    <a:pt x="145001" y="876014"/>
                    <a:pt x="129618" y="874395"/>
                  </a:cubicBezTo>
                  <a:cubicBezTo>
                    <a:pt x="127189" y="873990"/>
                    <a:pt x="125165" y="873990"/>
                    <a:pt x="123141" y="873585"/>
                  </a:cubicBezTo>
                  <a:cubicBezTo>
                    <a:pt x="122736" y="872371"/>
                    <a:pt x="122331" y="871156"/>
                    <a:pt x="121522" y="869942"/>
                  </a:cubicBezTo>
                  <a:cubicBezTo>
                    <a:pt x="116259" y="860227"/>
                    <a:pt x="103710" y="856988"/>
                    <a:pt x="94399" y="862251"/>
                  </a:cubicBezTo>
                  <a:cubicBezTo>
                    <a:pt x="84684" y="867513"/>
                    <a:pt x="81445" y="879658"/>
                    <a:pt x="86708" y="889373"/>
                  </a:cubicBezTo>
                  <a:cubicBezTo>
                    <a:pt x="87518" y="890588"/>
                    <a:pt x="88327" y="891802"/>
                    <a:pt x="89137" y="893016"/>
                  </a:cubicBezTo>
                  <a:cubicBezTo>
                    <a:pt x="88327" y="895040"/>
                    <a:pt x="87518" y="897064"/>
                    <a:pt x="86303" y="899088"/>
                  </a:cubicBezTo>
                  <a:cubicBezTo>
                    <a:pt x="79826" y="913257"/>
                    <a:pt x="70111" y="931069"/>
                    <a:pt x="59181" y="948476"/>
                  </a:cubicBezTo>
                  <a:cubicBezTo>
                    <a:pt x="48656" y="965883"/>
                    <a:pt x="36916" y="982885"/>
                    <a:pt x="28010" y="995434"/>
                  </a:cubicBezTo>
                  <a:cubicBezTo>
                    <a:pt x="26796" y="997458"/>
                    <a:pt x="25176" y="999077"/>
                    <a:pt x="23962" y="1000696"/>
                  </a:cubicBezTo>
                  <a:cubicBezTo>
                    <a:pt x="19509" y="999887"/>
                    <a:pt x="14651" y="1000292"/>
                    <a:pt x="10198" y="1002720"/>
                  </a:cubicBezTo>
                  <a:cubicBezTo>
                    <a:pt x="483" y="1007983"/>
                    <a:pt x="-2756" y="1020128"/>
                    <a:pt x="2507" y="1029843"/>
                  </a:cubicBezTo>
                  <a:cubicBezTo>
                    <a:pt x="6555" y="1037534"/>
                    <a:pt x="15056" y="1041178"/>
                    <a:pt x="23152" y="1039963"/>
                  </a:cubicBezTo>
                  <a:cubicBezTo>
                    <a:pt x="24367" y="1041583"/>
                    <a:pt x="25581" y="1043607"/>
                    <a:pt x="26796" y="1045631"/>
                  </a:cubicBezTo>
                  <a:cubicBezTo>
                    <a:pt x="35297" y="1058585"/>
                    <a:pt x="46227" y="1075992"/>
                    <a:pt x="55942" y="1093803"/>
                  </a:cubicBezTo>
                  <a:cubicBezTo>
                    <a:pt x="66063" y="1111615"/>
                    <a:pt x="74968" y="1129832"/>
                    <a:pt x="81445" y="1144000"/>
                  </a:cubicBezTo>
                  <a:cubicBezTo>
                    <a:pt x="82660" y="1146024"/>
                    <a:pt x="83469" y="1148453"/>
                    <a:pt x="84279" y="1150072"/>
                  </a:cubicBezTo>
                  <a:cubicBezTo>
                    <a:pt x="79016" y="1156144"/>
                    <a:pt x="77802" y="1165455"/>
                    <a:pt x="81850" y="1172742"/>
                  </a:cubicBezTo>
                  <a:cubicBezTo>
                    <a:pt x="87113" y="1182457"/>
                    <a:pt x="99662" y="1186101"/>
                    <a:pt x="108973" y="1180433"/>
                  </a:cubicBezTo>
                  <a:cubicBezTo>
                    <a:pt x="113426" y="1178004"/>
                    <a:pt x="116664" y="1173956"/>
                    <a:pt x="118283" y="1169503"/>
                  </a:cubicBezTo>
                  <a:cubicBezTo>
                    <a:pt x="120307" y="1169099"/>
                    <a:pt x="122331" y="1169099"/>
                    <a:pt x="124760" y="1168694"/>
                  </a:cubicBezTo>
                  <a:cubicBezTo>
                    <a:pt x="140143" y="1167074"/>
                    <a:pt x="160789" y="1166265"/>
                    <a:pt x="181029" y="1166669"/>
                  </a:cubicBezTo>
                  <a:cubicBezTo>
                    <a:pt x="201675" y="1167074"/>
                    <a:pt x="221915" y="1168289"/>
                    <a:pt x="237298" y="1170313"/>
                  </a:cubicBezTo>
                  <a:cubicBezTo>
                    <a:pt x="239727" y="1170718"/>
                    <a:pt x="241751" y="1170718"/>
                    <a:pt x="243775" y="1171123"/>
                  </a:cubicBezTo>
                  <a:cubicBezTo>
                    <a:pt x="244180" y="1172337"/>
                    <a:pt x="244585" y="1173956"/>
                    <a:pt x="245394" y="1175171"/>
                  </a:cubicBezTo>
                  <a:cubicBezTo>
                    <a:pt x="250657" y="1184886"/>
                    <a:pt x="263206" y="1188529"/>
                    <a:pt x="272517" y="1182862"/>
                  </a:cubicBezTo>
                  <a:cubicBezTo>
                    <a:pt x="282232" y="1177599"/>
                    <a:pt x="285876" y="1165050"/>
                    <a:pt x="280208" y="1155740"/>
                  </a:cubicBezTo>
                  <a:cubicBezTo>
                    <a:pt x="279399" y="1154525"/>
                    <a:pt x="278994" y="1153716"/>
                    <a:pt x="278184" y="1152501"/>
                  </a:cubicBezTo>
                  <a:cubicBezTo>
                    <a:pt x="278994" y="1150477"/>
                    <a:pt x="279803" y="1148453"/>
                    <a:pt x="281018" y="1146429"/>
                  </a:cubicBezTo>
                  <a:cubicBezTo>
                    <a:pt x="287495" y="1132665"/>
                    <a:pt x="297211" y="1114449"/>
                    <a:pt x="307736" y="1096637"/>
                  </a:cubicBezTo>
                  <a:cubicBezTo>
                    <a:pt x="318261" y="1078825"/>
                    <a:pt x="329596" y="1061823"/>
                    <a:pt x="338501" y="1049679"/>
                  </a:cubicBezTo>
                  <a:cubicBezTo>
                    <a:pt x="340525" y="1047250"/>
                    <a:pt x="342145" y="1044821"/>
                    <a:pt x="343764" y="1042392"/>
                  </a:cubicBezTo>
                  <a:cubicBezTo>
                    <a:pt x="348622" y="1044011"/>
                    <a:pt x="354289" y="1043607"/>
                    <a:pt x="359147" y="1040773"/>
                  </a:cubicBezTo>
                  <a:cubicBezTo>
                    <a:pt x="368862" y="1035510"/>
                    <a:pt x="372506" y="1022961"/>
                    <a:pt x="366838" y="1013650"/>
                  </a:cubicBezTo>
                  <a:cubicBezTo>
                    <a:pt x="361981" y="1005149"/>
                    <a:pt x="351860" y="1001506"/>
                    <a:pt x="342549" y="1004744"/>
                  </a:cubicBezTo>
                  <a:cubicBezTo>
                    <a:pt x="341335" y="1003125"/>
                    <a:pt x="340525" y="1001506"/>
                    <a:pt x="339311" y="999887"/>
                  </a:cubicBezTo>
                  <a:cubicBezTo>
                    <a:pt x="330405" y="987338"/>
                    <a:pt x="319475" y="969931"/>
                    <a:pt x="309355" y="952119"/>
                  </a:cubicBezTo>
                  <a:cubicBezTo>
                    <a:pt x="299235" y="934307"/>
                    <a:pt x="289924" y="916091"/>
                    <a:pt x="283852" y="901922"/>
                  </a:cubicBezTo>
                  <a:cubicBezTo>
                    <a:pt x="283042" y="899898"/>
                    <a:pt x="282232" y="897874"/>
                    <a:pt x="281423" y="895850"/>
                  </a:cubicBezTo>
                  <a:cubicBezTo>
                    <a:pt x="287090" y="889778"/>
                    <a:pt x="288709" y="880467"/>
                    <a:pt x="284256" y="872371"/>
                  </a:cubicBezTo>
                  <a:cubicBezTo>
                    <a:pt x="283852" y="871561"/>
                    <a:pt x="283447" y="871156"/>
                    <a:pt x="283042" y="870347"/>
                  </a:cubicBezTo>
                  <a:cubicBezTo>
                    <a:pt x="283447" y="869537"/>
                    <a:pt x="283852" y="869132"/>
                    <a:pt x="284256" y="868323"/>
                  </a:cubicBezTo>
                  <a:cubicBezTo>
                    <a:pt x="290733" y="856988"/>
                    <a:pt x="299639" y="842819"/>
                    <a:pt x="309355" y="828651"/>
                  </a:cubicBezTo>
                  <a:cubicBezTo>
                    <a:pt x="319070" y="814888"/>
                    <a:pt x="329596" y="801124"/>
                    <a:pt x="337692" y="791408"/>
                  </a:cubicBezTo>
                  <a:cubicBezTo>
                    <a:pt x="338096" y="791004"/>
                    <a:pt x="338096" y="791004"/>
                    <a:pt x="338501" y="790599"/>
                  </a:cubicBezTo>
                  <a:cubicBezTo>
                    <a:pt x="346598" y="796671"/>
                    <a:pt x="356718" y="800314"/>
                    <a:pt x="367243" y="800314"/>
                  </a:cubicBezTo>
                  <a:cubicBezTo>
                    <a:pt x="391532" y="800314"/>
                    <a:pt x="411772" y="782503"/>
                    <a:pt x="415416" y="759428"/>
                  </a:cubicBezTo>
                  <a:cubicBezTo>
                    <a:pt x="419869" y="759023"/>
                    <a:pt x="424726" y="758619"/>
                    <a:pt x="429584" y="757809"/>
                  </a:cubicBezTo>
                  <a:cubicBezTo>
                    <a:pt x="467232" y="754166"/>
                    <a:pt x="517428" y="751332"/>
                    <a:pt x="567221" y="751332"/>
                  </a:cubicBezTo>
                  <a:cubicBezTo>
                    <a:pt x="617417" y="750927"/>
                    <a:pt x="667614" y="752951"/>
                    <a:pt x="704857" y="756999"/>
                  </a:cubicBezTo>
                  <a:cubicBezTo>
                    <a:pt x="710524" y="757404"/>
                    <a:pt x="715787" y="758214"/>
                    <a:pt x="721049" y="758619"/>
                  </a:cubicBezTo>
                  <a:cubicBezTo>
                    <a:pt x="727526" y="778454"/>
                    <a:pt x="745743" y="792623"/>
                    <a:pt x="767603" y="792623"/>
                  </a:cubicBezTo>
                  <a:cubicBezTo>
                    <a:pt x="776104" y="792623"/>
                    <a:pt x="783795" y="790194"/>
                    <a:pt x="790677" y="786551"/>
                  </a:cubicBezTo>
                  <a:cubicBezTo>
                    <a:pt x="797154" y="797076"/>
                    <a:pt x="804845" y="809220"/>
                    <a:pt x="812132" y="821769"/>
                  </a:cubicBezTo>
                  <a:cubicBezTo>
                    <a:pt x="821443" y="837152"/>
                    <a:pt x="831158" y="854154"/>
                    <a:pt x="840874" y="870752"/>
                  </a:cubicBezTo>
                  <a:cubicBezTo>
                    <a:pt x="850589" y="887754"/>
                    <a:pt x="860305" y="904351"/>
                    <a:pt x="868806" y="920139"/>
                  </a:cubicBezTo>
                  <a:cubicBezTo>
                    <a:pt x="877712" y="935926"/>
                    <a:pt x="885403" y="950904"/>
                    <a:pt x="892690" y="963858"/>
                  </a:cubicBezTo>
                  <a:cubicBezTo>
                    <a:pt x="898357" y="974788"/>
                    <a:pt x="903215" y="984099"/>
                    <a:pt x="906858" y="991386"/>
                  </a:cubicBezTo>
                  <a:cubicBezTo>
                    <a:pt x="905644" y="994624"/>
                    <a:pt x="905644" y="998268"/>
                    <a:pt x="907263" y="1001506"/>
                  </a:cubicBezTo>
                  <a:cubicBezTo>
                    <a:pt x="907668" y="1002316"/>
                    <a:pt x="908477" y="1002720"/>
                    <a:pt x="908882" y="1003530"/>
                  </a:cubicBezTo>
                  <a:cubicBezTo>
                    <a:pt x="908477" y="1004744"/>
                    <a:pt x="907668" y="1005959"/>
                    <a:pt x="906858" y="1007578"/>
                  </a:cubicBezTo>
                  <a:cubicBezTo>
                    <a:pt x="902405" y="1016484"/>
                    <a:pt x="895928" y="1027414"/>
                    <a:pt x="889046" y="1038344"/>
                  </a:cubicBezTo>
                  <a:cubicBezTo>
                    <a:pt x="882165" y="1049274"/>
                    <a:pt x="874473" y="1059799"/>
                    <a:pt x="868401" y="1067490"/>
                  </a:cubicBezTo>
                  <a:cubicBezTo>
                    <a:pt x="867591" y="1068705"/>
                    <a:pt x="866377" y="1069919"/>
                    <a:pt x="865567" y="1071134"/>
                  </a:cubicBezTo>
                  <a:cubicBezTo>
                    <a:pt x="862734" y="1070324"/>
                    <a:pt x="859495" y="1070729"/>
                    <a:pt x="857066" y="1071944"/>
                  </a:cubicBezTo>
                  <a:cubicBezTo>
                    <a:pt x="850994" y="1075182"/>
                    <a:pt x="848565" y="1082874"/>
                    <a:pt x="851804" y="1088946"/>
                  </a:cubicBezTo>
                  <a:cubicBezTo>
                    <a:pt x="854232" y="1093803"/>
                    <a:pt x="859495" y="1096232"/>
                    <a:pt x="864758" y="1095423"/>
                  </a:cubicBezTo>
                  <a:cubicBezTo>
                    <a:pt x="865567" y="1096637"/>
                    <a:pt x="866377" y="1097851"/>
                    <a:pt x="867186" y="1099066"/>
                  </a:cubicBezTo>
                  <a:cubicBezTo>
                    <a:pt x="872449" y="1107162"/>
                    <a:pt x="878926" y="1118497"/>
                    <a:pt x="884998" y="1129832"/>
                  </a:cubicBezTo>
                  <a:cubicBezTo>
                    <a:pt x="891071" y="1141166"/>
                    <a:pt x="896738" y="1152906"/>
                    <a:pt x="900381" y="1162217"/>
                  </a:cubicBezTo>
                  <a:cubicBezTo>
                    <a:pt x="901191" y="1163836"/>
                    <a:pt x="901596" y="1165050"/>
                    <a:pt x="902000" y="1166265"/>
                  </a:cubicBezTo>
                  <a:cubicBezTo>
                    <a:pt x="898762" y="1169908"/>
                    <a:pt x="897547" y="1175575"/>
                    <a:pt x="899976" y="1180433"/>
                  </a:cubicBezTo>
                  <a:cubicBezTo>
                    <a:pt x="903215" y="1186505"/>
                    <a:pt x="910906" y="1188934"/>
                    <a:pt x="916978" y="1185696"/>
                  </a:cubicBezTo>
                  <a:cubicBezTo>
                    <a:pt x="919812" y="1184077"/>
                    <a:pt x="921836" y="1181648"/>
                    <a:pt x="923051" y="1178814"/>
                  </a:cubicBezTo>
                  <a:cubicBezTo>
                    <a:pt x="924265" y="1178814"/>
                    <a:pt x="925884" y="1178409"/>
                    <a:pt x="927099" y="1178409"/>
                  </a:cubicBezTo>
                  <a:cubicBezTo>
                    <a:pt x="936814" y="1177599"/>
                    <a:pt x="949768" y="1177599"/>
                    <a:pt x="962722" y="1178004"/>
                  </a:cubicBezTo>
                  <a:cubicBezTo>
                    <a:pt x="975676" y="1178409"/>
                    <a:pt x="988630" y="1179624"/>
                    <a:pt x="998346" y="1181243"/>
                  </a:cubicBezTo>
                  <a:cubicBezTo>
                    <a:pt x="999965" y="1181648"/>
                    <a:pt x="1001179" y="1181648"/>
                    <a:pt x="1002799" y="1182053"/>
                  </a:cubicBezTo>
                  <a:cubicBezTo>
                    <a:pt x="1003203" y="1182862"/>
                    <a:pt x="1003203" y="1183672"/>
                    <a:pt x="1003608" y="1184481"/>
                  </a:cubicBezTo>
                  <a:cubicBezTo>
                    <a:pt x="1006847" y="1190554"/>
                    <a:pt x="1014538" y="1192982"/>
                    <a:pt x="1020611" y="1189744"/>
                  </a:cubicBezTo>
                  <a:cubicBezTo>
                    <a:pt x="1026683" y="1186505"/>
                    <a:pt x="1029111" y="1178814"/>
                    <a:pt x="1025873" y="1172742"/>
                  </a:cubicBezTo>
                  <a:cubicBezTo>
                    <a:pt x="1025468" y="1171932"/>
                    <a:pt x="1025063" y="1171527"/>
                    <a:pt x="1024254" y="1171123"/>
                  </a:cubicBezTo>
                  <a:cubicBezTo>
                    <a:pt x="1025063" y="1169908"/>
                    <a:pt x="1025468" y="1168694"/>
                    <a:pt x="1026278" y="1167074"/>
                  </a:cubicBezTo>
                  <a:cubicBezTo>
                    <a:pt x="1030731" y="1158169"/>
                    <a:pt x="1036803" y="1146834"/>
                    <a:pt x="1043685" y="1135904"/>
                  </a:cubicBezTo>
                  <a:cubicBezTo>
                    <a:pt x="1050567" y="1124974"/>
                    <a:pt x="1057853" y="1114044"/>
                    <a:pt x="1063925" y="1106353"/>
                  </a:cubicBezTo>
                  <a:cubicBezTo>
                    <a:pt x="1065140" y="1104733"/>
                    <a:pt x="1066354" y="1103114"/>
                    <a:pt x="1067569" y="1101899"/>
                  </a:cubicBezTo>
                  <a:cubicBezTo>
                    <a:pt x="1070807" y="1103114"/>
                    <a:pt x="1074046" y="1102709"/>
                    <a:pt x="1077284" y="1101090"/>
                  </a:cubicBezTo>
                  <a:cubicBezTo>
                    <a:pt x="1083356" y="1097851"/>
                    <a:pt x="1085785" y="1090160"/>
                    <a:pt x="1082547" y="1084088"/>
                  </a:cubicBezTo>
                  <a:cubicBezTo>
                    <a:pt x="1082142" y="1079230"/>
                    <a:pt x="1075665" y="1076801"/>
                    <a:pt x="1069997" y="1078825"/>
                  </a:cubicBezTo>
                  <a:close/>
                  <a:moveTo>
                    <a:pt x="304497" y="954548"/>
                  </a:moveTo>
                  <a:cubicBezTo>
                    <a:pt x="314617" y="972359"/>
                    <a:pt x="323523" y="990981"/>
                    <a:pt x="329596" y="1005149"/>
                  </a:cubicBezTo>
                  <a:cubicBezTo>
                    <a:pt x="330810" y="1007983"/>
                    <a:pt x="332024" y="1010412"/>
                    <a:pt x="332834" y="1012841"/>
                  </a:cubicBezTo>
                  <a:cubicBezTo>
                    <a:pt x="329191" y="1018913"/>
                    <a:pt x="328786" y="1026604"/>
                    <a:pt x="332429" y="1033081"/>
                  </a:cubicBezTo>
                  <a:cubicBezTo>
                    <a:pt x="332834" y="1033486"/>
                    <a:pt x="333239" y="1034296"/>
                    <a:pt x="333644" y="1034701"/>
                  </a:cubicBezTo>
                  <a:cubicBezTo>
                    <a:pt x="332429" y="1037534"/>
                    <a:pt x="331215" y="1040773"/>
                    <a:pt x="329596" y="1044011"/>
                  </a:cubicBezTo>
                  <a:cubicBezTo>
                    <a:pt x="323118" y="1058180"/>
                    <a:pt x="313403" y="1075992"/>
                    <a:pt x="302878" y="1093399"/>
                  </a:cubicBezTo>
                  <a:cubicBezTo>
                    <a:pt x="292353" y="1110805"/>
                    <a:pt x="280613" y="1127808"/>
                    <a:pt x="271707" y="1140357"/>
                  </a:cubicBezTo>
                  <a:cubicBezTo>
                    <a:pt x="270493" y="1142381"/>
                    <a:pt x="268874" y="1144000"/>
                    <a:pt x="267659" y="1145619"/>
                  </a:cubicBezTo>
                  <a:cubicBezTo>
                    <a:pt x="263206" y="1144810"/>
                    <a:pt x="258348" y="1145214"/>
                    <a:pt x="253896" y="1147644"/>
                  </a:cubicBezTo>
                  <a:cubicBezTo>
                    <a:pt x="249443" y="1150072"/>
                    <a:pt x="246204" y="1154120"/>
                    <a:pt x="244585" y="1158978"/>
                  </a:cubicBezTo>
                  <a:cubicBezTo>
                    <a:pt x="242561" y="1159383"/>
                    <a:pt x="240537" y="1159383"/>
                    <a:pt x="238108" y="1159788"/>
                  </a:cubicBezTo>
                  <a:cubicBezTo>
                    <a:pt x="222725" y="1161407"/>
                    <a:pt x="202080" y="1162217"/>
                    <a:pt x="181839" y="1161812"/>
                  </a:cubicBezTo>
                  <a:cubicBezTo>
                    <a:pt x="161193" y="1161407"/>
                    <a:pt x="140953" y="1160193"/>
                    <a:pt x="125570" y="1158169"/>
                  </a:cubicBezTo>
                  <a:cubicBezTo>
                    <a:pt x="123141" y="1157764"/>
                    <a:pt x="121117" y="1157764"/>
                    <a:pt x="119093" y="1157359"/>
                  </a:cubicBezTo>
                  <a:cubicBezTo>
                    <a:pt x="118688" y="1156144"/>
                    <a:pt x="118283" y="1154525"/>
                    <a:pt x="117474" y="1153311"/>
                  </a:cubicBezTo>
                  <a:cubicBezTo>
                    <a:pt x="113426" y="1145619"/>
                    <a:pt x="104925" y="1141976"/>
                    <a:pt x="96828" y="1143190"/>
                  </a:cubicBezTo>
                  <a:cubicBezTo>
                    <a:pt x="95614" y="1141571"/>
                    <a:pt x="94399" y="1139547"/>
                    <a:pt x="93185" y="1137523"/>
                  </a:cubicBezTo>
                  <a:cubicBezTo>
                    <a:pt x="84684" y="1124569"/>
                    <a:pt x="73754" y="1107162"/>
                    <a:pt x="64038" y="1089350"/>
                  </a:cubicBezTo>
                  <a:cubicBezTo>
                    <a:pt x="53918" y="1071539"/>
                    <a:pt x="45012" y="1053322"/>
                    <a:pt x="38535" y="1039154"/>
                  </a:cubicBezTo>
                  <a:cubicBezTo>
                    <a:pt x="37321" y="1037129"/>
                    <a:pt x="36511" y="1034701"/>
                    <a:pt x="35702" y="1033081"/>
                  </a:cubicBezTo>
                  <a:cubicBezTo>
                    <a:pt x="40964" y="1027009"/>
                    <a:pt x="42179" y="1017699"/>
                    <a:pt x="38130" y="1010412"/>
                  </a:cubicBezTo>
                  <a:cubicBezTo>
                    <a:pt x="37321" y="1009198"/>
                    <a:pt x="36916" y="1008388"/>
                    <a:pt x="36106" y="1007173"/>
                  </a:cubicBezTo>
                  <a:cubicBezTo>
                    <a:pt x="36916" y="1005149"/>
                    <a:pt x="37726" y="1003125"/>
                    <a:pt x="38940" y="1001101"/>
                  </a:cubicBezTo>
                  <a:cubicBezTo>
                    <a:pt x="45417" y="987338"/>
                    <a:pt x="55133" y="969121"/>
                    <a:pt x="65658" y="951309"/>
                  </a:cubicBezTo>
                  <a:cubicBezTo>
                    <a:pt x="75778" y="933498"/>
                    <a:pt x="87113" y="916495"/>
                    <a:pt x="96423" y="903946"/>
                  </a:cubicBezTo>
                  <a:cubicBezTo>
                    <a:pt x="97638" y="901922"/>
                    <a:pt x="99257" y="900303"/>
                    <a:pt x="100472" y="898684"/>
                  </a:cubicBezTo>
                  <a:cubicBezTo>
                    <a:pt x="105329" y="899898"/>
                    <a:pt x="110187" y="899088"/>
                    <a:pt x="114640" y="896660"/>
                  </a:cubicBezTo>
                  <a:cubicBezTo>
                    <a:pt x="119093" y="894231"/>
                    <a:pt x="122331" y="890183"/>
                    <a:pt x="123546" y="885730"/>
                  </a:cubicBezTo>
                  <a:cubicBezTo>
                    <a:pt x="125570" y="885325"/>
                    <a:pt x="127999" y="885325"/>
                    <a:pt x="130023" y="884920"/>
                  </a:cubicBezTo>
                  <a:cubicBezTo>
                    <a:pt x="145406" y="883706"/>
                    <a:pt x="166051" y="882896"/>
                    <a:pt x="186292" y="882896"/>
                  </a:cubicBezTo>
                  <a:cubicBezTo>
                    <a:pt x="206937" y="882896"/>
                    <a:pt x="227178" y="884515"/>
                    <a:pt x="242561" y="886134"/>
                  </a:cubicBezTo>
                  <a:cubicBezTo>
                    <a:pt x="244990" y="886539"/>
                    <a:pt x="247014" y="886539"/>
                    <a:pt x="249038" y="886944"/>
                  </a:cubicBezTo>
                  <a:cubicBezTo>
                    <a:pt x="249443" y="888159"/>
                    <a:pt x="249847" y="889373"/>
                    <a:pt x="250657" y="890992"/>
                  </a:cubicBezTo>
                  <a:cubicBezTo>
                    <a:pt x="255110" y="898684"/>
                    <a:pt x="263611" y="902327"/>
                    <a:pt x="272112" y="900708"/>
                  </a:cubicBezTo>
                  <a:cubicBezTo>
                    <a:pt x="273326" y="902327"/>
                    <a:pt x="274541" y="904351"/>
                    <a:pt x="275755" y="905970"/>
                  </a:cubicBezTo>
                  <a:cubicBezTo>
                    <a:pt x="283852" y="919329"/>
                    <a:pt x="294782" y="936736"/>
                    <a:pt x="304497" y="954548"/>
                  </a:cubicBezTo>
                  <a:close/>
                  <a:moveTo>
                    <a:pt x="788248" y="682109"/>
                  </a:moveTo>
                  <a:cubicBezTo>
                    <a:pt x="785010" y="686562"/>
                    <a:pt x="781771" y="691015"/>
                    <a:pt x="778937" y="695063"/>
                  </a:cubicBezTo>
                  <a:cubicBezTo>
                    <a:pt x="775699" y="694253"/>
                    <a:pt x="772056" y="693849"/>
                    <a:pt x="768817" y="693849"/>
                  </a:cubicBezTo>
                  <a:cubicBezTo>
                    <a:pt x="746957" y="693849"/>
                    <a:pt x="728741" y="708017"/>
                    <a:pt x="722264" y="727853"/>
                  </a:cubicBezTo>
                  <a:cubicBezTo>
                    <a:pt x="717001" y="728663"/>
                    <a:pt x="711738" y="729067"/>
                    <a:pt x="706071" y="729472"/>
                  </a:cubicBezTo>
                  <a:cubicBezTo>
                    <a:pt x="668424" y="733520"/>
                    <a:pt x="618227" y="735544"/>
                    <a:pt x="568435" y="735139"/>
                  </a:cubicBezTo>
                  <a:cubicBezTo>
                    <a:pt x="518238" y="735139"/>
                    <a:pt x="468446" y="732306"/>
                    <a:pt x="430799" y="728663"/>
                  </a:cubicBezTo>
                  <a:cubicBezTo>
                    <a:pt x="423512" y="727853"/>
                    <a:pt x="417035" y="727448"/>
                    <a:pt x="410963" y="726638"/>
                  </a:cubicBezTo>
                  <a:cubicBezTo>
                    <a:pt x="402462" y="711660"/>
                    <a:pt x="386674" y="701540"/>
                    <a:pt x="368457" y="701540"/>
                  </a:cubicBezTo>
                  <a:cubicBezTo>
                    <a:pt x="366838" y="701540"/>
                    <a:pt x="365219" y="701945"/>
                    <a:pt x="363600" y="701945"/>
                  </a:cubicBezTo>
                  <a:cubicBezTo>
                    <a:pt x="359147" y="695873"/>
                    <a:pt x="353884" y="689396"/>
                    <a:pt x="348622" y="682109"/>
                  </a:cubicBezTo>
                  <a:cubicBezTo>
                    <a:pt x="326357" y="651343"/>
                    <a:pt x="299235" y="609243"/>
                    <a:pt x="274541" y="565523"/>
                  </a:cubicBezTo>
                  <a:cubicBezTo>
                    <a:pt x="249443" y="522208"/>
                    <a:pt x="227178" y="477274"/>
                    <a:pt x="211390" y="442865"/>
                  </a:cubicBezTo>
                  <a:cubicBezTo>
                    <a:pt x="208961" y="437602"/>
                    <a:pt x="206532" y="432744"/>
                    <a:pt x="204508" y="427887"/>
                  </a:cubicBezTo>
                  <a:cubicBezTo>
                    <a:pt x="212200" y="419386"/>
                    <a:pt x="216653" y="408051"/>
                    <a:pt x="216653" y="395907"/>
                  </a:cubicBezTo>
                  <a:cubicBezTo>
                    <a:pt x="216653" y="383357"/>
                    <a:pt x="211795" y="371618"/>
                    <a:pt x="203699" y="363117"/>
                  </a:cubicBezTo>
                  <a:cubicBezTo>
                    <a:pt x="205723" y="358259"/>
                    <a:pt x="207747" y="353401"/>
                    <a:pt x="210176" y="348543"/>
                  </a:cubicBezTo>
                  <a:cubicBezTo>
                    <a:pt x="225559" y="313730"/>
                    <a:pt x="248228" y="269200"/>
                    <a:pt x="272922" y="225885"/>
                  </a:cubicBezTo>
                  <a:cubicBezTo>
                    <a:pt x="298020" y="182570"/>
                    <a:pt x="325547" y="140470"/>
                    <a:pt x="347812" y="110109"/>
                  </a:cubicBezTo>
                  <a:cubicBezTo>
                    <a:pt x="351051" y="105656"/>
                    <a:pt x="354289" y="101203"/>
                    <a:pt x="357123" y="97155"/>
                  </a:cubicBezTo>
                  <a:cubicBezTo>
                    <a:pt x="360361" y="97964"/>
                    <a:pt x="364005" y="98369"/>
                    <a:pt x="367648" y="98369"/>
                  </a:cubicBezTo>
                  <a:cubicBezTo>
                    <a:pt x="388698" y="98369"/>
                    <a:pt x="406510" y="85011"/>
                    <a:pt x="413392" y="66389"/>
                  </a:cubicBezTo>
                  <a:cubicBezTo>
                    <a:pt x="418654" y="65984"/>
                    <a:pt x="424322" y="65579"/>
                    <a:pt x="429989" y="65175"/>
                  </a:cubicBezTo>
                  <a:cubicBezTo>
                    <a:pt x="467636" y="62341"/>
                    <a:pt x="517833" y="59912"/>
                    <a:pt x="567625" y="59912"/>
                  </a:cubicBezTo>
                  <a:cubicBezTo>
                    <a:pt x="617822" y="59912"/>
                    <a:pt x="668019" y="61936"/>
                    <a:pt x="705261" y="65175"/>
                  </a:cubicBezTo>
                  <a:cubicBezTo>
                    <a:pt x="711334" y="65579"/>
                    <a:pt x="716596" y="65984"/>
                    <a:pt x="721859" y="66794"/>
                  </a:cubicBezTo>
                  <a:cubicBezTo>
                    <a:pt x="728741" y="85415"/>
                    <a:pt x="746552" y="99179"/>
                    <a:pt x="767603" y="99179"/>
                  </a:cubicBezTo>
                  <a:cubicBezTo>
                    <a:pt x="770841" y="99179"/>
                    <a:pt x="773675" y="98774"/>
                    <a:pt x="776913" y="98369"/>
                  </a:cubicBezTo>
                  <a:cubicBezTo>
                    <a:pt x="780152" y="102418"/>
                    <a:pt x="782986" y="106870"/>
                    <a:pt x="786629" y="111728"/>
                  </a:cubicBezTo>
                  <a:cubicBezTo>
                    <a:pt x="808489" y="142494"/>
                    <a:pt x="836016" y="184594"/>
                    <a:pt x="861519" y="227504"/>
                  </a:cubicBezTo>
                  <a:cubicBezTo>
                    <a:pt x="887427" y="270415"/>
                    <a:pt x="910501" y="314944"/>
                    <a:pt x="925884" y="349353"/>
                  </a:cubicBezTo>
                  <a:cubicBezTo>
                    <a:pt x="928313" y="354616"/>
                    <a:pt x="930337" y="359473"/>
                    <a:pt x="932361" y="363926"/>
                  </a:cubicBezTo>
                  <a:cubicBezTo>
                    <a:pt x="924265" y="372832"/>
                    <a:pt x="919407" y="384167"/>
                    <a:pt x="919407" y="396716"/>
                  </a:cubicBezTo>
                  <a:cubicBezTo>
                    <a:pt x="919407" y="409265"/>
                    <a:pt x="924265" y="420195"/>
                    <a:pt x="931956" y="429101"/>
                  </a:cubicBezTo>
                  <a:cubicBezTo>
                    <a:pt x="929932" y="433959"/>
                    <a:pt x="927504" y="438817"/>
                    <a:pt x="925480" y="444079"/>
                  </a:cubicBezTo>
                  <a:cubicBezTo>
                    <a:pt x="910097" y="478488"/>
                    <a:pt x="887427" y="523423"/>
                    <a:pt x="862329" y="566738"/>
                  </a:cubicBezTo>
                  <a:cubicBezTo>
                    <a:pt x="837635" y="609648"/>
                    <a:pt x="810513" y="651748"/>
                    <a:pt x="788248" y="682109"/>
                  </a:cubicBezTo>
                  <a:close/>
                  <a:moveTo>
                    <a:pt x="1060282" y="1103519"/>
                  </a:moveTo>
                  <a:cubicBezTo>
                    <a:pt x="1055829" y="1112425"/>
                    <a:pt x="1049352" y="1123759"/>
                    <a:pt x="1042470" y="1134284"/>
                  </a:cubicBezTo>
                  <a:cubicBezTo>
                    <a:pt x="1035588" y="1145214"/>
                    <a:pt x="1027897" y="1155740"/>
                    <a:pt x="1021825" y="1163431"/>
                  </a:cubicBezTo>
                  <a:cubicBezTo>
                    <a:pt x="1021015" y="1164645"/>
                    <a:pt x="1019801" y="1165860"/>
                    <a:pt x="1018991" y="1166669"/>
                  </a:cubicBezTo>
                  <a:cubicBezTo>
                    <a:pt x="1016157" y="1165860"/>
                    <a:pt x="1012919" y="1166265"/>
                    <a:pt x="1010085" y="1167479"/>
                  </a:cubicBezTo>
                  <a:cubicBezTo>
                    <a:pt x="1007252" y="1169099"/>
                    <a:pt x="1005227" y="1171527"/>
                    <a:pt x="1004013" y="1174361"/>
                  </a:cubicBezTo>
                  <a:cubicBezTo>
                    <a:pt x="1002799" y="1174361"/>
                    <a:pt x="1001179" y="1174766"/>
                    <a:pt x="999965" y="1174766"/>
                  </a:cubicBezTo>
                  <a:cubicBezTo>
                    <a:pt x="990250" y="1175575"/>
                    <a:pt x="977296" y="1175575"/>
                    <a:pt x="964341" y="1175171"/>
                  </a:cubicBezTo>
                  <a:cubicBezTo>
                    <a:pt x="951387" y="1174766"/>
                    <a:pt x="938433" y="1173551"/>
                    <a:pt x="928718" y="1171932"/>
                  </a:cubicBezTo>
                  <a:cubicBezTo>
                    <a:pt x="927099" y="1171527"/>
                    <a:pt x="925884" y="1171527"/>
                    <a:pt x="924265" y="1171123"/>
                  </a:cubicBezTo>
                  <a:cubicBezTo>
                    <a:pt x="923860" y="1170313"/>
                    <a:pt x="923860" y="1169503"/>
                    <a:pt x="923456" y="1168694"/>
                  </a:cubicBezTo>
                  <a:cubicBezTo>
                    <a:pt x="921026" y="1163836"/>
                    <a:pt x="915764" y="1161407"/>
                    <a:pt x="910501" y="1162217"/>
                  </a:cubicBezTo>
                  <a:cubicBezTo>
                    <a:pt x="909692" y="1161002"/>
                    <a:pt x="908882" y="1159788"/>
                    <a:pt x="908072" y="1158573"/>
                  </a:cubicBezTo>
                  <a:cubicBezTo>
                    <a:pt x="902810" y="1150477"/>
                    <a:pt x="896333" y="1139142"/>
                    <a:pt x="890261" y="1127808"/>
                  </a:cubicBezTo>
                  <a:cubicBezTo>
                    <a:pt x="884189" y="1116473"/>
                    <a:pt x="878521" y="1104733"/>
                    <a:pt x="874878" y="1095423"/>
                  </a:cubicBezTo>
                  <a:cubicBezTo>
                    <a:pt x="874068" y="1093803"/>
                    <a:pt x="873663" y="1092589"/>
                    <a:pt x="873259" y="1091374"/>
                  </a:cubicBezTo>
                  <a:cubicBezTo>
                    <a:pt x="876902" y="1087731"/>
                    <a:pt x="877712" y="1082064"/>
                    <a:pt x="875283" y="1077206"/>
                  </a:cubicBezTo>
                  <a:cubicBezTo>
                    <a:pt x="874878" y="1076396"/>
                    <a:pt x="874473" y="1075992"/>
                    <a:pt x="873663" y="1075587"/>
                  </a:cubicBezTo>
                  <a:cubicBezTo>
                    <a:pt x="874473" y="1074372"/>
                    <a:pt x="874878" y="1073158"/>
                    <a:pt x="875687" y="1071539"/>
                  </a:cubicBezTo>
                  <a:cubicBezTo>
                    <a:pt x="880141" y="1062633"/>
                    <a:pt x="886213" y="1051298"/>
                    <a:pt x="893095" y="1040368"/>
                  </a:cubicBezTo>
                  <a:cubicBezTo>
                    <a:pt x="899976" y="1029438"/>
                    <a:pt x="907263" y="1018508"/>
                    <a:pt x="913335" y="1010817"/>
                  </a:cubicBezTo>
                  <a:cubicBezTo>
                    <a:pt x="914145" y="1009602"/>
                    <a:pt x="914954" y="1008388"/>
                    <a:pt x="916169" y="1007578"/>
                  </a:cubicBezTo>
                  <a:cubicBezTo>
                    <a:pt x="919002" y="1008388"/>
                    <a:pt x="922241" y="1007983"/>
                    <a:pt x="925075" y="1006769"/>
                  </a:cubicBezTo>
                  <a:cubicBezTo>
                    <a:pt x="927908" y="1005149"/>
                    <a:pt x="929932" y="1002720"/>
                    <a:pt x="930742" y="999887"/>
                  </a:cubicBezTo>
                  <a:cubicBezTo>
                    <a:pt x="931956" y="999887"/>
                    <a:pt x="933576" y="999482"/>
                    <a:pt x="935195" y="999482"/>
                  </a:cubicBezTo>
                  <a:cubicBezTo>
                    <a:pt x="944911" y="999077"/>
                    <a:pt x="957865" y="998672"/>
                    <a:pt x="970818" y="999077"/>
                  </a:cubicBezTo>
                  <a:cubicBezTo>
                    <a:pt x="983772" y="999482"/>
                    <a:pt x="996726" y="1000696"/>
                    <a:pt x="1006442" y="1001911"/>
                  </a:cubicBezTo>
                  <a:cubicBezTo>
                    <a:pt x="1008061" y="1002316"/>
                    <a:pt x="1009276" y="1002316"/>
                    <a:pt x="1010895" y="1002720"/>
                  </a:cubicBezTo>
                  <a:cubicBezTo>
                    <a:pt x="1011300" y="1003530"/>
                    <a:pt x="1011300" y="1004340"/>
                    <a:pt x="1011705" y="1005149"/>
                  </a:cubicBezTo>
                  <a:cubicBezTo>
                    <a:pt x="1014133" y="1010007"/>
                    <a:pt x="1019801" y="1012436"/>
                    <a:pt x="1025063" y="1011626"/>
                  </a:cubicBezTo>
                  <a:cubicBezTo>
                    <a:pt x="1025873" y="1012841"/>
                    <a:pt x="1026683" y="1014055"/>
                    <a:pt x="1027492" y="1015270"/>
                  </a:cubicBezTo>
                  <a:cubicBezTo>
                    <a:pt x="1032755" y="1023366"/>
                    <a:pt x="1039637" y="1034701"/>
                    <a:pt x="1045304" y="1046035"/>
                  </a:cubicBezTo>
                  <a:cubicBezTo>
                    <a:pt x="1051376" y="1057370"/>
                    <a:pt x="1056639" y="1069514"/>
                    <a:pt x="1060282" y="1078420"/>
                  </a:cubicBezTo>
                  <a:cubicBezTo>
                    <a:pt x="1061092" y="1080040"/>
                    <a:pt x="1061497" y="1082064"/>
                    <a:pt x="1062306" y="1083278"/>
                  </a:cubicBezTo>
                  <a:cubicBezTo>
                    <a:pt x="1059877" y="1086922"/>
                    <a:pt x="1059472" y="1091779"/>
                    <a:pt x="1061497" y="1095827"/>
                  </a:cubicBezTo>
                  <a:cubicBezTo>
                    <a:pt x="1061497" y="1096232"/>
                    <a:pt x="1061901" y="1096232"/>
                    <a:pt x="1062306" y="1096637"/>
                  </a:cubicBezTo>
                  <a:cubicBezTo>
                    <a:pt x="1062306" y="1099066"/>
                    <a:pt x="1061497" y="1101090"/>
                    <a:pt x="1060282" y="11035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9"/>
            <p:cNvSpPr/>
            <p:nvPr/>
          </p:nvSpPr>
          <p:spPr>
            <a:xfrm>
              <a:off x="4885900" y="1259472"/>
              <a:ext cx="149396" cy="131639"/>
            </a:xfrm>
            <a:custGeom>
              <a:avLst/>
              <a:gdLst/>
              <a:ahLst/>
              <a:cxnLst/>
              <a:rect l="l" t="t" r="r" b="b"/>
              <a:pathLst>
                <a:path w="98774" h="87034" extrusionOk="0">
                  <a:moveTo>
                    <a:pt x="27932" y="87035"/>
                  </a:moveTo>
                  <a:cubicBezTo>
                    <a:pt x="30766" y="87035"/>
                    <a:pt x="32790" y="85011"/>
                    <a:pt x="33195" y="82582"/>
                  </a:cubicBezTo>
                  <a:cubicBezTo>
                    <a:pt x="33599" y="82582"/>
                    <a:pt x="34409" y="82582"/>
                    <a:pt x="34814" y="82582"/>
                  </a:cubicBezTo>
                  <a:cubicBezTo>
                    <a:pt x="38862" y="82177"/>
                    <a:pt x="44529" y="81772"/>
                    <a:pt x="49792" y="81772"/>
                  </a:cubicBezTo>
                  <a:cubicBezTo>
                    <a:pt x="55459" y="81772"/>
                    <a:pt x="60722" y="81772"/>
                    <a:pt x="64770" y="82582"/>
                  </a:cubicBezTo>
                  <a:cubicBezTo>
                    <a:pt x="65580" y="82582"/>
                    <a:pt x="65984" y="82582"/>
                    <a:pt x="66794" y="82987"/>
                  </a:cubicBezTo>
                  <a:cubicBezTo>
                    <a:pt x="67604" y="85011"/>
                    <a:pt x="69628" y="86630"/>
                    <a:pt x="71652" y="86630"/>
                  </a:cubicBezTo>
                  <a:cubicBezTo>
                    <a:pt x="74486" y="86630"/>
                    <a:pt x="76914" y="84201"/>
                    <a:pt x="76914" y="81367"/>
                  </a:cubicBezTo>
                  <a:cubicBezTo>
                    <a:pt x="76914" y="80153"/>
                    <a:pt x="76510" y="78938"/>
                    <a:pt x="75700" y="77724"/>
                  </a:cubicBezTo>
                  <a:cubicBezTo>
                    <a:pt x="76105" y="77319"/>
                    <a:pt x="76105" y="76510"/>
                    <a:pt x="76510" y="76105"/>
                  </a:cubicBezTo>
                  <a:cubicBezTo>
                    <a:pt x="78129" y="72461"/>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3"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2669" y="84606"/>
                    <a:pt x="25098" y="87035"/>
                    <a:pt x="27932" y="87035"/>
                  </a:cubicBezTo>
                  <a:close/>
                  <a:moveTo>
                    <a:pt x="17812" y="61127"/>
                  </a:move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6"/>
                    <a:pt x="9716"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2" y="10120"/>
                    <a:pt x="72462" y="10120"/>
                  </a:cubicBezTo>
                  <a:cubicBezTo>
                    <a:pt x="72866" y="10525"/>
                    <a:pt x="73271" y="10930"/>
                    <a:pt x="73676" y="11740"/>
                  </a:cubicBezTo>
                  <a:cubicBezTo>
                    <a:pt x="76105" y="14978"/>
                    <a:pt x="78938" y="19836"/>
                    <a:pt x="81772" y="24289"/>
                  </a:cubicBezTo>
                  <a:cubicBezTo>
                    <a:pt x="84606" y="29146"/>
                    <a:pt x="87035" y="34004"/>
                    <a:pt x="88654" y="37648"/>
                  </a:cubicBezTo>
                  <a:cubicBezTo>
                    <a:pt x="89059" y="38052"/>
                    <a:pt x="89059" y="38862"/>
                    <a:pt x="89463" y="39267"/>
                  </a:cubicBezTo>
                  <a:cubicBezTo>
                    <a:pt x="88654" y="40076"/>
                    <a:pt x="87844" y="41291"/>
                    <a:pt x="87844" y="42910"/>
                  </a:cubicBezTo>
                  <a:cubicBezTo>
                    <a:pt x="87844" y="44125"/>
                    <a:pt x="88249" y="45339"/>
                    <a:pt x="89059" y="46553"/>
                  </a:cubicBezTo>
                  <a:cubicBezTo>
                    <a:pt x="88654" y="46958"/>
                    <a:pt x="88654" y="47768"/>
                    <a:pt x="88249" y="48173"/>
                  </a:cubicBezTo>
                  <a:cubicBezTo>
                    <a:pt x="86630" y="51816"/>
                    <a:pt x="84201" y="57079"/>
                    <a:pt x="81367" y="61531"/>
                  </a:cubicBezTo>
                  <a:cubicBezTo>
                    <a:pt x="78534" y="66389"/>
                    <a:pt x="75700" y="70842"/>
                    <a:pt x="73271" y="74485"/>
                  </a:cubicBezTo>
                  <a:cubicBezTo>
                    <a:pt x="72866" y="74890"/>
                    <a:pt x="72462" y="75700"/>
                    <a:pt x="72057" y="76105"/>
                  </a:cubicBezTo>
                  <a:cubicBezTo>
                    <a:pt x="71652" y="76105"/>
                    <a:pt x="71247" y="75700"/>
                    <a:pt x="70842" y="75700"/>
                  </a:cubicBezTo>
                  <a:cubicBezTo>
                    <a:pt x="68413" y="75700"/>
                    <a:pt x="66389" y="77319"/>
                    <a:pt x="65984" y="79343"/>
                  </a:cubicBezTo>
                  <a:cubicBezTo>
                    <a:pt x="65580" y="79343"/>
                    <a:pt x="64770" y="79343"/>
                    <a:pt x="63960" y="79748"/>
                  </a:cubicBezTo>
                  <a:cubicBezTo>
                    <a:pt x="59912" y="80153"/>
                    <a:pt x="54245" y="80558"/>
                    <a:pt x="48982" y="80558"/>
                  </a:cubicBezTo>
                  <a:cubicBezTo>
                    <a:pt x="43315" y="80558"/>
                    <a:pt x="38052" y="80153"/>
                    <a:pt x="34004" y="79748"/>
                  </a:cubicBezTo>
                  <a:cubicBezTo>
                    <a:pt x="33195" y="79748"/>
                    <a:pt x="32385" y="79748"/>
                    <a:pt x="31575" y="79343"/>
                  </a:cubicBezTo>
                  <a:cubicBezTo>
                    <a:pt x="30766" y="77724"/>
                    <a:pt x="29147" y="76510"/>
                    <a:pt x="27122" y="76510"/>
                  </a:cubicBezTo>
                  <a:cubicBezTo>
                    <a:pt x="27122" y="76510"/>
                    <a:pt x="26718" y="76510"/>
                    <a:pt x="26718" y="76510"/>
                  </a:cubicBezTo>
                  <a:cubicBezTo>
                    <a:pt x="26313" y="75700"/>
                    <a:pt x="25503" y="75295"/>
                    <a:pt x="25098" y="74081"/>
                  </a:cubicBezTo>
                  <a:cubicBezTo>
                    <a:pt x="23479" y="70437"/>
                    <a:pt x="20241" y="65984"/>
                    <a:pt x="17812" y="611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9"/>
            <p:cNvSpPr/>
            <p:nvPr/>
          </p:nvSpPr>
          <p:spPr>
            <a:xfrm>
              <a:off x="1508997" y="325798"/>
              <a:ext cx="1031690" cy="1896840"/>
            </a:xfrm>
            <a:custGeom>
              <a:avLst/>
              <a:gdLst/>
              <a:ahLst/>
              <a:cxnLst/>
              <a:rect l="l" t="t" r="r" b="b"/>
              <a:pathLst>
                <a:path w="682109" h="1254109" extrusionOk="0">
                  <a:moveTo>
                    <a:pt x="507635" y="838367"/>
                  </a:moveTo>
                  <a:cubicBezTo>
                    <a:pt x="507635" y="832699"/>
                    <a:pt x="505611" y="827437"/>
                    <a:pt x="501968" y="823793"/>
                  </a:cubicBezTo>
                  <a:cubicBezTo>
                    <a:pt x="502777" y="821769"/>
                    <a:pt x="503992" y="819341"/>
                    <a:pt x="504801" y="816912"/>
                  </a:cubicBezTo>
                  <a:cubicBezTo>
                    <a:pt x="511683" y="801529"/>
                    <a:pt x="522208" y="781288"/>
                    <a:pt x="533543" y="761857"/>
                  </a:cubicBezTo>
                  <a:cubicBezTo>
                    <a:pt x="544878" y="742426"/>
                    <a:pt x="557427" y="723400"/>
                    <a:pt x="567142" y="709636"/>
                  </a:cubicBezTo>
                  <a:cubicBezTo>
                    <a:pt x="568762" y="707612"/>
                    <a:pt x="569976" y="705588"/>
                    <a:pt x="571595" y="703564"/>
                  </a:cubicBezTo>
                  <a:cubicBezTo>
                    <a:pt x="572810" y="703969"/>
                    <a:pt x="574429" y="703969"/>
                    <a:pt x="576048" y="703969"/>
                  </a:cubicBezTo>
                  <a:cubicBezTo>
                    <a:pt x="588193" y="703969"/>
                    <a:pt x="598313" y="694253"/>
                    <a:pt x="598313" y="681704"/>
                  </a:cubicBezTo>
                  <a:cubicBezTo>
                    <a:pt x="598313" y="669560"/>
                    <a:pt x="588597" y="659440"/>
                    <a:pt x="576048" y="659440"/>
                  </a:cubicBezTo>
                  <a:cubicBezTo>
                    <a:pt x="574429" y="659440"/>
                    <a:pt x="572810" y="659440"/>
                    <a:pt x="571190" y="659844"/>
                  </a:cubicBezTo>
                  <a:cubicBezTo>
                    <a:pt x="569976" y="658225"/>
                    <a:pt x="568357" y="656201"/>
                    <a:pt x="566738" y="654177"/>
                  </a:cubicBezTo>
                  <a:cubicBezTo>
                    <a:pt x="556617" y="640413"/>
                    <a:pt x="544473" y="621387"/>
                    <a:pt x="533543" y="601551"/>
                  </a:cubicBezTo>
                  <a:cubicBezTo>
                    <a:pt x="522208" y="582120"/>
                    <a:pt x="512088" y="561880"/>
                    <a:pt x="505206" y="546497"/>
                  </a:cubicBezTo>
                  <a:cubicBezTo>
                    <a:pt x="503992" y="544068"/>
                    <a:pt x="503182" y="542044"/>
                    <a:pt x="501968" y="539615"/>
                  </a:cubicBezTo>
                  <a:cubicBezTo>
                    <a:pt x="505206" y="535567"/>
                    <a:pt x="507230" y="530709"/>
                    <a:pt x="507230" y="525447"/>
                  </a:cubicBezTo>
                  <a:cubicBezTo>
                    <a:pt x="507230" y="518970"/>
                    <a:pt x="504396" y="513302"/>
                    <a:pt x="499943" y="509254"/>
                  </a:cubicBezTo>
                  <a:cubicBezTo>
                    <a:pt x="500348" y="508849"/>
                    <a:pt x="500348" y="508445"/>
                    <a:pt x="500753" y="507635"/>
                  </a:cubicBezTo>
                  <a:cubicBezTo>
                    <a:pt x="506016" y="495086"/>
                    <a:pt x="514112" y="478488"/>
                    <a:pt x="522208" y="461891"/>
                  </a:cubicBezTo>
                  <a:cubicBezTo>
                    <a:pt x="530709" y="445699"/>
                    <a:pt x="539615" y="429506"/>
                    <a:pt x="546902" y="417767"/>
                  </a:cubicBezTo>
                  <a:cubicBezTo>
                    <a:pt x="549735" y="412909"/>
                    <a:pt x="552569" y="408861"/>
                    <a:pt x="554593" y="406027"/>
                  </a:cubicBezTo>
                  <a:cubicBezTo>
                    <a:pt x="558641" y="405217"/>
                    <a:pt x="561475" y="402384"/>
                    <a:pt x="562285" y="398336"/>
                  </a:cubicBezTo>
                  <a:cubicBezTo>
                    <a:pt x="563094" y="398336"/>
                    <a:pt x="564309" y="397931"/>
                    <a:pt x="565118" y="397931"/>
                  </a:cubicBezTo>
                  <a:cubicBezTo>
                    <a:pt x="572810" y="397121"/>
                    <a:pt x="582525" y="396716"/>
                    <a:pt x="592646" y="396716"/>
                  </a:cubicBezTo>
                  <a:cubicBezTo>
                    <a:pt x="602766" y="396716"/>
                    <a:pt x="612481" y="397121"/>
                    <a:pt x="620173" y="397931"/>
                  </a:cubicBezTo>
                  <a:cubicBezTo>
                    <a:pt x="621387" y="397931"/>
                    <a:pt x="622602" y="398336"/>
                    <a:pt x="623411" y="398336"/>
                  </a:cubicBezTo>
                  <a:cubicBezTo>
                    <a:pt x="624626" y="402384"/>
                    <a:pt x="628269" y="405217"/>
                    <a:pt x="632722" y="405217"/>
                  </a:cubicBezTo>
                  <a:cubicBezTo>
                    <a:pt x="637985" y="405217"/>
                    <a:pt x="642437" y="400764"/>
                    <a:pt x="642437" y="395502"/>
                  </a:cubicBezTo>
                  <a:cubicBezTo>
                    <a:pt x="642437" y="393073"/>
                    <a:pt x="641628" y="390644"/>
                    <a:pt x="640009" y="389025"/>
                  </a:cubicBezTo>
                  <a:cubicBezTo>
                    <a:pt x="640413" y="388215"/>
                    <a:pt x="640818" y="387001"/>
                    <a:pt x="641223" y="386191"/>
                  </a:cubicBezTo>
                  <a:cubicBezTo>
                    <a:pt x="644462" y="379309"/>
                    <a:pt x="648914" y="370403"/>
                    <a:pt x="653772" y="361902"/>
                  </a:cubicBezTo>
                  <a:cubicBezTo>
                    <a:pt x="658630" y="353401"/>
                    <a:pt x="664297" y="344900"/>
                    <a:pt x="668750" y="338828"/>
                  </a:cubicBezTo>
                  <a:cubicBezTo>
                    <a:pt x="669560" y="337614"/>
                    <a:pt x="669965" y="336804"/>
                    <a:pt x="670774" y="335994"/>
                  </a:cubicBezTo>
                  <a:cubicBezTo>
                    <a:pt x="671179" y="335994"/>
                    <a:pt x="671989" y="336399"/>
                    <a:pt x="672394" y="336399"/>
                  </a:cubicBezTo>
                  <a:cubicBezTo>
                    <a:pt x="677656" y="336399"/>
                    <a:pt x="682109" y="331946"/>
                    <a:pt x="682109" y="326684"/>
                  </a:cubicBezTo>
                  <a:cubicBezTo>
                    <a:pt x="682109" y="321421"/>
                    <a:pt x="677656" y="316968"/>
                    <a:pt x="672394" y="316968"/>
                  </a:cubicBezTo>
                  <a:cubicBezTo>
                    <a:pt x="671584" y="316968"/>
                    <a:pt x="671179" y="317373"/>
                    <a:pt x="670370" y="317373"/>
                  </a:cubicBezTo>
                  <a:cubicBezTo>
                    <a:pt x="669560" y="316563"/>
                    <a:pt x="669155" y="315754"/>
                    <a:pt x="668345" y="314539"/>
                  </a:cubicBezTo>
                  <a:cubicBezTo>
                    <a:pt x="663893" y="308467"/>
                    <a:pt x="658630" y="299966"/>
                    <a:pt x="653772" y="291060"/>
                  </a:cubicBezTo>
                  <a:cubicBezTo>
                    <a:pt x="648914" y="282154"/>
                    <a:pt x="644462" y="273248"/>
                    <a:pt x="641223" y="266367"/>
                  </a:cubicBezTo>
                  <a:cubicBezTo>
                    <a:pt x="640818" y="265152"/>
                    <a:pt x="640413" y="264343"/>
                    <a:pt x="640009" y="263128"/>
                  </a:cubicBezTo>
                  <a:cubicBezTo>
                    <a:pt x="641628" y="261509"/>
                    <a:pt x="642437" y="259080"/>
                    <a:pt x="642437" y="257056"/>
                  </a:cubicBezTo>
                  <a:cubicBezTo>
                    <a:pt x="642437" y="251793"/>
                    <a:pt x="637985" y="247340"/>
                    <a:pt x="632722" y="247340"/>
                  </a:cubicBezTo>
                  <a:cubicBezTo>
                    <a:pt x="628674" y="247340"/>
                    <a:pt x="625031" y="250174"/>
                    <a:pt x="623411" y="253817"/>
                  </a:cubicBezTo>
                  <a:cubicBezTo>
                    <a:pt x="622197" y="253817"/>
                    <a:pt x="621387" y="254222"/>
                    <a:pt x="620173" y="254222"/>
                  </a:cubicBezTo>
                  <a:cubicBezTo>
                    <a:pt x="612481" y="255032"/>
                    <a:pt x="602766" y="255437"/>
                    <a:pt x="592646" y="255437"/>
                  </a:cubicBezTo>
                  <a:cubicBezTo>
                    <a:pt x="582525" y="255437"/>
                    <a:pt x="572810" y="255032"/>
                    <a:pt x="565118" y="254222"/>
                  </a:cubicBezTo>
                  <a:cubicBezTo>
                    <a:pt x="563904" y="254222"/>
                    <a:pt x="562689" y="254222"/>
                    <a:pt x="561880" y="253817"/>
                  </a:cubicBezTo>
                  <a:cubicBezTo>
                    <a:pt x="560665" y="250984"/>
                    <a:pt x="558236" y="248960"/>
                    <a:pt x="555403" y="247745"/>
                  </a:cubicBezTo>
                  <a:cubicBezTo>
                    <a:pt x="553379" y="245316"/>
                    <a:pt x="550950" y="241673"/>
                    <a:pt x="548116" y="237625"/>
                  </a:cubicBezTo>
                  <a:cubicBezTo>
                    <a:pt x="541639" y="228314"/>
                    <a:pt x="533543" y="215360"/>
                    <a:pt x="526256" y="202001"/>
                  </a:cubicBezTo>
                  <a:cubicBezTo>
                    <a:pt x="518970" y="188643"/>
                    <a:pt x="512088" y="175284"/>
                    <a:pt x="507230" y="164759"/>
                  </a:cubicBezTo>
                  <a:cubicBezTo>
                    <a:pt x="505206" y="159901"/>
                    <a:pt x="503182" y="155853"/>
                    <a:pt x="501968" y="152614"/>
                  </a:cubicBezTo>
                  <a:cubicBezTo>
                    <a:pt x="502372" y="151400"/>
                    <a:pt x="502777" y="150185"/>
                    <a:pt x="502777" y="148566"/>
                  </a:cubicBezTo>
                  <a:cubicBezTo>
                    <a:pt x="502777" y="146137"/>
                    <a:pt x="501968" y="143708"/>
                    <a:pt x="500348" y="142089"/>
                  </a:cubicBezTo>
                  <a:cubicBezTo>
                    <a:pt x="500753" y="141280"/>
                    <a:pt x="501158" y="140065"/>
                    <a:pt x="501563" y="138851"/>
                  </a:cubicBezTo>
                  <a:cubicBezTo>
                    <a:pt x="504801" y="131969"/>
                    <a:pt x="509254" y="123063"/>
                    <a:pt x="514112" y="114562"/>
                  </a:cubicBezTo>
                  <a:cubicBezTo>
                    <a:pt x="518970" y="106061"/>
                    <a:pt x="524637" y="97560"/>
                    <a:pt x="529090" y="91488"/>
                  </a:cubicBezTo>
                  <a:cubicBezTo>
                    <a:pt x="529900" y="90273"/>
                    <a:pt x="530304" y="89464"/>
                    <a:pt x="531114" y="88654"/>
                  </a:cubicBezTo>
                  <a:cubicBezTo>
                    <a:pt x="531519" y="88654"/>
                    <a:pt x="532328" y="89059"/>
                    <a:pt x="532733" y="89059"/>
                  </a:cubicBezTo>
                  <a:cubicBezTo>
                    <a:pt x="537996" y="89059"/>
                    <a:pt x="542449" y="84606"/>
                    <a:pt x="542449" y="79343"/>
                  </a:cubicBezTo>
                  <a:cubicBezTo>
                    <a:pt x="542449" y="74081"/>
                    <a:pt x="537996" y="69628"/>
                    <a:pt x="532733" y="69628"/>
                  </a:cubicBezTo>
                  <a:cubicBezTo>
                    <a:pt x="531924" y="69628"/>
                    <a:pt x="531519" y="70033"/>
                    <a:pt x="530709" y="70033"/>
                  </a:cubicBezTo>
                  <a:cubicBezTo>
                    <a:pt x="529900" y="69223"/>
                    <a:pt x="529495" y="68413"/>
                    <a:pt x="528685" y="67199"/>
                  </a:cubicBezTo>
                  <a:cubicBezTo>
                    <a:pt x="524232" y="61127"/>
                    <a:pt x="518970" y="52626"/>
                    <a:pt x="514112" y="43720"/>
                  </a:cubicBezTo>
                  <a:cubicBezTo>
                    <a:pt x="509254" y="34814"/>
                    <a:pt x="504801" y="25908"/>
                    <a:pt x="501563" y="19026"/>
                  </a:cubicBezTo>
                  <a:cubicBezTo>
                    <a:pt x="501158" y="17812"/>
                    <a:pt x="500753" y="17002"/>
                    <a:pt x="500348" y="15788"/>
                  </a:cubicBezTo>
                  <a:cubicBezTo>
                    <a:pt x="501968" y="14168"/>
                    <a:pt x="502777" y="11740"/>
                    <a:pt x="502777" y="9716"/>
                  </a:cubicBezTo>
                  <a:cubicBezTo>
                    <a:pt x="502777" y="4453"/>
                    <a:pt x="498324" y="0"/>
                    <a:pt x="493062" y="0"/>
                  </a:cubicBezTo>
                  <a:cubicBezTo>
                    <a:pt x="489014" y="0"/>
                    <a:pt x="485370" y="2834"/>
                    <a:pt x="483751" y="6477"/>
                  </a:cubicBezTo>
                  <a:cubicBezTo>
                    <a:pt x="482537" y="6477"/>
                    <a:pt x="481727" y="6882"/>
                    <a:pt x="480512" y="6882"/>
                  </a:cubicBezTo>
                  <a:cubicBezTo>
                    <a:pt x="472821" y="7691"/>
                    <a:pt x="463106" y="8096"/>
                    <a:pt x="452985" y="8096"/>
                  </a:cubicBezTo>
                  <a:cubicBezTo>
                    <a:pt x="442865" y="8096"/>
                    <a:pt x="433149" y="7691"/>
                    <a:pt x="425458" y="6882"/>
                  </a:cubicBezTo>
                  <a:cubicBezTo>
                    <a:pt x="424244" y="6882"/>
                    <a:pt x="423029" y="6882"/>
                    <a:pt x="422219" y="6477"/>
                  </a:cubicBezTo>
                  <a:cubicBezTo>
                    <a:pt x="421005" y="2834"/>
                    <a:pt x="417362" y="0"/>
                    <a:pt x="412909" y="0"/>
                  </a:cubicBezTo>
                  <a:cubicBezTo>
                    <a:pt x="407646" y="0"/>
                    <a:pt x="403193" y="4453"/>
                    <a:pt x="403193" y="9716"/>
                  </a:cubicBezTo>
                  <a:cubicBezTo>
                    <a:pt x="403193" y="12144"/>
                    <a:pt x="404408" y="14573"/>
                    <a:pt x="405622" y="16193"/>
                  </a:cubicBezTo>
                  <a:cubicBezTo>
                    <a:pt x="405217" y="17002"/>
                    <a:pt x="404813" y="18217"/>
                    <a:pt x="404408" y="19026"/>
                  </a:cubicBezTo>
                  <a:cubicBezTo>
                    <a:pt x="401169" y="25908"/>
                    <a:pt x="396716" y="34814"/>
                    <a:pt x="391859" y="43720"/>
                  </a:cubicBezTo>
                  <a:cubicBezTo>
                    <a:pt x="387001" y="52221"/>
                    <a:pt x="381333" y="60722"/>
                    <a:pt x="376880" y="66794"/>
                  </a:cubicBezTo>
                  <a:cubicBezTo>
                    <a:pt x="376071" y="67604"/>
                    <a:pt x="375666" y="68818"/>
                    <a:pt x="374856" y="69628"/>
                  </a:cubicBezTo>
                  <a:cubicBezTo>
                    <a:pt x="374047" y="69628"/>
                    <a:pt x="373642" y="69223"/>
                    <a:pt x="372832" y="69223"/>
                  </a:cubicBezTo>
                  <a:cubicBezTo>
                    <a:pt x="367570" y="69223"/>
                    <a:pt x="363117" y="73676"/>
                    <a:pt x="363117" y="78938"/>
                  </a:cubicBezTo>
                  <a:cubicBezTo>
                    <a:pt x="363117" y="84201"/>
                    <a:pt x="367570" y="88654"/>
                    <a:pt x="372832" y="88654"/>
                  </a:cubicBezTo>
                  <a:cubicBezTo>
                    <a:pt x="373642" y="88654"/>
                    <a:pt x="374047" y="88249"/>
                    <a:pt x="374452" y="88249"/>
                  </a:cubicBezTo>
                  <a:cubicBezTo>
                    <a:pt x="375261" y="89059"/>
                    <a:pt x="375666" y="89868"/>
                    <a:pt x="376476" y="91083"/>
                  </a:cubicBezTo>
                  <a:cubicBezTo>
                    <a:pt x="380929" y="97155"/>
                    <a:pt x="386191" y="105656"/>
                    <a:pt x="391454" y="114157"/>
                  </a:cubicBezTo>
                  <a:cubicBezTo>
                    <a:pt x="396716" y="122658"/>
                    <a:pt x="401169" y="131564"/>
                    <a:pt x="404408" y="138446"/>
                  </a:cubicBezTo>
                  <a:cubicBezTo>
                    <a:pt x="405217" y="140065"/>
                    <a:pt x="405622" y="141280"/>
                    <a:pt x="406027" y="142494"/>
                  </a:cubicBezTo>
                  <a:cubicBezTo>
                    <a:pt x="404003" y="144113"/>
                    <a:pt x="403193" y="146947"/>
                    <a:pt x="403193" y="149376"/>
                  </a:cubicBezTo>
                  <a:cubicBezTo>
                    <a:pt x="403193" y="149781"/>
                    <a:pt x="403598" y="150185"/>
                    <a:pt x="403598" y="150995"/>
                  </a:cubicBezTo>
                  <a:cubicBezTo>
                    <a:pt x="402788" y="152614"/>
                    <a:pt x="401979" y="154234"/>
                    <a:pt x="400764" y="156662"/>
                  </a:cubicBezTo>
                  <a:cubicBezTo>
                    <a:pt x="397931" y="161925"/>
                    <a:pt x="393883" y="168807"/>
                    <a:pt x="389430" y="175689"/>
                  </a:cubicBezTo>
                  <a:cubicBezTo>
                    <a:pt x="384977" y="182166"/>
                    <a:pt x="380119" y="188643"/>
                    <a:pt x="376071" y="193500"/>
                  </a:cubicBezTo>
                  <a:cubicBezTo>
                    <a:pt x="375261" y="194715"/>
                    <a:pt x="374452" y="195524"/>
                    <a:pt x="373642" y="196334"/>
                  </a:cubicBezTo>
                  <a:cubicBezTo>
                    <a:pt x="372023" y="196739"/>
                    <a:pt x="370808" y="197953"/>
                    <a:pt x="369999" y="199168"/>
                  </a:cubicBezTo>
                  <a:cubicBezTo>
                    <a:pt x="369594" y="199168"/>
                    <a:pt x="368784" y="199168"/>
                    <a:pt x="368379" y="199168"/>
                  </a:cubicBezTo>
                  <a:cubicBezTo>
                    <a:pt x="364736" y="199573"/>
                    <a:pt x="359474" y="199573"/>
                    <a:pt x="354616" y="199573"/>
                  </a:cubicBezTo>
                  <a:cubicBezTo>
                    <a:pt x="349758" y="199573"/>
                    <a:pt x="344495" y="199168"/>
                    <a:pt x="340852" y="199168"/>
                  </a:cubicBezTo>
                  <a:cubicBezTo>
                    <a:pt x="340043" y="199168"/>
                    <a:pt x="339638" y="199168"/>
                    <a:pt x="339233" y="199168"/>
                  </a:cubicBezTo>
                  <a:cubicBezTo>
                    <a:pt x="338423" y="197144"/>
                    <a:pt x="336804" y="195929"/>
                    <a:pt x="334780" y="195929"/>
                  </a:cubicBezTo>
                  <a:cubicBezTo>
                    <a:pt x="331946" y="195929"/>
                    <a:pt x="329922" y="197953"/>
                    <a:pt x="329922" y="200787"/>
                  </a:cubicBezTo>
                  <a:cubicBezTo>
                    <a:pt x="329922" y="202001"/>
                    <a:pt x="330327" y="203216"/>
                    <a:pt x="331137" y="204026"/>
                  </a:cubicBezTo>
                  <a:cubicBezTo>
                    <a:pt x="330732" y="204430"/>
                    <a:pt x="330732" y="204835"/>
                    <a:pt x="330327" y="205645"/>
                  </a:cubicBezTo>
                  <a:cubicBezTo>
                    <a:pt x="328708" y="208883"/>
                    <a:pt x="326684" y="213741"/>
                    <a:pt x="323850" y="217789"/>
                  </a:cubicBezTo>
                  <a:cubicBezTo>
                    <a:pt x="321421" y="222242"/>
                    <a:pt x="318587" y="226290"/>
                    <a:pt x="316563" y="229529"/>
                  </a:cubicBezTo>
                  <a:cubicBezTo>
                    <a:pt x="316159" y="229934"/>
                    <a:pt x="315754" y="230338"/>
                    <a:pt x="315349" y="230743"/>
                  </a:cubicBezTo>
                  <a:cubicBezTo>
                    <a:pt x="314944" y="230743"/>
                    <a:pt x="314539" y="230743"/>
                    <a:pt x="314539" y="230743"/>
                  </a:cubicBezTo>
                  <a:cubicBezTo>
                    <a:pt x="311706" y="230743"/>
                    <a:pt x="309682" y="232767"/>
                    <a:pt x="309682" y="235601"/>
                  </a:cubicBezTo>
                  <a:cubicBezTo>
                    <a:pt x="309682" y="238435"/>
                    <a:pt x="311706" y="240459"/>
                    <a:pt x="314539" y="240459"/>
                  </a:cubicBezTo>
                  <a:cubicBezTo>
                    <a:pt x="314944" y="240459"/>
                    <a:pt x="314944" y="240459"/>
                    <a:pt x="315349" y="240459"/>
                  </a:cubicBezTo>
                  <a:cubicBezTo>
                    <a:pt x="315754" y="240863"/>
                    <a:pt x="316159" y="241268"/>
                    <a:pt x="316563" y="241673"/>
                  </a:cubicBezTo>
                  <a:cubicBezTo>
                    <a:pt x="318587" y="244912"/>
                    <a:pt x="321421" y="248960"/>
                    <a:pt x="323850" y="253413"/>
                  </a:cubicBezTo>
                  <a:cubicBezTo>
                    <a:pt x="326279" y="257866"/>
                    <a:pt x="328708" y="262319"/>
                    <a:pt x="330327" y="265557"/>
                  </a:cubicBezTo>
                  <a:cubicBezTo>
                    <a:pt x="330732" y="266367"/>
                    <a:pt x="330732" y="266771"/>
                    <a:pt x="331137" y="267581"/>
                  </a:cubicBezTo>
                  <a:cubicBezTo>
                    <a:pt x="330327" y="268391"/>
                    <a:pt x="329517" y="269605"/>
                    <a:pt x="329517" y="271224"/>
                  </a:cubicBezTo>
                  <a:cubicBezTo>
                    <a:pt x="329517" y="274058"/>
                    <a:pt x="331541" y="276082"/>
                    <a:pt x="334375" y="276082"/>
                  </a:cubicBezTo>
                  <a:cubicBezTo>
                    <a:pt x="336804" y="276082"/>
                    <a:pt x="338828" y="274463"/>
                    <a:pt x="339233" y="272034"/>
                  </a:cubicBezTo>
                  <a:cubicBezTo>
                    <a:pt x="339638" y="272034"/>
                    <a:pt x="340043" y="272034"/>
                    <a:pt x="340852" y="272034"/>
                  </a:cubicBezTo>
                  <a:cubicBezTo>
                    <a:pt x="344495" y="271629"/>
                    <a:pt x="349758" y="271224"/>
                    <a:pt x="354616" y="271224"/>
                  </a:cubicBezTo>
                  <a:cubicBezTo>
                    <a:pt x="359474" y="271224"/>
                    <a:pt x="364736" y="271224"/>
                    <a:pt x="368379" y="271629"/>
                  </a:cubicBezTo>
                  <a:cubicBezTo>
                    <a:pt x="368784" y="271629"/>
                    <a:pt x="369594" y="271629"/>
                    <a:pt x="369999" y="271629"/>
                  </a:cubicBezTo>
                  <a:cubicBezTo>
                    <a:pt x="370808" y="273653"/>
                    <a:pt x="372428" y="274868"/>
                    <a:pt x="374452" y="274868"/>
                  </a:cubicBezTo>
                  <a:cubicBezTo>
                    <a:pt x="377285" y="274868"/>
                    <a:pt x="379309" y="272844"/>
                    <a:pt x="379309" y="270010"/>
                  </a:cubicBezTo>
                  <a:cubicBezTo>
                    <a:pt x="379309" y="268796"/>
                    <a:pt x="378904" y="267581"/>
                    <a:pt x="378095" y="266771"/>
                  </a:cubicBezTo>
                  <a:cubicBezTo>
                    <a:pt x="378500" y="266367"/>
                    <a:pt x="378500" y="265962"/>
                    <a:pt x="378904" y="265152"/>
                  </a:cubicBezTo>
                  <a:cubicBezTo>
                    <a:pt x="380524" y="261914"/>
                    <a:pt x="382548" y="257056"/>
                    <a:pt x="385382" y="253008"/>
                  </a:cubicBezTo>
                  <a:cubicBezTo>
                    <a:pt x="387810" y="248555"/>
                    <a:pt x="390644" y="244507"/>
                    <a:pt x="392668" y="241268"/>
                  </a:cubicBezTo>
                  <a:cubicBezTo>
                    <a:pt x="393073" y="240863"/>
                    <a:pt x="393478" y="240459"/>
                    <a:pt x="393883" y="240054"/>
                  </a:cubicBezTo>
                  <a:cubicBezTo>
                    <a:pt x="394287" y="240054"/>
                    <a:pt x="394287" y="240054"/>
                    <a:pt x="394692" y="240054"/>
                  </a:cubicBezTo>
                  <a:cubicBezTo>
                    <a:pt x="397526" y="240054"/>
                    <a:pt x="399550" y="238030"/>
                    <a:pt x="399550" y="235196"/>
                  </a:cubicBezTo>
                  <a:cubicBezTo>
                    <a:pt x="399550" y="232362"/>
                    <a:pt x="397526" y="230338"/>
                    <a:pt x="394692" y="230338"/>
                  </a:cubicBezTo>
                  <a:cubicBezTo>
                    <a:pt x="394287" y="230338"/>
                    <a:pt x="393883" y="230338"/>
                    <a:pt x="393883" y="230338"/>
                  </a:cubicBezTo>
                  <a:cubicBezTo>
                    <a:pt x="393478" y="229934"/>
                    <a:pt x="393073" y="229529"/>
                    <a:pt x="392668" y="229124"/>
                  </a:cubicBezTo>
                  <a:cubicBezTo>
                    <a:pt x="390644" y="225885"/>
                    <a:pt x="387810" y="221837"/>
                    <a:pt x="385382" y="217384"/>
                  </a:cubicBezTo>
                  <a:cubicBezTo>
                    <a:pt x="382953" y="212931"/>
                    <a:pt x="380524" y="208478"/>
                    <a:pt x="378904" y="205240"/>
                  </a:cubicBezTo>
                  <a:cubicBezTo>
                    <a:pt x="378500" y="204835"/>
                    <a:pt x="378500" y="204026"/>
                    <a:pt x="378095" y="203621"/>
                  </a:cubicBezTo>
                  <a:cubicBezTo>
                    <a:pt x="378500" y="202811"/>
                    <a:pt x="378904" y="202001"/>
                    <a:pt x="379309" y="201192"/>
                  </a:cubicBezTo>
                  <a:cubicBezTo>
                    <a:pt x="380119" y="199977"/>
                    <a:pt x="380524" y="198358"/>
                    <a:pt x="381738" y="196739"/>
                  </a:cubicBezTo>
                  <a:cubicBezTo>
                    <a:pt x="384572" y="191476"/>
                    <a:pt x="388620" y="184595"/>
                    <a:pt x="393073" y="177713"/>
                  </a:cubicBezTo>
                  <a:cubicBezTo>
                    <a:pt x="397526" y="171236"/>
                    <a:pt x="402384" y="164759"/>
                    <a:pt x="406432" y="159901"/>
                  </a:cubicBezTo>
                  <a:cubicBezTo>
                    <a:pt x="407241" y="159091"/>
                    <a:pt x="408051" y="158282"/>
                    <a:pt x="408456" y="157472"/>
                  </a:cubicBezTo>
                  <a:cubicBezTo>
                    <a:pt x="409670" y="158282"/>
                    <a:pt x="411289" y="158687"/>
                    <a:pt x="412909" y="158687"/>
                  </a:cubicBezTo>
                  <a:cubicBezTo>
                    <a:pt x="417767" y="158687"/>
                    <a:pt x="421410" y="155043"/>
                    <a:pt x="422219" y="150590"/>
                  </a:cubicBezTo>
                  <a:cubicBezTo>
                    <a:pt x="423029" y="150590"/>
                    <a:pt x="424244" y="150185"/>
                    <a:pt x="425053" y="150185"/>
                  </a:cubicBezTo>
                  <a:cubicBezTo>
                    <a:pt x="432745" y="149376"/>
                    <a:pt x="442460" y="148971"/>
                    <a:pt x="452580" y="148971"/>
                  </a:cubicBezTo>
                  <a:cubicBezTo>
                    <a:pt x="462701" y="148971"/>
                    <a:pt x="472416" y="149376"/>
                    <a:pt x="480108" y="150185"/>
                  </a:cubicBezTo>
                  <a:cubicBezTo>
                    <a:pt x="481322" y="150185"/>
                    <a:pt x="482537" y="150590"/>
                    <a:pt x="483346" y="150590"/>
                  </a:cubicBezTo>
                  <a:cubicBezTo>
                    <a:pt x="484156" y="152614"/>
                    <a:pt x="485370" y="154638"/>
                    <a:pt x="487394" y="155853"/>
                  </a:cubicBezTo>
                  <a:cubicBezTo>
                    <a:pt x="489418" y="158282"/>
                    <a:pt x="493062" y="163139"/>
                    <a:pt x="497110" y="169212"/>
                  </a:cubicBezTo>
                  <a:cubicBezTo>
                    <a:pt x="503587" y="178522"/>
                    <a:pt x="511683" y="191476"/>
                    <a:pt x="518970" y="204835"/>
                  </a:cubicBezTo>
                  <a:cubicBezTo>
                    <a:pt x="526256" y="218194"/>
                    <a:pt x="533138" y="231958"/>
                    <a:pt x="537996" y="242078"/>
                  </a:cubicBezTo>
                  <a:cubicBezTo>
                    <a:pt x="540020" y="246531"/>
                    <a:pt x="541639" y="250174"/>
                    <a:pt x="542854" y="253413"/>
                  </a:cubicBezTo>
                  <a:cubicBezTo>
                    <a:pt x="542449" y="254222"/>
                    <a:pt x="542449" y="255032"/>
                    <a:pt x="542449" y="256246"/>
                  </a:cubicBezTo>
                  <a:cubicBezTo>
                    <a:pt x="542449" y="258675"/>
                    <a:pt x="543663" y="261104"/>
                    <a:pt x="544878" y="262723"/>
                  </a:cubicBezTo>
                  <a:cubicBezTo>
                    <a:pt x="544473" y="263533"/>
                    <a:pt x="544068" y="264747"/>
                    <a:pt x="543663" y="265557"/>
                  </a:cubicBezTo>
                  <a:cubicBezTo>
                    <a:pt x="540425" y="272439"/>
                    <a:pt x="535972" y="281345"/>
                    <a:pt x="531114" y="290251"/>
                  </a:cubicBezTo>
                  <a:cubicBezTo>
                    <a:pt x="526256" y="298752"/>
                    <a:pt x="520589" y="307253"/>
                    <a:pt x="516136" y="313325"/>
                  </a:cubicBezTo>
                  <a:cubicBezTo>
                    <a:pt x="515326" y="314135"/>
                    <a:pt x="514922" y="315349"/>
                    <a:pt x="514112" y="316159"/>
                  </a:cubicBezTo>
                  <a:cubicBezTo>
                    <a:pt x="513302" y="316159"/>
                    <a:pt x="512897" y="315754"/>
                    <a:pt x="512088" y="315754"/>
                  </a:cubicBezTo>
                  <a:cubicBezTo>
                    <a:pt x="506825" y="315754"/>
                    <a:pt x="502372" y="320207"/>
                    <a:pt x="502372" y="325469"/>
                  </a:cubicBezTo>
                  <a:cubicBezTo>
                    <a:pt x="502372" y="330732"/>
                    <a:pt x="506825" y="335185"/>
                    <a:pt x="512088" y="335185"/>
                  </a:cubicBezTo>
                  <a:cubicBezTo>
                    <a:pt x="512897" y="335185"/>
                    <a:pt x="513302" y="334780"/>
                    <a:pt x="513707" y="334780"/>
                  </a:cubicBezTo>
                  <a:cubicBezTo>
                    <a:pt x="514517" y="335590"/>
                    <a:pt x="514922" y="336399"/>
                    <a:pt x="515731" y="337614"/>
                  </a:cubicBezTo>
                  <a:cubicBezTo>
                    <a:pt x="520184" y="343686"/>
                    <a:pt x="525447" y="352187"/>
                    <a:pt x="530709" y="360688"/>
                  </a:cubicBezTo>
                  <a:cubicBezTo>
                    <a:pt x="535972" y="369189"/>
                    <a:pt x="540425" y="378095"/>
                    <a:pt x="543663" y="384977"/>
                  </a:cubicBezTo>
                  <a:cubicBezTo>
                    <a:pt x="544473" y="386596"/>
                    <a:pt x="544878" y="387810"/>
                    <a:pt x="545282" y="389025"/>
                  </a:cubicBezTo>
                  <a:cubicBezTo>
                    <a:pt x="543258" y="390644"/>
                    <a:pt x="542449" y="393478"/>
                    <a:pt x="542449" y="395907"/>
                  </a:cubicBezTo>
                  <a:cubicBezTo>
                    <a:pt x="542449" y="396716"/>
                    <a:pt x="542854" y="397121"/>
                    <a:pt x="542854" y="397526"/>
                  </a:cubicBezTo>
                  <a:cubicBezTo>
                    <a:pt x="541234" y="401169"/>
                    <a:pt x="539615" y="406432"/>
                    <a:pt x="536781" y="412099"/>
                  </a:cubicBezTo>
                  <a:cubicBezTo>
                    <a:pt x="531519" y="424648"/>
                    <a:pt x="523423" y="441246"/>
                    <a:pt x="514922" y="457843"/>
                  </a:cubicBezTo>
                  <a:cubicBezTo>
                    <a:pt x="506420" y="474035"/>
                    <a:pt x="497515" y="490228"/>
                    <a:pt x="490228" y="501968"/>
                  </a:cubicBezTo>
                  <a:cubicBezTo>
                    <a:pt x="489823" y="502372"/>
                    <a:pt x="489823" y="502777"/>
                    <a:pt x="489418" y="503182"/>
                  </a:cubicBezTo>
                  <a:cubicBezTo>
                    <a:pt x="487799" y="502777"/>
                    <a:pt x="486180" y="502777"/>
                    <a:pt x="484561" y="502777"/>
                  </a:cubicBezTo>
                  <a:cubicBezTo>
                    <a:pt x="474845" y="502777"/>
                    <a:pt x="467154" y="508849"/>
                    <a:pt x="463915" y="517350"/>
                  </a:cubicBezTo>
                  <a:cubicBezTo>
                    <a:pt x="461486" y="517755"/>
                    <a:pt x="459057" y="517755"/>
                    <a:pt x="456224" y="518160"/>
                  </a:cubicBezTo>
                  <a:cubicBezTo>
                    <a:pt x="439222" y="519374"/>
                    <a:pt x="416552" y="520589"/>
                    <a:pt x="394287" y="520589"/>
                  </a:cubicBezTo>
                  <a:cubicBezTo>
                    <a:pt x="371618" y="520589"/>
                    <a:pt x="349353" y="519779"/>
                    <a:pt x="332351" y="518160"/>
                  </a:cubicBezTo>
                  <a:cubicBezTo>
                    <a:pt x="329517" y="517755"/>
                    <a:pt x="327089" y="517755"/>
                    <a:pt x="324660" y="517350"/>
                  </a:cubicBezTo>
                  <a:cubicBezTo>
                    <a:pt x="321421" y="508849"/>
                    <a:pt x="313325" y="502777"/>
                    <a:pt x="304014" y="502777"/>
                  </a:cubicBezTo>
                  <a:cubicBezTo>
                    <a:pt x="291870" y="502777"/>
                    <a:pt x="281750" y="512493"/>
                    <a:pt x="281750" y="525042"/>
                  </a:cubicBezTo>
                  <a:cubicBezTo>
                    <a:pt x="281750" y="530709"/>
                    <a:pt x="283774" y="535972"/>
                    <a:pt x="287417" y="540020"/>
                  </a:cubicBezTo>
                  <a:cubicBezTo>
                    <a:pt x="286607" y="542044"/>
                    <a:pt x="285393" y="544473"/>
                    <a:pt x="284583" y="546497"/>
                  </a:cubicBezTo>
                  <a:cubicBezTo>
                    <a:pt x="277701" y="561880"/>
                    <a:pt x="267581" y="582120"/>
                    <a:pt x="256246" y="601956"/>
                  </a:cubicBezTo>
                  <a:cubicBezTo>
                    <a:pt x="244912" y="621387"/>
                    <a:pt x="232767" y="640413"/>
                    <a:pt x="222647" y="654177"/>
                  </a:cubicBezTo>
                  <a:cubicBezTo>
                    <a:pt x="221028" y="656201"/>
                    <a:pt x="219813" y="658225"/>
                    <a:pt x="218194" y="659844"/>
                  </a:cubicBezTo>
                  <a:cubicBezTo>
                    <a:pt x="216575" y="659440"/>
                    <a:pt x="214955" y="659440"/>
                    <a:pt x="213336" y="659440"/>
                  </a:cubicBezTo>
                  <a:cubicBezTo>
                    <a:pt x="201192" y="659440"/>
                    <a:pt x="191072" y="669155"/>
                    <a:pt x="191072" y="681704"/>
                  </a:cubicBezTo>
                  <a:cubicBezTo>
                    <a:pt x="191072" y="693849"/>
                    <a:pt x="200787" y="703969"/>
                    <a:pt x="213336" y="703969"/>
                  </a:cubicBezTo>
                  <a:cubicBezTo>
                    <a:pt x="214955" y="703969"/>
                    <a:pt x="216170" y="703969"/>
                    <a:pt x="217384" y="703564"/>
                  </a:cubicBezTo>
                  <a:cubicBezTo>
                    <a:pt x="218599" y="705588"/>
                    <a:pt x="220218" y="707207"/>
                    <a:pt x="221837" y="709636"/>
                  </a:cubicBezTo>
                  <a:cubicBezTo>
                    <a:pt x="231553" y="723400"/>
                    <a:pt x="244102" y="742426"/>
                    <a:pt x="255437" y="761857"/>
                  </a:cubicBezTo>
                  <a:cubicBezTo>
                    <a:pt x="266771" y="781288"/>
                    <a:pt x="277297" y="801529"/>
                    <a:pt x="284178" y="816912"/>
                  </a:cubicBezTo>
                  <a:cubicBezTo>
                    <a:pt x="285798" y="820150"/>
                    <a:pt x="287012" y="822984"/>
                    <a:pt x="288227" y="825818"/>
                  </a:cubicBezTo>
                  <a:cubicBezTo>
                    <a:pt x="284178" y="829866"/>
                    <a:pt x="281345" y="835533"/>
                    <a:pt x="281345" y="841605"/>
                  </a:cubicBezTo>
                  <a:cubicBezTo>
                    <a:pt x="281345" y="847273"/>
                    <a:pt x="283369" y="852130"/>
                    <a:pt x="287012" y="856178"/>
                  </a:cubicBezTo>
                  <a:cubicBezTo>
                    <a:pt x="284583" y="861441"/>
                    <a:pt x="281345" y="867108"/>
                    <a:pt x="278106" y="873990"/>
                  </a:cubicBezTo>
                  <a:cubicBezTo>
                    <a:pt x="272844" y="884111"/>
                    <a:pt x="266367" y="896255"/>
                    <a:pt x="259485" y="908804"/>
                  </a:cubicBezTo>
                  <a:cubicBezTo>
                    <a:pt x="252603" y="921353"/>
                    <a:pt x="244912" y="934712"/>
                    <a:pt x="237220" y="948071"/>
                  </a:cubicBezTo>
                  <a:cubicBezTo>
                    <a:pt x="229529" y="961430"/>
                    <a:pt x="221837" y="974789"/>
                    <a:pt x="214146" y="986933"/>
                  </a:cubicBezTo>
                  <a:cubicBezTo>
                    <a:pt x="206859" y="999482"/>
                    <a:pt x="199168" y="1010817"/>
                    <a:pt x="193096" y="1020532"/>
                  </a:cubicBezTo>
                  <a:cubicBezTo>
                    <a:pt x="189452" y="1026200"/>
                    <a:pt x="186214" y="1031057"/>
                    <a:pt x="183380" y="1035510"/>
                  </a:cubicBezTo>
                  <a:cubicBezTo>
                    <a:pt x="181761" y="1035106"/>
                    <a:pt x="180142" y="1034701"/>
                    <a:pt x="178522" y="1034701"/>
                  </a:cubicBezTo>
                  <a:cubicBezTo>
                    <a:pt x="172855" y="1034701"/>
                    <a:pt x="167592" y="1038344"/>
                    <a:pt x="165973" y="1043607"/>
                  </a:cubicBezTo>
                  <a:cubicBezTo>
                    <a:pt x="164354" y="1043607"/>
                    <a:pt x="163139" y="1044011"/>
                    <a:pt x="161520" y="1044011"/>
                  </a:cubicBezTo>
                  <a:cubicBezTo>
                    <a:pt x="150995" y="1044821"/>
                    <a:pt x="137231" y="1045226"/>
                    <a:pt x="123468" y="1045226"/>
                  </a:cubicBezTo>
                  <a:cubicBezTo>
                    <a:pt x="109704" y="1045226"/>
                    <a:pt x="95941" y="1044821"/>
                    <a:pt x="85415" y="1043607"/>
                  </a:cubicBezTo>
                  <a:cubicBezTo>
                    <a:pt x="83796" y="1043607"/>
                    <a:pt x="82177" y="1043202"/>
                    <a:pt x="80963" y="1043202"/>
                  </a:cubicBezTo>
                  <a:cubicBezTo>
                    <a:pt x="78938" y="1037939"/>
                    <a:pt x="74081" y="1034296"/>
                    <a:pt x="68413" y="1034296"/>
                  </a:cubicBezTo>
                  <a:cubicBezTo>
                    <a:pt x="61127" y="1034296"/>
                    <a:pt x="55055" y="1040368"/>
                    <a:pt x="55055" y="1047655"/>
                  </a:cubicBezTo>
                  <a:cubicBezTo>
                    <a:pt x="55055" y="1051298"/>
                    <a:pt x="56269" y="1054132"/>
                    <a:pt x="58698" y="1056561"/>
                  </a:cubicBezTo>
                  <a:cubicBezTo>
                    <a:pt x="58293" y="1057775"/>
                    <a:pt x="57483" y="1059394"/>
                    <a:pt x="57079" y="1060609"/>
                  </a:cubicBezTo>
                  <a:cubicBezTo>
                    <a:pt x="53030" y="1070324"/>
                    <a:pt x="46553" y="1082469"/>
                    <a:pt x="39672" y="1094613"/>
                  </a:cubicBezTo>
                  <a:cubicBezTo>
                    <a:pt x="32790" y="1106757"/>
                    <a:pt x="25098" y="1118092"/>
                    <a:pt x="19026" y="1126593"/>
                  </a:cubicBezTo>
                  <a:cubicBezTo>
                    <a:pt x="18217" y="1127808"/>
                    <a:pt x="17407" y="1129022"/>
                    <a:pt x="16193" y="1130237"/>
                  </a:cubicBezTo>
                  <a:cubicBezTo>
                    <a:pt x="15383" y="1130237"/>
                    <a:pt x="14168" y="1129832"/>
                    <a:pt x="13359" y="1129832"/>
                  </a:cubicBezTo>
                  <a:cubicBezTo>
                    <a:pt x="6072" y="1129832"/>
                    <a:pt x="0" y="1135904"/>
                    <a:pt x="0" y="1143191"/>
                  </a:cubicBezTo>
                  <a:cubicBezTo>
                    <a:pt x="0" y="1150477"/>
                    <a:pt x="6072" y="1156549"/>
                    <a:pt x="13359" y="1156549"/>
                  </a:cubicBezTo>
                  <a:cubicBezTo>
                    <a:pt x="14168" y="1156549"/>
                    <a:pt x="14978" y="1156549"/>
                    <a:pt x="15788" y="1156145"/>
                  </a:cubicBezTo>
                  <a:cubicBezTo>
                    <a:pt x="16597" y="1157359"/>
                    <a:pt x="17407" y="1158573"/>
                    <a:pt x="18621" y="1159788"/>
                  </a:cubicBezTo>
                  <a:cubicBezTo>
                    <a:pt x="24694" y="1168289"/>
                    <a:pt x="32385" y="1179624"/>
                    <a:pt x="39267" y="1191768"/>
                  </a:cubicBezTo>
                  <a:cubicBezTo>
                    <a:pt x="46149" y="1203508"/>
                    <a:pt x="52626" y="1216057"/>
                    <a:pt x="57079" y="1225367"/>
                  </a:cubicBezTo>
                  <a:cubicBezTo>
                    <a:pt x="57888" y="1227392"/>
                    <a:pt x="58698" y="1229011"/>
                    <a:pt x="59507" y="1231035"/>
                  </a:cubicBezTo>
                  <a:cubicBezTo>
                    <a:pt x="57079" y="1233464"/>
                    <a:pt x="55459" y="1237107"/>
                    <a:pt x="55459" y="1240750"/>
                  </a:cubicBezTo>
                  <a:cubicBezTo>
                    <a:pt x="55459" y="1248037"/>
                    <a:pt x="61532" y="1254109"/>
                    <a:pt x="68818" y="1254109"/>
                  </a:cubicBezTo>
                  <a:cubicBezTo>
                    <a:pt x="75700" y="1254109"/>
                    <a:pt x="80963" y="1249251"/>
                    <a:pt x="82177" y="1242774"/>
                  </a:cubicBezTo>
                  <a:cubicBezTo>
                    <a:pt x="83391" y="1242774"/>
                    <a:pt x="84606" y="1242370"/>
                    <a:pt x="86225" y="1242370"/>
                  </a:cubicBezTo>
                  <a:cubicBezTo>
                    <a:pt x="96750" y="1241560"/>
                    <a:pt x="110514" y="1240750"/>
                    <a:pt x="124277" y="1240346"/>
                  </a:cubicBezTo>
                  <a:cubicBezTo>
                    <a:pt x="138041" y="1240346"/>
                    <a:pt x="151805" y="1240750"/>
                    <a:pt x="162330" y="1241965"/>
                  </a:cubicBezTo>
                  <a:cubicBezTo>
                    <a:pt x="163949" y="1241965"/>
                    <a:pt x="165568" y="1242370"/>
                    <a:pt x="166783" y="1242370"/>
                  </a:cubicBezTo>
                  <a:cubicBezTo>
                    <a:pt x="168402" y="1247632"/>
                    <a:pt x="173665" y="1251680"/>
                    <a:pt x="179737" y="1251680"/>
                  </a:cubicBezTo>
                  <a:cubicBezTo>
                    <a:pt x="187023" y="1251680"/>
                    <a:pt x="193096" y="1245608"/>
                    <a:pt x="193096" y="1238322"/>
                  </a:cubicBezTo>
                  <a:cubicBezTo>
                    <a:pt x="193096" y="1234678"/>
                    <a:pt x="191881" y="1231844"/>
                    <a:pt x="189452" y="1229416"/>
                  </a:cubicBezTo>
                  <a:cubicBezTo>
                    <a:pt x="189857" y="1228201"/>
                    <a:pt x="190667" y="1226582"/>
                    <a:pt x="191072" y="1225367"/>
                  </a:cubicBezTo>
                  <a:cubicBezTo>
                    <a:pt x="195120" y="1215652"/>
                    <a:pt x="201597" y="1203508"/>
                    <a:pt x="208478" y="1191768"/>
                  </a:cubicBezTo>
                  <a:cubicBezTo>
                    <a:pt x="215360" y="1179624"/>
                    <a:pt x="223052" y="1168289"/>
                    <a:pt x="229124" y="1159788"/>
                  </a:cubicBezTo>
                  <a:cubicBezTo>
                    <a:pt x="229934" y="1158573"/>
                    <a:pt x="230743" y="1157359"/>
                    <a:pt x="231958" y="1156145"/>
                  </a:cubicBezTo>
                  <a:cubicBezTo>
                    <a:pt x="232767" y="1156145"/>
                    <a:pt x="233577" y="1156549"/>
                    <a:pt x="234791" y="1156549"/>
                  </a:cubicBezTo>
                  <a:cubicBezTo>
                    <a:pt x="242078" y="1156549"/>
                    <a:pt x="248150" y="1150477"/>
                    <a:pt x="248150" y="1143191"/>
                  </a:cubicBezTo>
                  <a:cubicBezTo>
                    <a:pt x="248150" y="1135904"/>
                    <a:pt x="242078" y="1129832"/>
                    <a:pt x="234791" y="1129832"/>
                  </a:cubicBezTo>
                  <a:cubicBezTo>
                    <a:pt x="233982" y="1129832"/>
                    <a:pt x="232767" y="1129832"/>
                    <a:pt x="231958" y="1130237"/>
                  </a:cubicBezTo>
                  <a:cubicBezTo>
                    <a:pt x="231148" y="1129022"/>
                    <a:pt x="230338" y="1127808"/>
                    <a:pt x="229124" y="1126593"/>
                  </a:cubicBezTo>
                  <a:cubicBezTo>
                    <a:pt x="223052" y="1118092"/>
                    <a:pt x="215765" y="1106353"/>
                    <a:pt x="208883" y="1094208"/>
                  </a:cubicBezTo>
                  <a:cubicBezTo>
                    <a:pt x="202001" y="1082064"/>
                    <a:pt x="195929" y="1069919"/>
                    <a:pt x="191476" y="1060204"/>
                  </a:cubicBezTo>
                  <a:cubicBezTo>
                    <a:pt x="190667" y="1058585"/>
                    <a:pt x="190262" y="1057370"/>
                    <a:pt x="189452" y="1056156"/>
                  </a:cubicBezTo>
                  <a:cubicBezTo>
                    <a:pt x="191476" y="1053727"/>
                    <a:pt x="192691" y="1050893"/>
                    <a:pt x="192691" y="1047250"/>
                  </a:cubicBezTo>
                  <a:cubicBezTo>
                    <a:pt x="192691" y="1046845"/>
                    <a:pt x="192691" y="1046440"/>
                    <a:pt x="192691" y="1046036"/>
                  </a:cubicBezTo>
                  <a:cubicBezTo>
                    <a:pt x="195524" y="1040368"/>
                    <a:pt x="199168" y="1033486"/>
                    <a:pt x="203216" y="1024985"/>
                  </a:cubicBezTo>
                  <a:cubicBezTo>
                    <a:pt x="208478" y="1014865"/>
                    <a:pt x="214955" y="1002721"/>
                    <a:pt x="221837" y="990171"/>
                  </a:cubicBezTo>
                  <a:cubicBezTo>
                    <a:pt x="228719" y="977622"/>
                    <a:pt x="236410" y="964263"/>
                    <a:pt x="244102" y="950905"/>
                  </a:cubicBezTo>
                  <a:cubicBezTo>
                    <a:pt x="251793" y="937546"/>
                    <a:pt x="259485" y="924187"/>
                    <a:pt x="267176" y="912043"/>
                  </a:cubicBezTo>
                  <a:cubicBezTo>
                    <a:pt x="274463" y="899493"/>
                    <a:pt x="282154" y="888159"/>
                    <a:pt x="288227" y="878443"/>
                  </a:cubicBezTo>
                  <a:cubicBezTo>
                    <a:pt x="292275" y="871966"/>
                    <a:pt x="295918" y="866704"/>
                    <a:pt x="298752" y="861846"/>
                  </a:cubicBezTo>
                  <a:cubicBezTo>
                    <a:pt x="300371" y="862251"/>
                    <a:pt x="302395" y="862655"/>
                    <a:pt x="304419" y="862655"/>
                  </a:cubicBezTo>
                  <a:cubicBezTo>
                    <a:pt x="315349" y="862655"/>
                    <a:pt x="324255" y="854559"/>
                    <a:pt x="326279" y="844034"/>
                  </a:cubicBezTo>
                  <a:cubicBezTo>
                    <a:pt x="328303" y="843629"/>
                    <a:pt x="330327" y="843629"/>
                    <a:pt x="332756" y="843224"/>
                  </a:cubicBezTo>
                  <a:cubicBezTo>
                    <a:pt x="349758" y="841605"/>
                    <a:pt x="372428" y="840391"/>
                    <a:pt x="394692" y="840391"/>
                  </a:cubicBezTo>
                  <a:cubicBezTo>
                    <a:pt x="417362" y="839986"/>
                    <a:pt x="439626" y="841200"/>
                    <a:pt x="456629" y="842820"/>
                  </a:cubicBezTo>
                  <a:cubicBezTo>
                    <a:pt x="459057" y="843224"/>
                    <a:pt x="461486" y="843224"/>
                    <a:pt x="463915" y="843629"/>
                  </a:cubicBezTo>
                  <a:cubicBezTo>
                    <a:pt x="466749" y="852535"/>
                    <a:pt x="474845" y="859012"/>
                    <a:pt x="484965" y="859012"/>
                  </a:cubicBezTo>
                  <a:cubicBezTo>
                    <a:pt x="497515" y="860227"/>
                    <a:pt x="507635" y="850511"/>
                    <a:pt x="507635" y="838367"/>
                  </a:cubicBezTo>
                  <a:close/>
                  <a:moveTo>
                    <a:pt x="384167" y="218599"/>
                  </a:moveTo>
                  <a:cubicBezTo>
                    <a:pt x="386596" y="223052"/>
                    <a:pt x="389025" y="227505"/>
                    <a:pt x="390644" y="230743"/>
                  </a:cubicBezTo>
                  <a:cubicBezTo>
                    <a:pt x="391049" y="231148"/>
                    <a:pt x="391049" y="231958"/>
                    <a:pt x="391454" y="232362"/>
                  </a:cubicBezTo>
                  <a:cubicBezTo>
                    <a:pt x="390644" y="233172"/>
                    <a:pt x="390239" y="234386"/>
                    <a:pt x="390239" y="235601"/>
                  </a:cubicBezTo>
                  <a:cubicBezTo>
                    <a:pt x="390239" y="236815"/>
                    <a:pt x="390644" y="238030"/>
                    <a:pt x="391454" y="238839"/>
                  </a:cubicBezTo>
                  <a:cubicBezTo>
                    <a:pt x="391049" y="239244"/>
                    <a:pt x="391049" y="239649"/>
                    <a:pt x="390644" y="240459"/>
                  </a:cubicBezTo>
                  <a:cubicBezTo>
                    <a:pt x="389025" y="244102"/>
                    <a:pt x="387001" y="248555"/>
                    <a:pt x="384167" y="252603"/>
                  </a:cubicBezTo>
                  <a:cubicBezTo>
                    <a:pt x="381738" y="257056"/>
                    <a:pt x="378904" y="261104"/>
                    <a:pt x="376880" y="264343"/>
                  </a:cubicBezTo>
                  <a:cubicBezTo>
                    <a:pt x="376476" y="264747"/>
                    <a:pt x="376071" y="265152"/>
                    <a:pt x="375666" y="265557"/>
                  </a:cubicBezTo>
                  <a:cubicBezTo>
                    <a:pt x="375261" y="265557"/>
                    <a:pt x="374856" y="265557"/>
                    <a:pt x="374856" y="265557"/>
                  </a:cubicBezTo>
                  <a:cubicBezTo>
                    <a:pt x="372832" y="265557"/>
                    <a:pt x="370808" y="267176"/>
                    <a:pt x="370403" y="268796"/>
                  </a:cubicBezTo>
                  <a:cubicBezTo>
                    <a:pt x="369999" y="268796"/>
                    <a:pt x="369189" y="268796"/>
                    <a:pt x="368784" y="268796"/>
                  </a:cubicBezTo>
                  <a:cubicBezTo>
                    <a:pt x="365141" y="269200"/>
                    <a:pt x="359878" y="269605"/>
                    <a:pt x="355021" y="269200"/>
                  </a:cubicBezTo>
                  <a:cubicBezTo>
                    <a:pt x="350163" y="269200"/>
                    <a:pt x="344900" y="268796"/>
                    <a:pt x="341257" y="268391"/>
                  </a:cubicBezTo>
                  <a:cubicBezTo>
                    <a:pt x="340447" y="268391"/>
                    <a:pt x="339638" y="268391"/>
                    <a:pt x="339233" y="267986"/>
                  </a:cubicBezTo>
                  <a:cubicBezTo>
                    <a:pt x="338423" y="266367"/>
                    <a:pt x="336804" y="265557"/>
                    <a:pt x="335185" y="265557"/>
                  </a:cubicBezTo>
                  <a:cubicBezTo>
                    <a:pt x="335185" y="265557"/>
                    <a:pt x="334780" y="265557"/>
                    <a:pt x="334780" y="265557"/>
                  </a:cubicBezTo>
                  <a:cubicBezTo>
                    <a:pt x="334375" y="265152"/>
                    <a:pt x="333970" y="264343"/>
                    <a:pt x="333161" y="263533"/>
                  </a:cubicBezTo>
                  <a:cubicBezTo>
                    <a:pt x="331137" y="260294"/>
                    <a:pt x="328303" y="256246"/>
                    <a:pt x="325874" y="251793"/>
                  </a:cubicBezTo>
                  <a:cubicBezTo>
                    <a:pt x="323445" y="247340"/>
                    <a:pt x="321016" y="242888"/>
                    <a:pt x="319397" y="239649"/>
                  </a:cubicBezTo>
                  <a:cubicBezTo>
                    <a:pt x="318992" y="239244"/>
                    <a:pt x="318992" y="238435"/>
                    <a:pt x="318587" y="238030"/>
                  </a:cubicBezTo>
                  <a:cubicBezTo>
                    <a:pt x="319397" y="237220"/>
                    <a:pt x="319802" y="236006"/>
                    <a:pt x="319802" y="234791"/>
                  </a:cubicBezTo>
                  <a:cubicBezTo>
                    <a:pt x="319802" y="233577"/>
                    <a:pt x="319397" y="232362"/>
                    <a:pt x="318587" y="231553"/>
                  </a:cubicBezTo>
                  <a:cubicBezTo>
                    <a:pt x="318992" y="231148"/>
                    <a:pt x="318992" y="230743"/>
                    <a:pt x="319397" y="229934"/>
                  </a:cubicBezTo>
                  <a:cubicBezTo>
                    <a:pt x="321016" y="226290"/>
                    <a:pt x="323040" y="221837"/>
                    <a:pt x="325874" y="217789"/>
                  </a:cubicBezTo>
                  <a:cubicBezTo>
                    <a:pt x="328303" y="213336"/>
                    <a:pt x="331137" y="209288"/>
                    <a:pt x="333161" y="206050"/>
                  </a:cubicBezTo>
                  <a:cubicBezTo>
                    <a:pt x="333566" y="205645"/>
                    <a:pt x="333970" y="205240"/>
                    <a:pt x="334375" y="204835"/>
                  </a:cubicBezTo>
                  <a:cubicBezTo>
                    <a:pt x="334780" y="204835"/>
                    <a:pt x="335185" y="204835"/>
                    <a:pt x="335185" y="204835"/>
                  </a:cubicBezTo>
                  <a:cubicBezTo>
                    <a:pt x="337209" y="204835"/>
                    <a:pt x="339233" y="203621"/>
                    <a:pt x="339638" y="201597"/>
                  </a:cubicBezTo>
                  <a:cubicBezTo>
                    <a:pt x="340043" y="201597"/>
                    <a:pt x="340852" y="201597"/>
                    <a:pt x="341257" y="201597"/>
                  </a:cubicBezTo>
                  <a:cubicBezTo>
                    <a:pt x="344900" y="201192"/>
                    <a:pt x="350163" y="201192"/>
                    <a:pt x="355021" y="201192"/>
                  </a:cubicBezTo>
                  <a:cubicBezTo>
                    <a:pt x="359878" y="201192"/>
                    <a:pt x="365141" y="201192"/>
                    <a:pt x="368784" y="201597"/>
                  </a:cubicBezTo>
                  <a:cubicBezTo>
                    <a:pt x="369594" y="201597"/>
                    <a:pt x="369999" y="201597"/>
                    <a:pt x="370403" y="201597"/>
                  </a:cubicBezTo>
                  <a:cubicBezTo>
                    <a:pt x="371213" y="203621"/>
                    <a:pt x="372832" y="204835"/>
                    <a:pt x="374856" y="204835"/>
                  </a:cubicBezTo>
                  <a:cubicBezTo>
                    <a:pt x="375261" y="204835"/>
                    <a:pt x="375261" y="204835"/>
                    <a:pt x="375666" y="204835"/>
                  </a:cubicBezTo>
                  <a:cubicBezTo>
                    <a:pt x="376071" y="205240"/>
                    <a:pt x="376476" y="205645"/>
                    <a:pt x="376880" y="206050"/>
                  </a:cubicBezTo>
                  <a:cubicBezTo>
                    <a:pt x="378904" y="210098"/>
                    <a:pt x="381333" y="214551"/>
                    <a:pt x="384167" y="218599"/>
                  </a:cubicBezTo>
                  <a:close/>
                  <a:moveTo>
                    <a:pt x="497515" y="136017"/>
                  </a:moveTo>
                  <a:cubicBezTo>
                    <a:pt x="496705" y="137231"/>
                    <a:pt x="496300" y="138041"/>
                    <a:pt x="495491" y="138851"/>
                  </a:cubicBezTo>
                  <a:cubicBezTo>
                    <a:pt x="494681" y="138851"/>
                    <a:pt x="494276" y="138446"/>
                    <a:pt x="493466" y="138446"/>
                  </a:cubicBezTo>
                  <a:cubicBezTo>
                    <a:pt x="489014" y="138446"/>
                    <a:pt x="485775" y="141280"/>
                    <a:pt x="484156" y="145328"/>
                  </a:cubicBezTo>
                  <a:cubicBezTo>
                    <a:pt x="482941" y="145328"/>
                    <a:pt x="482132" y="145733"/>
                    <a:pt x="480917" y="145733"/>
                  </a:cubicBezTo>
                  <a:cubicBezTo>
                    <a:pt x="473226" y="146542"/>
                    <a:pt x="463510" y="146947"/>
                    <a:pt x="453390" y="146947"/>
                  </a:cubicBezTo>
                  <a:cubicBezTo>
                    <a:pt x="443270" y="146947"/>
                    <a:pt x="433554" y="146542"/>
                    <a:pt x="425863" y="145733"/>
                  </a:cubicBezTo>
                  <a:cubicBezTo>
                    <a:pt x="424244" y="145733"/>
                    <a:pt x="423029" y="145328"/>
                    <a:pt x="421815" y="145328"/>
                  </a:cubicBezTo>
                  <a:cubicBezTo>
                    <a:pt x="420195" y="142494"/>
                    <a:pt x="416957" y="140470"/>
                    <a:pt x="413314" y="140470"/>
                  </a:cubicBezTo>
                  <a:cubicBezTo>
                    <a:pt x="412909" y="140470"/>
                    <a:pt x="412909" y="140470"/>
                    <a:pt x="412504" y="140470"/>
                  </a:cubicBezTo>
                  <a:cubicBezTo>
                    <a:pt x="411694" y="139256"/>
                    <a:pt x="410480" y="138041"/>
                    <a:pt x="409670" y="136422"/>
                  </a:cubicBezTo>
                  <a:cubicBezTo>
                    <a:pt x="405217" y="130350"/>
                    <a:pt x="399955" y="121849"/>
                    <a:pt x="395097" y="113348"/>
                  </a:cubicBezTo>
                  <a:cubicBezTo>
                    <a:pt x="390239" y="104846"/>
                    <a:pt x="385786" y="95536"/>
                    <a:pt x="382548" y="88654"/>
                  </a:cubicBezTo>
                  <a:cubicBezTo>
                    <a:pt x="382143" y="87440"/>
                    <a:pt x="381738" y="86630"/>
                    <a:pt x="381333" y="85415"/>
                  </a:cubicBezTo>
                  <a:cubicBezTo>
                    <a:pt x="382953" y="83796"/>
                    <a:pt x="383762" y="81367"/>
                    <a:pt x="383762" y="78938"/>
                  </a:cubicBezTo>
                  <a:cubicBezTo>
                    <a:pt x="383762" y="76510"/>
                    <a:pt x="382548" y="74081"/>
                    <a:pt x="381333" y="72461"/>
                  </a:cubicBezTo>
                  <a:cubicBezTo>
                    <a:pt x="381738" y="71652"/>
                    <a:pt x="382143" y="70437"/>
                    <a:pt x="382548" y="69628"/>
                  </a:cubicBezTo>
                  <a:cubicBezTo>
                    <a:pt x="385382" y="62746"/>
                    <a:pt x="390239" y="53840"/>
                    <a:pt x="395097" y="44934"/>
                  </a:cubicBezTo>
                  <a:cubicBezTo>
                    <a:pt x="399955" y="36433"/>
                    <a:pt x="405622" y="27932"/>
                    <a:pt x="410075" y="21860"/>
                  </a:cubicBezTo>
                  <a:cubicBezTo>
                    <a:pt x="410885" y="21050"/>
                    <a:pt x="411289" y="19836"/>
                    <a:pt x="412099" y="19026"/>
                  </a:cubicBezTo>
                  <a:cubicBezTo>
                    <a:pt x="412909" y="19026"/>
                    <a:pt x="413314" y="19431"/>
                    <a:pt x="414123" y="19431"/>
                  </a:cubicBezTo>
                  <a:cubicBezTo>
                    <a:pt x="418171" y="19431"/>
                    <a:pt x="421815" y="16597"/>
                    <a:pt x="423434" y="12954"/>
                  </a:cubicBezTo>
                  <a:cubicBezTo>
                    <a:pt x="424648" y="12954"/>
                    <a:pt x="425458" y="12549"/>
                    <a:pt x="426672" y="12549"/>
                  </a:cubicBezTo>
                  <a:cubicBezTo>
                    <a:pt x="434364" y="12144"/>
                    <a:pt x="444079" y="11335"/>
                    <a:pt x="454200" y="11335"/>
                  </a:cubicBezTo>
                  <a:cubicBezTo>
                    <a:pt x="464320" y="11335"/>
                    <a:pt x="474035" y="11740"/>
                    <a:pt x="481727" y="12549"/>
                  </a:cubicBezTo>
                  <a:cubicBezTo>
                    <a:pt x="482941" y="12549"/>
                    <a:pt x="484156" y="12549"/>
                    <a:pt x="484965" y="12954"/>
                  </a:cubicBezTo>
                  <a:cubicBezTo>
                    <a:pt x="486180" y="16597"/>
                    <a:pt x="489823" y="19431"/>
                    <a:pt x="494276" y="19431"/>
                  </a:cubicBezTo>
                  <a:cubicBezTo>
                    <a:pt x="494681" y="19431"/>
                    <a:pt x="495491" y="19026"/>
                    <a:pt x="495895" y="19026"/>
                  </a:cubicBezTo>
                  <a:cubicBezTo>
                    <a:pt x="496705" y="19836"/>
                    <a:pt x="497110" y="20645"/>
                    <a:pt x="497919" y="21860"/>
                  </a:cubicBezTo>
                  <a:cubicBezTo>
                    <a:pt x="502372" y="27932"/>
                    <a:pt x="507635" y="36433"/>
                    <a:pt x="512897" y="44934"/>
                  </a:cubicBezTo>
                  <a:cubicBezTo>
                    <a:pt x="518160" y="53435"/>
                    <a:pt x="522613" y="62341"/>
                    <a:pt x="525851" y="69223"/>
                  </a:cubicBezTo>
                  <a:cubicBezTo>
                    <a:pt x="526256" y="70437"/>
                    <a:pt x="526661" y="71247"/>
                    <a:pt x="527066" y="72057"/>
                  </a:cubicBezTo>
                  <a:cubicBezTo>
                    <a:pt x="525447" y="73676"/>
                    <a:pt x="524637" y="76105"/>
                    <a:pt x="524637" y="78534"/>
                  </a:cubicBezTo>
                  <a:cubicBezTo>
                    <a:pt x="524637" y="80963"/>
                    <a:pt x="525447" y="82987"/>
                    <a:pt x="527066" y="85011"/>
                  </a:cubicBezTo>
                  <a:cubicBezTo>
                    <a:pt x="526661" y="85820"/>
                    <a:pt x="526256" y="87035"/>
                    <a:pt x="525851" y="88249"/>
                  </a:cubicBezTo>
                  <a:cubicBezTo>
                    <a:pt x="522613" y="95131"/>
                    <a:pt x="518160" y="104037"/>
                    <a:pt x="513302" y="112943"/>
                  </a:cubicBezTo>
                  <a:cubicBezTo>
                    <a:pt x="507230" y="121444"/>
                    <a:pt x="501968" y="129945"/>
                    <a:pt x="497515" y="136017"/>
                  </a:cubicBezTo>
                  <a:close/>
                  <a:moveTo>
                    <a:pt x="534353" y="359878"/>
                  </a:moveTo>
                  <a:cubicBezTo>
                    <a:pt x="529495" y="351377"/>
                    <a:pt x="525042" y="342067"/>
                    <a:pt x="521803" y="335185"/>
                  </a:cubicBezTo>
                  <a:cubicBezTo>
                    <a:pt x="521399" y="333970"/>
                    <a:pt x="520994" y="333161"/>
                    <a:pt x="520589" y="331946"/>
                  </a:cubicBezTo>
                  <a:cubicBezTo>
                    <a:pt x="522208" y="330327"/>
                    <a:pt x="523018" y="327898"/>
                    <a:pt x="523018" y="325469"/>
                  </a:cubicBezTo>
                  <a:cubicBezTo>
                    <a:pt x="523018" y="323040"/>
                    <a:pt x="521803" y="320612"/>
                    <a:pt x="520589" y="318992"/>
                  </a:cubicBezTo>
                  <a:cubicBezTo>
                    <a:pt x="520994" y="318183"/>
                    <a:pt x="521399" y="316968"/>
                    <a:pt x="521803" y="316159"/>
                  </a:cubicBezTo>
                  <a:cubicBezTo>
                    <a:pt x="524637" y="309277"/>
                    <a:pt x="529495" y="300371"/>
                    <a:pt x="534353" y="291465"/>
                  </a:cubicBezTo>
                  <a:cubicBezTo>
                    <a:pt x="539210" y="282964"/>
                    <a:pt x="544878" y="274463"/>
                    <a:pt x="549331" y="268391"/>
                  </a:cubicBezTo>
                  <a:cubicBezTo>
                    <a:pt x="550140" y="267581"/>
                    <a:pt x="550545" y="266367"/>
                    <a:pt x="551355" y="265557"/>
                  </a:cubicBezTo>
                  <a:cubicBezTo>
                    <a:pt x="552164" y="265557"/>
                    <a:pt x="552569" y="265962"/>
                    <a:pt x="553379" y="265962"/>
                  </a:cubicBezTo>
                  <a:cubicBezTo>
                    <a:pt x="557427" y="265962"/>
                    <a:pt x="561070" y="263128"/>
                    <a:pt x="562689" y="259485"/>
                  </a:cubicBezTo>
                  <a:cubicBezTo>
                    <a:pt x="563904" y="259485"/>
                    <a:pt x="564713" y="259080"/>
                    <a:pt x="565928" y="259080"/>
                  </a:cubicBezTo>
                  <a:cubicBezTo>
                    <a:pt x="573619" y="258675"/>
                    <a:pt x="583335" y="257866"/>
                    <a:pt x="593455" y="257866"/>
                  </a:cubicBezTo>
                  <a:cubicBezTo>
                    <a:pt x="603575" y="257866"/>
                    <a:pt x="613291" y="258270"/>
                    <a:pt x="620982" y="259080"/>
                  </a:cubicBezTo>
                  <a:cubicBezTo>
                    <a:pt x="622197" y="259080"/>
                    <a:pt x="623411" y="259485"/>
                    <a:pt x="624221" y="259485"/>
                  </a:cubicBezTo>
                  <a:cubicBezTo>
                    <a:pt x="625435" y="263128"/>
                    <a:pt x="629079" y="265962"/>
                    <a:pt x="633532" y="265962"/>
                  </a:cubicBezTo>
                  <a:cubicBezTo>
                    <a:pt x="633936" y="265962"/>
                    <a:pt x="634746" y="265557"/>
                    <a:pt x="635151" y="265557"/>
                  </a:cubicBezTo>
                  <a:cubicBezTo>
                    <a:pt x="635960" y="266367"/>
                    <a:pt x="636365" y="267176"/>
                    <a:pt x="637175" y="268391"/>
                  </a:cubicBezTo>
                  <a:cubicBezTo>
                    <a:pt x="641628" y="274463"/>
                    <a:pt x="646890" y="282964"/>
                    <a:pt x="652153" y="291465"/>
                  </a:cubicBezTo>
                  <a:cubicBezTo>
                    <a:pt x="657416" y="299966"/>
                    <a:pt x="661868" y="308872"/>
                    <a:pt x="665107" y="315754"/>
                  </a:cubicBezTo>
                  <a:cubicBezTo>
                    <a:pt x="665512" y="316968"/>
                    <a:pt x="665917" y="317778"/>
                    <a:pt x="666321" y="318587"/>
                  </a:cubicBezTo>
                  <a:cubicBezTo>
                    <a:pt x="664702" y="320207"/>
                    <a:pt x="663893" y="322636"/>
                    <a:pt x="663893" y="325064"/>
                  </a:cubicBezTo>
                  <a:cubicBezTo>
                    <a:pt x="663893" y="327493"/>
                    <a:pt x="664702" y="329517"/>
                    <a:pt x="666321" y="331541"/>
                  </a:cubicBezTo>
                  <a:cubicBezTo>
                    <a:pt x="665917" y="332351"/>
                    <a:pt x="665512" y="333566"/>
                    <a:pt x="665107" y="334780"/>
                  </a:cubicBezTo>
                  <a:cubicBezTo>
                    <a:pt x="661868" y="341662"/>
                    <a:pt x="657416" y="350568"/>
                    <a:pt x="652558" y="359474"/>
                  </a:cubicBezTo>
                  <a:cubicBezTo>
                    <a:pt x="647700" y="367975"/>
                    <a:pt x="642033" y="376476"/>
                    <a:pt x="637580" y="382548"/>
                  </a:cubicBezTo>
                  <a:cubicBezTo>
                    <a:pt x="636770" y="383762"/>
                    <a:pt x="636365" y="384572"/>
                    <a:pt x="635556" y="385382"/>
                  </a:cubicBezTo>
                  <a:cubicBezTo>
                    <a:pt x="634746" y="385382"/>
                    <a:pt x="634341" y="384977"/>
                    <a:pt x="633532" y="384977"/>
                  </a:cubicBezTo>
                  <a:cubicBezTo>
                    <a:pt x="629079" y="384977"/>
                    <a:pt x="625840" y="387810"/>
                    <a:pt x="624221" y="391858"/>
                  </a:cubicBezTo>
                  <a:cubicBezTo>
                    <a:pt x="623006" y="391858"/>
                    <a:pt x="622197" y="392263"/>
                    <a:pt x="620982" y="392263"/>
                  </a:cubicBezTo>
                  <a:cubicBezTo>
                    <a:pt x="613291" y="393073"/>
                    <a:pt x="603575" y="393478"/>
                    <a:pt x="593455" y="393478"/>
                  </a:cubicBezTo>
                  <a:cubicBezTo>
                    <a:pt x="583335" y="393478"/>
                    <a:pt x="573619" y="393073"/>
                    <a:pt x="565928" y="392263"/>
                  </a:cubicBezTo>
                  <a:cubicBezTo>
                    <a:pt x="564309" y="392263"/>
                    <a:pt x="563094" y="391858"/>
                    <a:pt x="561880" y="391858"/>
                  </a:cubicBezTo>
                  <a:cubicBezTo>
                    <a:pt x="560261" y="389025"/>
                    <a:pt x="557022" y="387001"/>
                    <a:pt x="553379" y="387001"/>
                  </a:cubicBezTo>
                  <a:cubicBezTo>
                    <a:pt x="552974" y="387001"/>
                    <a:pt x="552974" y="387001"/>
                    <a:pt x="552569" y="387001"/>
                  </a:cubicBezTo>
                  <a:cubicBezTo>
                    <a:pt x="551759" y="385786"/>
                    <a:pt x="550545" y="384572"/>
                    <a:pt x="549735" y="382953"/>
                  </a:cubicBezTo>
                  <a:cubicBezTo>
                    <a:pt x="544473" y="376880"/>
                    <a:pt x="539210" y="368379"/>
                    <a:pt x="534353" y="359878"/>
                  </a:cubicBezTo>
                  <a:close/>
                  <a:moveTo>
                    <a:pt x="205645" y="1097447"/>
                  </a:moveTo>
                  <a:cubicBezTo>
                    <a:pt x="212931" y="1109186"/>
                    <a:pt x="219004" y="1121736"/>
                    <a:pt x="223457" y="1131046"/>
                  </a:cubicBezTo>
                  <a:cubicBezTo>
                    <a:pt x="224266" y="1132665"/>
                    <a:pt x="224671" y="1133880"/>
                    <a:pt x="225076" y="1135094"/>
                  </a:cubicBezTo>
                  <a:cubicBezTo>
                    <a:pt x="223052" y="1137523"/>
                    <a:pt x="221432" y="1140762"/>
                    <a:pt x="221432" y="1144000"/>
                  </a:cubicBezTo>
                  <a:cubicBezTo>
                    <a:pt x="221432" y="1147239"/>
                    <a:pt x="222647" y="1150477"/>
                    <a:pt x="224671" y="1152906"/>
                  </a:cubicBezTo>
                  <a:cubicBezTo>
                    <a:pt x="224266" y="1154121"/>
                    <a:pt x="223457" y="1155740"/>
                    <a:pt x="222647" y="1156954"/>
                  </a:cubicBezTo>
                  <a:cubicBezTo>
                    <a:pt x="218194" y="1166265"/>
                    <a:pt x="212122" y="1178814"/>
                    <a:pt x="205240" y="1190958"/>
                  </a:cubicBezTo>
                  <a:cubicBezTo>
                    <a:pt x="198358" y="1203103"/>
                    <a:pt x="191072" y="1214438"/>
                    <a:pt x="184595" y="1222939"/>
                  </a:cubicBezTo>
                  <a:cubicBezTo>
                    <a:pt x="183785" y="1224153"/>
                    <a:pt x="182975" y="1225367"/>
                    <a:pt x="181761" y="1226582"/>
                  </a:cubicBezTo>
                  <a:cubicBezTo>
                    <a:pt x="180951" y="1226582"/>
                    <a:pt x="179737" y="1226177"/>
                    <a:pt x="178927" y="1226177"/>
                  </a:cubicBezTo>
                  <a:cubicBezTo>
                    <a:pt x="172855" y="1226177"/>
                    <a:pt x="167997" y="1230225"/>
                    <a:pt x="165973" y="1235488"/>
                  </a:cubicBezTo>
                  <a:cubicBezTo>
                    <a:pt x="164759" y="1235488"/>
                    <a:pt x="163139" y="1235893"/>
                    <a:pt x="161520" y="1235893"/>
                  </a:cubicBezTo>
                  <a:cubicBezTo>
                    <a:pt x="150995" y="1237107"/>
                    <a:pt x="137231" y="1237512"/>
                    <a:pt x="123468" y="1237512"/>
                  </a:cubicBezTo>
                  <a:cubicBezTo>
                    <a:pt x="109704" y="1237512"/>
                    <a:pt x="95941" y="1236702"/>
                    <a:pt x="85415" y="1235488"/>
                  </a:cubicBezTo>
                  <a:cubicBezTo>
                    <a:pt x="83391" y="1235488"/>
                    <a:pt x="81772" y="1235083"/>
                    <a:pt x="79748" y="1235083"/>
                  </a:cubicBezTo>
                  <a:cubicBezTo>
                    <a:pt x="77319" y="1231035"/>
                    <a:pt x="72866" y="1228201"/>
                    <a:pt x="68009" y="1228201"/>
                  </a:cubicBezTo>
                  <a:cubicBezTo>
                    <a:pt x="67604" y="1228201"/>
                    <a:pt x="67199" y="1228201"/>
                    <a:pt x="66794" y="1228201"/>
                  </a:cubicBezTo>
                  <a:cubicBezTo>
                    <a:pt x="65580" y="1226582"/>
                    <a:pt x="64365" y="1224558"/>
                    <a:pt x="62746" y="1222534"/>
                  </a:cubicBezTo>
                  <a:cubicBezTo>
                    <a:pt x="56674" y="1214033"/>
                    <a:pt x="48982" y="1202293"/>
                    <a:pt x="42505" y="1190554"/>
                  </a:cubicBezTo>
                  <a:cubicBezTo>
                    <a:pt x="35623" y="1178409"/>
                    <a:pt x="29551" y="1166265"/>
                    <a:pt x="25098" y="1156549"/>
                  </a:cubicBezTo>
                  <a:cubicBezTo>
                    <a:pt x="24289" y="1154930"/>
                    <a:pt x="23884" y="1153716"/>
                    <a:pt x="23074" y="1152501"/>
                  </a:cubicBezTo>
                  <a:cubicBezTo>
                    <a:pt x="25098" y="1150072"/>
                    <a:pt x="26313" y="1147239"/>
                    <a:pt x="26313" y="1143595"/>
                  </a:cubicBezTo>
                  <a:cubicBezTo>
                    <a:pt x="26313" y="1139952"/>
                    <a:pt x="25098" y="1137118"/>
                    <a:pt x="22670" y="1134689"/>
                  </a:cubicBezTo>
                  <a:cubicBezTo>
                    <a:pt x="23074" y="1133475"/>
                    <a:pt x="23884" y="1131856"/>
                    <a:pt x="24289" y="1130641"/>
                  </a:cubicBezTo>
                  <a:cubicBezTo>
                    <a:pt x="28337" y="1120926"/>
                    <a:pt x="34814" y="1108782"/>
                    <a:pt x="41696" y="1096637"/>
                  </a:cubicBezTo>
                  <a:cubicBezTo>
                    <a:pt x="48578" y="1084493"/>
                    <a:pt x="56269" y="1073158"/>
                    <a:pt x="62341" y="1064657"/>
                  </a:cubicBezTo>
                  <a:cubicBezTo>
                    <a:pt x="63151" y="1063442"/>
                    <a:pt x="63960" y="1062228"/>
                    <a:pt x="65175" y="1061014"/>
                  </a:cubicBezTo>
                  <a:cubicBezTo>
                    <a:pt x="65984" y="1061014"/>
                    <a:pt x="67199" y="1061418"/>
                    <a:pt x="68009" y="1061418"/>
                  </a:cubicBezTo>
                  <a:cubicBezTo>
                    <a:pt x="73676" y="1061418"/>
                    <a:pt x="78938" y="1057775"/>
                    <a:pt x="80558" y="1052513"/>
                  </a:cubicBezTo>
                  <a:cubicBezTo>
                    <a:pt x="82177" y="1052513"/>
                    <a:pt x="83391" y="1052108"/>
                    <a:pt x="85011" y="1052108"/>
                  </a:cubicBezTo>
                  <a:cubicBezTo>
                    <a:pt x="95536" y="1051298"/>
                    <a:pt x="109299" y="1050893"/>
                    <a:pt x="123063" y="1050489"/>
                  </a:cubicBezTo>
                  <a:cubicBezTo>
                    <a:pt x="136827" y="1050489"/>
                    <a:pt x="150590" y="1050893"/>
                    <a:pt x="161115" y="1051703"/>
                  </a:cubicBezTo>
                  <a:cubicBezTo>
                    <a:pt x="162735" y="1051703"/>
                    <a:pt x="164354" y="1052108"/>
                    <a:pt x="165568" y="1052108"/>
                  </a:cubicBezTo>
                  <a:cubicBezTo>
                    <a:pt x="167592" y="1057370"/>
                    <a:pt x="172450" y="1061014"/>
                    <a:pt x="178118" y="1061014"/>
                  </a:cubicBezTo>
                  <a:cubicBezTo>
                    <a:pt x="178927" y="1061014"/>
                    <a:pt x="179737" y="1061014"/>
                    <a:pt x="180546" y="1060609"/>
                  </a:cubicBezTo>
                  <a:cubicBezTo>
                    <a:pt x="181356" y="1061823"/>
                    <a:pt x="182166" y="1063038"/>
                    <a:pt x="183380" y="1064252"/>
                  </a:cubicBezTo>
                  <a:cubicBezTo>
                    <a:pt x="191072" y="1073968"/>
                    <a:pt x="198763" y="1085302"/>
                    <a:pt x="205645" y="1097447"/>
                  </a:cubicBezTo>
                  <a:close/>
                  <a:moveTo>
                    <a:pt x="489823" y="816507"/>
                  </a:moveTo>
                  <a:cubicBezTo>
                    <a:pt x="488204" y="816102"/>
                    <a:pt x="486989" y="816102"/>
                    <a:pt x="485370" y="816102"/>
                  </a:cubicBezTo>
                  <a:cubicBezTo>
                    <a:pt x="475655" y="816102"/>
                    <a:pt x="467154" y="822579"/>
                    <a:pt x="464320" y="831485"/>
                  </a:cubicBezTo>
                  <a:cubicBezTo>
                    <a:pt x="461891" y="831890"/>
                    <a:pt x="459462" y="831890"/>
                    <a:pt x="457033" y="832295"/>
                  </a:cubicBezTo>
                  <a:cubicBezTo>
                    <a:pt x="440031" y="833914"/>
                    <a:pt x="417362" y="835128"/>
                    <a:pt x="395097" y="834723"/>
                  </a:cubicBezTo>
                  <a:cubicBezTo>
                    <a:pt x="372428" y="834723"/>
                    <a:pt x="350163" y="833509"/>
                    <a:pt x="333161" y="831890"/>
                  </a:cubicBezTo>
                  <a:cubicBezTo>
                    <a:pt x="329922" y="831485"/>
                    <a:pt x="327089" y="831080"/>
                    <a:pt x="324255" y="831080"/>
                  </a:cubicBezTo>
                  <a:cubicBezTo>
                    <a:pt x="320612" y="824198"/>
                    <a:pt x="313325" y="819745"/>
                    <a:pt x="305229" y="819745"/>
                  </a:cubicBezTo>
                  <a:cubicBezTo>
                    <a:pt x="304419" y="819745"/>
                    <a:pt x="303609" y="819745"/>
                    <a:pt x="303205" y="820150"/>
                  </a:cubicBezTo>
                  <a:cubicBezTo>
                    <a:pt x="301181" y="817316"/>
                    <a:pt x="298752" y="814483"/>
                    <a:pt x="296728" y="811244"/>
                  </a:cubicBezTo>
                  <a:cubicBezTo>
                    <a:pt x="286607" y="797481"/>
                    <a:pt x="274463" y="778454"/>
                    <a:pt x="263533" y="758619"/>
                  </a:cubicBezTo>
                  <a:cubicBezTo>
                    <a:pt x="252198" y="739188"/>
                    <a:pt x="242078" y="718947"/>
                    <a:pt x="235196" y="703564"/>
                  </a:cubicBezTo>
                  <a:cubicBezTo>
                    <a:pt x="233982" y="701135"/>
                    <a:pt x="233172" y="699111"/>
                    <a:pt x="232362" y="696682"/>
                  </a:cubicBezTo>
                  <a:cubicBezTo>
                    <a:pt x="235601" y="692634"/>
                    <a:pt x="238030" y="687776"/>
                    <a:pt x="238030" y="682109"/>
                  </a:cubicBezTo>
                  <a:cubicBezTo>
                    <a:pt x="238030" y="676442"/>
                    <a:pt x="235601" y="671179"/>
                    <a:pt x="232362" y="667131"/>
                  </a:cubicBezTo>
                  <a:cubicBezTo>
                    <a:pt x="233172" y="665107"/>
                    <a:pt x="234386" y="662678"/>
                    <a:pt x="235196" y="660654"/>
                  </a:cubicBezTo>
                  <a:cubicBezTo>
                    <a:pt x="242078" y="645271"/>
                    <a:pt x="252198" y="625031"/>
                    <a:pt x="263533" y="605195"/>
                  </a:cubicBezTo>
                  <a:cubicBezTo>
                    <a:pt x="274868" y="585764"/>
                    <a:pt x="287012" y="566738"/>
                    <a:pt x="297132" y="552974"/>
                  </a:cubicBezTo>
                  <a:cubicBezTo>
                    <a:pt x="298752" y="550950"/>
                    <a:pt x="299966" y="548926"/>
                    <a:pt x="301585" y="547307"/>
                  </a:cubicBezTo>
                  <a:cubicBezTo>
                    <a:pt x="303205" y="547711"/>
                    <a:pt x="304824" y="547711"/>
                    <a:pt x="306443" y="547711"/>
                  </a:cubicBezTo>
                  <a:cubicBezTo>
                    <a:pt x="315754" y="547711"/>
                    <a:pt x="323850" y="541639"/>
                    <a:pt x="327089" y="533138"/>
                  </a:cubicBezTo>
                  <a:cubicBezTo>
                    <a:pt x="329517" y="532733"/>
                    <a:pt x="331946" y="532733"/>
                    <a:pt x="334780" y="532328"/>
                  </a:cubicBezTo>
                  <a:cubicBezTo>
                    <a:pt x="351782" y="531114"/>
                    <a:pt x="374452" y="529900"/>
                    <a:pt x="396716" y="529900"/>
                  </a:cubicBezTo>
                  <a:cubicBezTo>
                    <a:pt x="419386" y="529900"/>
                    <a:pt x="441650" y="530709"/>
                    <a:pt x="458653" y="532328"/>
                  </a:cubicBezTo>
                  <a:cubicBezTo>
                    <a:pt x="461486" y="532733"/>
                    <a:pt x="463915" y="532733"/>
                    <a:pt x="466344" y="533138"/>
                  </a:cubicBezTo>
                  <a:cubicBezTo>
                    <a:pt x="469583" y="541639"/>
                    <a:pt x="477679" y="547711"/>
                    <a:pt x="486989" y="547711"/>
                  </a:cubicBezTo>
                  <a:cubicBezTo>
                    <a:pt x="488204" y="547711"/>
                    <a:pt x="489823" y="547711"/>
                    <a:pt x="491038" y="547307"/>
                  </a:cubicBezTo>
                  <a:cubicBezTo>
                    <a:pt x="492252" y="549331"/>
                    <a:pt x="493871" y="551355"/>
                    <a:pt x="495491" y="553379"/>
                  </a:cubicBezTo>
                  <a:cubicBezTo>
                    <a:pt x="505206" y="567142"/>
                    <a:pt x="517755" y="586169"/>
                    <a:pt x="529090" y="605600"/>
                  </a:cubicBezTo>
                  <a:cubicBezTo>
                    <a:pt x="540830" y="625031"/>
                    <a:pt x="551355" y="644866"/>
                    <a:pt x="558236" y="660654"/>
                  </a:cubicBezTo>
                  <a:cubicBezTo>
                    <a:pt x="559451" y="663083"/>
                    <a:pt x="560261" y="665107"/>
                    <a:pt x="561070" y="667131"/>
                  </a:cubicBezTo>
                  <a:cubicBezTo>
                    <a:pt x="557427" y="671179"/>
                    <a:pt x="555403" y="676037"/>
                    <a:pt x="555403" y="682109"/>
                  </a:cubicBezTo>
                  <a:cubicBezTo>
                    <a:pt x="555403" y="687776"/>
                    <a:pt x="557427" y="692634"/>
                    <a:pt x="561070" y="696682"/>
                  </a:cubicBezTo>
                  <a:cubicBezTo>
                    <a:pt x="560261" y="698706"/>
                    <a:pt x="559046" y="701135"/>
                    <a:pt x="558236" y="703564"/>
                  </a:cubicBezTo>
                  <a:cubicBezTo>
                    <a:pt x="551355" y="718947"/>
                    <a:pt x="541234" y="739188"/>
                    <a:pt x="529900" y="758619"/>
                  </a:cubicBezTo>
                  <a:cubicBezTo>
                    <a:pt x="518565" y="778050"/>
                    <a:pt x="506420" y="797076"/>
                    <a:pt x="496300" y="810839"/>
                  </a:cubicBezTo>
                  <a:cubicBezTo>
                    <a:pt x="492657" y="812864"/>
                    <a:pt x="491442" y="814888"/>
                    <a:pt x="489823" y="8165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naheim"/>
              <a:buNone/>
              <a:defRPr sz="3000" b="1">
                <a:solidFill>
                  <a:schemeClr val="dk1"/>
                </a:solidFill>
                <a:latin typeface="Anaheim"/>
                <a:ea typeface="Anaheim"/>
                <a:cs typeface="Anaheim"/>
                <a:sym typeface="Anaheim"/>
              </a:defRPr>
            </a:lvl1pPr>
            <a:lvl2pPr lvl="1" rtl="0">
              <a:spcBef>
                <a:spcPts val="0"/>
              </a:spcBef>
              <a:spcAft>
                <a:spcPts val="0"/>
              </a:spcAft>
              <a:buClr>
                <a:schemeClr val="dk1"/>
              </a:buClr>
              <a:buSzPts val="3000"/>
              <a:buFont typeface="Anaheim"/>
              <a:buNone/>
              <a:defRPr sz="3000" b="1">
                <a:solidFill>
                  <a:schemeClr val="dk1"/>
                </a:solidFill>
                <a:latin typeface="Anaheim"/>
                <a:ea typeface="Anaheim"/>
                <a:cs typeface="Anaheim"/>
                <a:sym typeface="Anaheim"/>
              </a:defRPr>
            </a:lvl2pPr>
            <a:lvl3pPr lvl="2" rtl="0">
              <a:spcBef>
                <a:spcPts val="0"/>
              </a:spcBef>
              <a:spcAft>
                <a:spcPts val="0"/>
              </a:spcAft>
              <a:buClr>
                <a:schemeClr val="dk1"/>
              </a:buClr>
              <a:buSzPts val="3000"/>
              <a:buFont typeface="Anaheim"/>
              <a:buNone/>
              <a:defRPr sz="3000" b="1">
                <a:solidFill>
                  <a:schemeClr val="dk1"/>
                </a:solidFill>
                <a:latin typeface="Anaheim"/>
                <a:ea typeface="Anaheim"/>
                <a:cs typeface="Anaheim"/>
                <a:sym typeface="Anaheim"/>
              </a:defRPr>
            </a:lvl3pPr>
            <a:lvl4pPr lvl="3" rtl="0">
              <a:spcBef>
                <a:spcPts val="0"/>
              </a:spcBef>
              <a:spcAft>
                <a:spcPts val="0"/>
              </a:spcAft>
              <a:buClr>
                <a:schemeClr val="dk1"/>
              </a:buClr>
              <a:buSzPts val="3000"/>
              <a:buFont typeface="Anaheim"/>
              <a:buNone/>
              <a:defRPr sz="3000" b="1">
                <a:solidFill>
                  <a:schemeClr val="dk1"/>
                </a:solidFill>
                <a:latin typeface="Anaheim"/>
                <a:ea typeface="Anaheim"/>
                <a:cs typeface="Anaheim"/>
                <a:sym typeface="Anaheim"/>
              </a:defRPr>
            </a:lvl4pPr>
            <a:lvl5pPr lvl="4" rtl="0">
              <a:spcBef>
                <a:spcPts val="0"/>
              </a:spcBef>
              <a:spcAft>
                <a:spcPts val="0"/>
              </a:spcAft>
              <a:buClr>
                <a:schemeClr val="dk1"/>
              </a:buClr>
              <a:buSzPts val="3000"/>
              <a:buFont typeface="Anaheim"/>
              <a:buNone/>
              <a:defRPr sz="3000" b="1">
                <a:solidFill>
                  <a:schemeClr val="dk1"/>
                </a:solidFill>
                <a:latin typeface="Anaheim"/>
                <a:ea typeface="Anaheim"/>
                <a:cs typeface="Anaheim"/>
                <a:sym typeface="Anaheim"/>
              </a:defRPr>
            </a:lvl5pPr>
            <a:lvl6pPr lvl="5" rtl="0">
              <a:spcBef>
                <a:spcPts val="0"/>
              </a:spcBef>
              <a:spcAft>
                <a:spcPts val="0"/>
              </a:spcAft>
              <a:buClr>
                <a:schemeClr val="dk1"/>
              </a:buClr>
              <a:buSzPts val="3000"/>
              <a:buFont typeface="Anaheim"/>
              <a:buNone/>
              <a:defRPr sz="3000" b="1">
                <a:solidFill>
                  <a:schemeClr val="dk1"/>
                </a:solidFill>
                <a:latin typeface="Anaheim"/>
                <a:ea typeface="Anaheim"/>
                <a:cs typeface="Anaheim"/>
                <a:sym typeface="Anaheim"/>
              </a:defRPr>
            </a:lvl6pPr>
            <a:lvl7pPr lvl="6" rtl="0">
              <a:spcBef>
                <a:spcPts val="0"/>
              </a:spcBef>
              <a:spcAft>
                <a:spcPts val="0"/>
              </a:spcAft>
              <a:buClr>
                <a:schemeClr val="dk1"/>
              </a:buClr>
              <a:buSzPts val="3000"/>
              <a:buFont typeface="Anaheim"/>
              <a:buNone/>
              <a:defRPr sz="3000" b="1">
                <a:solidFill>
                  <a:schemeClr val="dk1"/>
                </a:solidFill>
                <a:latin typeface="Anaheim"/>
                <a:ea typeface="Anaheim"/>
                <a:cs typeface="Anaheim"/>
                <a:sym typeface="Anaheim"/>
              </a:defRPr>
            </a:lvl7pPr>
            <a:lvl8pPr lvl="7" rtl="0">
              <a:spcBef>
                <a:spcPts val="0"/>
              </a:spcBef>
              <a:spcAft>
                <a:spcPts val="0"/>
              </a:spcAft>
              <a:buClr>
                <a:schemeClr val="dk1"/>
              </a:buClr>
              <a:buSzPts val="3000"/>
              <a:buFont typeface="Anaheim"/>
              <a:buNone/>
              <a:defRPr sz="3000" b="1">
                <a:solidFill>
                  <a:schemeClr val="dk1"/>
                </a:solidFill>
                <a:latin typeface="Anaheim"/>
                <a:ea typeface="Anaheim"/>
                <a:cs typeface="Anaheim"/>
                <a:sym typeface="Anaheim"/>
              </a:defRPr>
            </a:lvl8pPr>
            <a:lvl9pPr lvl="8" rtl="0">
              <a:spcBef>
                <a:spcPts val="0"/>
              </a:spcBef>
              <a:spcAft>
                <a:spcPts val="0"/>
              </a:spcAft>
              <a:buClr>
                <a:schemeClr val="dk1"/>
              </a:buClr>
              <a:buSzPts val="3000"/>
              <a:buFont typeface="Anaheim"/>
              <a:buNone/>
              <a:defRPr sz="3000" b="1">
                <a:solidFill>
                  <a:schemeClr val="dk1"/>
                </a:solidFill>
                <a:latin typeface="Anaheim"/>
                <a:ea typeface="Anaheim"/>
                <a:cs typeface="Anaheim"/>
                <a:sym typeface="Anaheim"/>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1pPr>
            <a:lvl2pPr marL="914400" lvl="1"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2pPr>
            <a:lvl3pPr marL="1371600" lvl="2"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3pPr>
            <a:lvl4pPr marL="1828800" lvl="3"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4pPr>
            <a:lvl5pPr marL="2286000" lvl="4"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5pPr>
            <a:lvl6pPr marL="2743200" lvl="5"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6pPr>
            <a:lvl7pPr marL="3200400" lvl="6"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7pPr>
            <a:lvl8pPr marL="3657600" lvl="7"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8pPr>
            <a:lvl9pPr marL="4114800" lvl="8" indent="-304800">
              <a:lnSpc>
                <a:spcPct val="100000"/>
              </a:lnSpc>
              <a:spcBef>
                <a:spcPts val="0"/>
              </a:spcBef>
              <a:spcAft>
                <a:spcPts val="0"/>
              </a:spcAft>
              <a:buClr>
                <a:schemeClr val="dk1"/>
              </a:buClr>
              <a:buSzPts val="1200"/>
              <a:buFont typeface="Allerta"/>
              <a:buChar char="■"/>
              <a:defRPr sz="1200">
                <a:solidFill>
                  <a:schemeClr val="dk1"/>
                </a:solidFill>
                <a:latin typeface="Allerta"/>
                <a:ea typeface="Allerta"/>
                <a:cs typeface="Allerta"/>
                <a:sym typeface="Allerta"/>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80" r:id="rId3"/>
    <p:sldLayoutId id="2147483681" r:id="rId4"/>
    <p:sldLayoutId id="2147483679" r:id="rId5"/>
    <p:sldLayoutId id="2147483674" r:id="rId6"/>
    <p:sldLayoutId id="2147483648" r:id="rId7"/>
    <p:sldLayoutId id="2147483649" r:id="rId8"/>
    <p:sldLayoutId id="2147483655" r:id="rId9"/>
    <p:sldLayoutId id="2147483656" r:id="rId10"/>
    <p:sldLayoutId id="2147483657" r:id="rId11"/>
    <p:sldLayoutId id="2147483658" r:id="rId12"/>
    <p:sldLayoutId id="2147483672" r:id="rId13"/>
    <p:sldLayoutId id="214748367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hyperlink" Target="https://sitem.herts.ac.uk/aeru/vsdb/"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sitem.herts.ac.uk/aeru/ppdb/"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sitem.herts.ac.uk/aeru/bpd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9.emf"/><Relationship Id="rId11" Type="http://schemas.openxmlformats.org/officeDocument/2006/relationships/image" Target="../media/image34.emf"/><Relationship Id="rId5" Type="http://schemas.openxmlformats.org/officeDocument/2006/relationships/image" Target="../media/image28.emf"/><Relationship Id="rId10" Type="http://schemas.openxmlformats.org/officeDocument/2006/relationships/image" Target="../media/image33.jpeg"/><Relationship Id="rId4" Type="http://schemas.openxmlformats.org/officeDocument/2006/relationships/image" Target="../media/image27.emf"/><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3.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5.xml"/><Relationship Id="rId7" Type="http://schemas.openxmlformats.org/officeDocument/2006/relationships/slide" Target="slide20.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25.xml"/><Relationship Id="rId5" Type="http://schemas.openxmlformats.org/officeDocument/2006/relationships/slide" Target="slide15.xml"/><Relationship Id="rId10" Type="http://schemas.openxmlformats.org/officeDocument/2006/relationships/slide" Target="slide23.xml"/><Relationship Id="rId4" Type="http://schemas.openxmlformats.org/officeDocument/2006/relationships/slide" Target="slide13.xml"/><Relationship Id="rId9" Type="http://schemas.openxmlformats.org/officeDocument/2006/relationships/slide" Target="slide22.xml"/></Relationships>
</file>

<file path=ppt/slides/_rels/slide2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item.herts.ac.uk/aeru/ppdb/en/docs/Conditions_of_use.pdf" TargetMode="External"/><Relationship Id="rId2" Type="http://schemas.openxmlformats.org/officeDocument/2006/relationships/hyperlink" Target="https://sitem.herts.ac.uk/aeru/ppdb/en/docs/Copyright_University_of_Hertfordshire.pdf" TargetMode="External"/><Relationship Id="rId1" Type="http://schemas.openxmlformats.org/officeDocument/2006/relationships/slideLayout" Target="../slideLayouts/slideLayout2.xml"/><Relationship Id="rId4" Type="http://schemas.openxmlformats.org/officeDocument/2006/relationships/hyperlink" Target="https://sitem.herts.ac.uk/aeru/ppdb/en/purchase_index.ht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8" Type="http://schemas.openxmlformats.org/officeDocument/2006/relationships/hyperlink" Target="https://www.framework-biodiversity.eu/" TargetMode="External"/><Relationship Id="rId3" Type="http://schemas.openxmlformats.org/officeDocument/2006/relationships/hyperlink" Target="https://www.gov.uk/government/publications/uk-pesticides-national-action-plan-2025" TargetMode="External"/><Relationship Id="rId7" Type="http://schemas.openxmlformats.org/officeDocument/2006/relationships/hyperlink" Target="https://sitem.herts.ac.uk/aeru/feast/" TargetMode="External"/><Relationship Id="rId2" Type="http://schemas.openxmlformats.org/officeDocument/2006/relationships/hyperlink" Target="https://pusstats.fera.co.uk/home" TargetMode="External"/><Relationship Id="rId1" Type="http://schemas.openxmlformats.org/officeDocument/2006/relationships/slideLayout" Target="../slideLayouts/slideLayout2.xml"/><Relationship Id="rId6" Type="http://schemas.openxmlformats.org/officeDocument/2006/relationships/hyperlink" Target="https://www.cbd.int/gbf/" TargetMode="External"/><Relationship Id="rId5" Type="http://schemas.openxmlformats.org/officeDocument/2006/relationships/hyperlink" Target="https://www.fera.co.uk/" TargetMode="External"/><Relationship Id="rId4" Type="http://schemas.openxmlformats.org/officeDocument/2006/relationships/hyperlink" Target="https://www.gov.uk/government/organisations/department-for-environment-food-rural-affair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aeru@herts.ac.uk" TargetMode="External"/><Relationship Id="rId2" Type="http://schemas.openxmlformats.org/officeDocument/2006/relationships/hyperlink" Target="mailto:a.green@herts.ac.u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sitem.herts.ac.uk/aeru/ppdb/" TargetMode="External"/><Relationship Id="rId13" Type="http://schemas.openxmlformats.org/officeDocument/2006/relationships/image" Target="../media/image9.png"/><Relationship Id="rId3" Type="http://schemas.openxmlformats.org/officeDocument/2006/relationships/hyperlink" Target="https://bit.ly/3A1uf1Q" TargetMode="External"/><Relationship Id="rId7" Type="http://schemas.openxmlformats.org/officeDocument/2006/relationships/image" Target="../media/image6.png"/><Relationship Id="rId12" Type="http://schemas.openxmlformats.org/officeDocument/2006/relationships/hyperlink" Target="https://sitem.herts.ac.uk/aeru/bpdb/"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hyperlink" Target="http://bit.ly/2TtBDfr" TargetMode="External"/><Relationship Id="rId10" Type="http://schemas.openxmlformats.org/officeDocument/2006/relationships/hyperlink" Target="https://sitem.herts.ac.uk/aeru/vsdb/" TargetMode="External"/><Relationship Id="rId4" Type="http://schemas.openxmlformats.org/officeDocument/2006/relationships/hyperlink" Target="http://bit.ly/2TyoMsr" TargetMode="Externa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31"/>
          <p:cNvSpPr txBox="1">
            <a:spLocks noGrp="1"/>
          </p:cNvSpPr>
          <p:nvPr>
            <p:ph type="ctrTitle"/>
          </p:nvPr>
        </p:nvSpPr>
        <p:spPr>
          <a:xfrm>
            <a:off x="1141625" y="247773"/>
            <a:ext cx="7192366" cy="273917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The Pesticide Properties Database</a:t>
            </a:r>
            <a:endParaRPr lang="en-GB" dirty="0"/>
          </a:p>
        </p:txBody>
      </p:sp>
      <p:sp>
        <p:nvSpPr>
          <p:cNvPr id="310" name="Google Shape;310;p31"/>
          <p:cNvSpPr txBox="1">
            <a:spLocks noGrp="1"/>
          </p:cNvSpPr>
          <p:nvPr>
            <p:ph type="subTitle" idx="1"/>
          </p:nvPr>
        </p:nvSpPr>
        <p:spPr>
          <a:xfrm>
            <a:off x="1141549" y="3265962"/>
            <a:ext cx="4036921" cy="70430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its sister databases on biopesticides and veterinary substances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August 2025</a:t>
            </a:r>
          </a:p>
        </p:txBody>
      </p:sp>
      <p:sp>
        <p:nvSpPr>
          <p:cNvPr id="311" name="Google Shape;311;p31"/>
          <p:cNvSpPr/>
          <p:nvPr/>
        </p:nvSpPr>
        <p:spPr>
          <a:xfrm>
            <a:off x="713232" y="1387526"/>
            <a:ext cx="78900" cy="241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nvGrpSpPr>
          <p:cNvPr id="312" name="Google Shape;312;p31"/>
          <p:cNvGrpSpPr/>
          <p:nvPr/>
        </p:nvGrpSpPr>
        <p:grpSpPr>
          <a:xfrm>
            <a:off x="6015350" y="1232465"/>
            <a:ext cx="4827100" cy="5213560"/>
            <a:chOff x="6015350" y="1232465"/>
            <a:chExt cx="4827100" cy="5213560"/>
          </a:xfrm>
        </p:grpSpPr>
        <p:pic>
          <p:nvPicPr>
            <p:cNvPr id="313" name="Google Shape;313;p31"/>
            <p:cNvPicPr preferRelativeResize="0"/>
            <p:nvPr/>
          </p:nvPicPr>
          <p:blipFill rotWithShape="1">
            <a:blip r:embed="rId3">
              <a:alphaModFix/>
            </a:blip>
            <a:srcRect l="14244" t="14244" r="14244" b="14244"/>
            <a:stretch/>
          </p:blipFill>
          <p:spPr>
            <a:xfrm flipH="1">
              <a:off x="6015350" y="1618925"/>
              <a:ext cx="4827100" cy="4827100"/>
            </a:xfrm>
            <a:prstGeom prst="rect">
              <a:avLst/>
            </a:prstGeom>
            <a:noFill/>
            <a:ln>
              <a:noFill/>
            </a:ln>
          </p:spPr>
        </p:pic>
        <p:grpSp>
          <p:nvGrpSpPr>
            <p:cNvPr id="314" name="Google Shape;314;p31"/>
            <p:cNvGrpSpPr/>
            <p:nvPr/>
          </p:nvGrpSpPr>
          <p:grpSpPr>
            <a:xfrm rot="10800000" flipH="1">
              <a:off x="6219972" y="1232465"/>
              <a:ext cx="3612684" cy="4131056"/>
              <a:chOff x="1508997" y="325798"/>
              <a:chExt cx="3612684" cy="4131056"/>
            </a:xfrm>
          </p:grpSpPr>
          <p:sp>
            <p:nvSpPr>
              <p:cNvPr id="315" name="Google Shape;315;p31"/>
              <p:cNvSpPr/>
              <p:nvPr/>
            </p:nvSpPr>
            <p:spPr>
              <a:xfrm>
                <a:off x="2661384" y="2764134"/>
                <a:ext cx="251034" cy="222256"/>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31"/>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31"/>
              <p:cNvSpPr/>
              <p:nvPr/>
            </p:nvSpPr>
            <p:spPr>
              <a:xfrm>
                <a:off x="3986536" y="2628740"/>
                <a:ext cx="1061690" cy="1277825"/>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31"/>
              <p:cNvSpPr/>
              <p:nvPr/>
            </p:nvSpPr>
            <p:spPr>
              <a:xfrm>
                <a:off x="2759407" y="3194825"/>
                <a:ext cx="1017607" cy="1262028"/>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31"/>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31"/>
              <p:cNvSpPr/>
              <p:nvPr/>
            </p:nvSpPr>
            <p:spPr>
              <a:xfrm>
                <a:off x="4974734" y="2210301"/>
                <a:ext cx="146947" cy="131639"/>
              </a:xfrm>
              <a:custGeom>
                <a:avLst/>
                <a:gdLst/>
                <a:ahLst/>
                <a:cxnLst/>
                <a:rect l="l" t="t" r="r" b="b"/>
                <a:pathLst>
                  <a:path w="97155" h="87034" extrusionOk="0">
                    <a:moveTo>
                      <a:pt x="90678" y="36838"/>
                    </a:move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7"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8"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39"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7155" y="40481"/>
                      <a:pt x="94726" y="38052"/>
                      <a:pt x="91892" y="38052"/>
                    </a:cubicBezTo>
                    <a:cubicBezTo>
                      <a:pt x="91488" y="38052"/>
                      <a:pt x="91083" y="38052"/>
                      <a:pt x="90678" y="38457"/>
                    </a:cubicBezTo>
                    <a:cubicBezTo>
                      <a:pt x="91488" y="38052"/>
                      <a:pt x="91083" y="37648"/>
                      <a:pt x="90678" y="36838"/>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2"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1"/>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69"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4"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3"/>
                    </a:cubicBezTo>
                    <a:cubicBezTo>
                      <a:pt x="84201" y="29551"/>
                      <a:pt x="86630" y="34409"/>
                      <a:pt x="88654" y="38052"/>
                    </a:cubicBezTo>
                    <a:cubicBezTo>
                      <a:pt x="89059" y="38457"/>
                      <a:pt x="89059" y="39267"/>
                      <a:pt x="89463" y="39672"/>
                    </a:cubicBezTo>
                    <a:cubicBezTo>
                      <a:pt x="88654" y="40481"/>
                      <a:pt x="87844" y="41696"/>
                      <a:pt x="87844" y="43315"/>
                    </a:cubicBezTo>
                    <a:cubicBezTo>
                      <a:pt x="87439" y="44934"/>
                      <a:pt x="87844"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31"/>
              <p:cNvSpPr/>
              <p:nvPr/>
            </p:nvSpPr>
            <p:spPr>
              <a:xfrm>
                <a:off x="2298697" y="2425953"/>
                <a:ext cx="147726" cy="131639"/>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31"/>
              <p:cNvSpPr/>
              <p:nvPr/>
            </p:nvSpPr>
            <p:spPr>
              <a:xfrm>
                <a:off x="2639329" y="3213818"/>
                <a:ext cx="149396" cy="131639"/>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31"/>
              <p:cNvSpPr/>
              <p:nvPr/>
            </p:nvSpPr>
            <p:spPr>
              <a:xfrm>
                <a:off x="3377567" y="1513108"/>
                <a:ext cx="147558" cy="131639"/>
              </a:xfrm>
              <a:custGeom>
                <a:avLst/>
                <a:gdLst/>
                <a:ahLst/>
                <a:cxnLst/>
                <a:rect l="l" t="t" r="r" b="b"/>
                <a:pathLst>
                  <a:path w="97559" h="87034" extrusionOk="0">
                    <a:moveTo>
                      <a:pt x="15788" y="23884"/>
                    </a:move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600"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6" y="77724"/>
                    </a:cubicBezTo>
                    <a:cubicBezTo>
                      <a:pt x="74890" y="77319"/>
                      <a:pt x="74890" y="76510"/>
                      <a:pt x="75295" y="76105"/>
                    </a:cubicBezTo>
                    <a:cubicBezTo>
                      <a:pt x="76914" y="72461"/>
                      <a:pt x="79343" y="67199"/>
                      <a:pt x="82177" y="62746"/>
                    </a:cubicBezTo>
                    <a:cubicBezTo>
                      <a:pt x="85011" y="57888"/>
                      <a:pt x="87844" y="53435"/>
                      <a:pt x="90273" y="50197"/>
                    </a:cubicBezTo>
                    <a:cubicBezTo>
                      <a:pt x="90678" y="49792"/>
                      <a:pt x="91083" y="48982"/>
                      <a:pt x="91488" y="48578"/>
                    </a:cubicBezTo>
                    <a:cubicBezTo>
                      <a:pt x="91892" y="48578"/>
                      <a:pt x="92297" y="48578"/>
                      <a:pt x="92297" y="48578"/>
                    </a:cubicBezTo>
                    <a:cubicBezTo>
                      <a:pt x="95131" y="48578"/>
                      <a:pt x="97560" y="46149"/>
                      <a:pt x="97560" y="43315"/>
                    </a:cubicBezTo>
                    <a:cubicBezTo>
                      <a:pt x="97560" y="40481"/>
                      <a:pt x="95131" y="38052"/>
                      <a:pt x="92297" y="38052"/>
                    </a:cubicBezTo>
                    <a:cubicBezTo>
                      <a:pt x="91892" y="38052"/>
                      <a:pt x="91488" y="38052"/>
                      <a:pt x="91083" y="38457"/>
                    </a:cubicBezTo>
                    <a:cubicBezTo>
                      <a:pt x="90678" y="38052"/>
                      <a:pt x="90273" y="37648"/>
                      <a:pt x="89868" y="36838"/>
                    </a:cubicBezTo>
                    <a:cubicBezTo>
                      <a:pt x="87440" y="33599"/>
                      <a:pt x="84606" y="28742"/>
                      <a:pt x="81772" y="23884"/>
                    </a:cubicBezTo>
                    <a:cubicBezTo>
                      <a:pt x="78938" y="19026"/>
                      <a:pt x="76510" y="14168"/>
                      <a:pt x="74890" y="10525"/>
                    </a:cubicBezTo>
                    <a:cubicBezTo>
                      <a:pt x="74486" y="9716"/>
                      <a:pt x="74486" y="9311"/>
                      <a:pt x="74081" y="8906"/>
                    </a:cubicBezTo>
                    <a:cubicBezTo>
                      <a:pt x="74890" y="8096"/>
                      <a:pt x="75295" y="6882"/>
                      <a:pt x="75295" y="5263"/>
                    </a:cubicBezTo>
                    <a:cubicBezTo>
                      <a:pt x="75295" y="2429"/>
                      <a:pt x="72866" y="0"/>
                      <a:pt x="70033" y="0"/>
                    </a:cubicBezTo>
                    <a:cubicBezTo>
                      <a:pt x="67604" y="0"/>
                      <a:pt x="65580" y="1619"/>
                      <a:pt x="65175" y="3643"/>
                    </a:cubicBezTo>
                    <a:cubicBezTo>
                      <a:pt x="64770" y="3643"/>
                      <a:pt x="63960" y="3643"/>
                      <a:pt x="63151" y="3643"/>
                    </a:cubicBezTo>
                    <a:cubicBezTo>
                      <a:pt x="59103" y="4048"/>
                      <a:pt x="53435" y="4048"/>
                      <a:pt x="48173" y="4048"/>
                    </a:cubicBezTo>
                    <a:cubicBezTo>
                      <a:pt x="42505" y="4048"/>
                      <a:pt x="37243" y="3643"/>
                      <a:pt x="33195" y="3643"/>
                    </a:cubicBezTo>
                    <a:cubicBezTo>
                      <a:pt x="32385" y="3643"/>
                      <a:pt x="31980" y="3643"/>
                      <a:pt x="31171" y="3643"/>
                    </a:cubicBezTo>
                    <a:cubicBezTo>
                      <a:pt x="30361" y="1619"/>
                      <a:pt x="28337" y="0"/>
                      <a:pt x="26313" y="0"/>
                    </a:cubicBezTo>
                    <a:cubicBezTo>
                      <a:pt x="23479" y="0"/>
                      <a:pt x="21050" y="2429"/>
                      <a:pt x="21050" y="5263"/>
                    </a:cubicBezTo>
                    <a:cubicBezTo>
                      <a:pt x="21050" y="6477"/>
                      <a:pt x="21455" y="7691"/>
                      <a:pt x="22265" y="8906"/>
                    </a:cubicBezTo>
                    <a:cubicBezTo>
                      <a:pt x="21860" y="9311"/>
                      <a:pt x="21860" y="10120"/>
                      <a:pt x="21455" y="10525"/>
                    </a:cubicBezTo>
                    <a:cubicBezTo>
                      <a:pt x="21050" y="14168"/>
                      <a:pt x="18621" y="19026"/>
                      <a:pt x="15788" y="23884"/>
                    </a:cubicBezTo>
                    <a:close/>
                    <a:moveTo>
                      <a:pt x="25098" y="11740"/>
                    </a:moveTo>
                    <a:cubicBezTo>
                      <a:pt x="25503" y="11335"/>
                      <a:pt x="25908" y="10525"/>
                      <a:pt x="26313" y="10120"/>
                    </a:cubicBezTo>
                    <a:cubicBezTo>
                      <a:pt x="26718" y="10120"/>
                      <a:pt x="27122" y="10525"/>
                      <a:pt x="27527" y="10525"/>
                    </a:cubicBezTo>
                    <a:cubicBezTo>
                      <a:pt x="29956" y="10525"/>
                      <a:pt x="31980" y="8906"/>
                      <a:pt x="32385" y="6882"/>
                    </a:cubicBezTo>
                    <a:cubicBezTo>
                      <a:pt x="32790" y="6882"/>
                      <a:pt x="33600"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4"/>
                    </a:cubicBezTo>
                    <a:cubicBezTo>
                      <a:pt x="84201" y="29551"/>
                      <a:pt x="86630" y="34409"/>
                      <a:pt x="88249" y="38052"/>
                    </a:cubicBezTo>
                    <a:cubicBezTo>
                      <a:pt x="88654" y="38457"/>
                      <a:pt x="88654" y="39267"/>
                      <a:pt x="89059" y="39672"/>
                    </a:cubicBezTo>
                    <a:cubicBezTo>
                      <a:pt x="88249" y="40481"/>
                      <a:pt x="87440" y="41696"/>
                      <a:pt x="87440" y="43315"/>
                    </a:cubicBezTo>
                    <a:cubicBezTo>
                      <a:pt x="87440" y="44529"/>
                      <a:pt x="87844" y="45744"/>
                      <a:pt x="88654" y="46958"/>
                    </a:cubicBezTo>
                    <a:cubicBezTo>
                      <a:pt x="88249" y="47363"/>
                      <a:pt x="88249" y="48173"/>
                      <a:pt x="87844" y="48578"/>
                    </a:cubicBezTo>
                    <a:cubicBezTo>
                      <a:pt x="86225" y="52221"/>
                      <a:pt x="83796" y="57483"/>
                      <a:pt x="80963" y="61936"/>
                    </a:cubicBezTo>
                    <a:cubicBezTo>
                      <a:pt x="78129" y="66794"/>
                      <a:pt x="75295" y="71247"/>
                      <a:pt x="72866" y="74890"/>
                    </a:cubicBezTo>
                    <a:cubicBezTo>
                      <a:pt x="72462" y="75295"/>
                      <a:pt x="72057" y="76105"/>
                      <a:pt x="71652" y="76510"/>
                    </a:cubicBezTo>
                    <a:cubicBezTo>
                      <a:pt x="71247" y="76510"/>
                      <a:pt x="70842" y="76105"/>
                      <a:pt x="70437" y="76105"/>
                    </a:cubicBezTo>
                    <a:cubicBezTo>
                      <a:pt x="68009" y="76105"/>
                      <a:pt x="65985" y="77724"/>
                      <a:pt x="65580" y="79748"/>
                    </a:cubicBezTo>
                    <a:cubicBezTo>
                      <a:pt x="65175" y="79748"/>
                      <a:pt x="64365" y="79748"/>
                      <a:pt x="63556" y="80153"/>
                    </a:cubicBezTo>
                    <a:cubicBezTo>
                      <a:pt x="59507" y="80558"/>
                      <a:pt x="53840" y="80963"/>
                      <a:pt x="48578" y="80963"/>
                    </a:cubicBezTo>
                    <a:cubicBezTo>
                      <a:pt x="42910" y="80963"/>
                      <a:pt x="37648" y="80558"/>
                      <a:pt x="33600" y="80153"/>
                    </a:cubicBezTo>
                    <a:cubicBezTo>
                      <a:pt x="32790" y="80153"/>
                      <a:pt x="31980" y="80153"/>
                      <a:pt x="31171" y="79748"/>
                    </a:cubicBezTo>
                    <a:cubicBezTo>
                      <a:pt x="30361" y="78129"/>
                      <a:pt x="28742" y="76914"/>
                      <a:pt x="26718" y="76914"/>
                    </a:cubicBezTo>
                    <a:cubicBezTo>
                      <a:pt x="26718" y="76914"/>
                      <a:pt x="26313" y="76914"/>
                      <a:pt x="26313" y="76914"/>
                    </a:cubicBezTo>
                    <a:cubicBezTo>
                      <a:pt x="25908" y="76105"/>
                      <a:pt x="25098" y="75700"/>
                      <a:pt x="24694" y="74486"/>
                    </a:cubicBezTo>
                    <a:cubicBezTo>
                      <a:pt x="22265" y="71247"/>
                      <a:pt x="19431" y="66389"/>
                      <a:pt x="16597" y="61532"/>
                    </a:cubicBezTo>
                    <a:cubicBezTo>
                      <a:pt x="13764" y="56674"/>
                      <a:pt x="11335" y="51816"/>
                      <a:pt x="9716" y="48173"/>
                    </a:cubicBezTo>
                    <a:cubicBezTo>
                      <a:pt x="9311" y="47363"/>
                      <a:pt x="9311" y="46958"/>
                      <a:pt x="8906" y="46553"/>
                    </a:cubicBezTo>
                    <a:cubicBezTo>
                      <a:pt x="9716" y="45744"/>
                      <a:pt x="10120" y="44529"/>
                      <a:pt x="10120" y="42910"/>
                    </a:cubicBezTo>
                    <a:cubicBezTo>
                      <a:pt x="10120" y="41696"/>
                      <a:pt x="9716" y="40481"/>
                      <a:pt x="8501" y="39267"/>
                    </a:cubicBezTo>
                    <a:cubicBezTo>
                      <a:pt x="8906" y="38862"/>
                      <a:pt x="8906" y="38052"/>
                      <a:pt x="9311" y="37648"/>
                    </a:cubicBezTo>
                    <a:cubicBezTo>
                      <a:pt x="10930" y="34004"/>
                      <a:pt x="13359" y="28742"/>
                      <a:pt x="16193" y="24289"/>
                    </a:cubicBezTo>
                    <a:cubicBezTo>
                      <a:pt x="19836" y="19836"/>
                      <a:pt x="22670" y="14978"/>
                      <a:pt x="25098" y="117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31"/>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31"/>
              <p:cNvSpPr/>
              <p:nvPr/>
            </p:nvSpPr>
            <p:spPr>
              <a:xfrm>
                <a:off x="2676699" y="1193919"/>
                <a:ext cx="132251" cy="120619"/>
              </a:xfrm>
              <a:custGeom>
                <a:avLst/>
                <a:gdLst/>
                <a:ahLst/>
                <a:cxnLst/>
                <a:rect l="l" t="t" r="r" b="b"/>
                <a:pathLst>
                  <a:path w="87439" h="79748" extrusionOk="0">
                    <a:moveTo>
                      <a:pt x="5263" y="44934"/>
                    </a:moveTo>
                    <a:cubicBezTo>
                      <a:pt x="5667" y="44934"/>
                      <a:pt x="5667" y="44934"/>
                      <a:pt x="6072" y="44934"/>
                    </a:cubicBezTo>
                    <a:cubicBezTo>
                      <a:pt x="6477" y="45339"/>
                      <a:pt x="6882" y="45744"/>
                      <a:pt x="6882" y="46149"/>
                    </a:cubicBezTo>
                    <a:cubicBezTo>
                      <a:pt x="8906" y="48982"/>
                      <a:pt x="11740" y="53435"/>
                      <a:pt x="14168" y="57483"/>
                    </a:cubicBezTo>
                    <a:cubicBezTo>
                      <a:pt x="16597" y="61531"/>
                      <a:pt x="19026" y="65984"/>
                      <a:pt x="20241" y="69628"/>
                    </a:cubicBezTo>
                    <a:cubicBezTo>
                      <a:pt x="20645" y="70437"/>
                      <a:pt x="20645" y="70842"/>
                      <a:pt x="21050" y="71652"/>
                    </a:cubicBezTo>
                    <a:cubicBezTo>
                      <a:pt x="20241" y="72461"/>
                      <a:pt x="19431" y="73676"/>
                      <a:pt x="19431" y="74890"/>
                    </a:cubicBezTo>
                    <a:cubicBezTo>
                      <a:pt x="19431" y="77724"/>
                      <a:pt x="21455" y="79748"/>
                      <a:pt x="24289" y="79748"/>
                    </a:cubicBezTo>
                    <a:cubicBezTo>
                      <a:pt x="26718" y="79748"/>
                      <a:pt x="28742" y="78129"/>
                      <a:pt x="28742" y="75700"/>
                    </a:cubicBezTo>
                    <a:cubicBezTo>
                      <a:pt x="29147" y="75700"/>
                      <a:pt x="29551" y="75700"/>
                      <a:pt x="30361" y="75700"/>
                    </a:cubicBezTo>
                    <a:cubicBezTo>
                      <a:pt x="34004" y="75295"/>
                      <a:pt x="38862" y="74890"/>
                      <a:pt x="43720" y="74890"/>
                    </a:cubicBezTo>
                    <a:cubicBezTo>
                      <a:pt x="48578" y="74890"/>
                      <a:pt x="53435" y="74890"/>
                      <a:pt x="57079" y="75295"/>
                    </a:cubicBezTo>
                    <a:cubicBezTo>
                      <a:pt x="57483" y="75295"/>
                      <a:pt x="58293" y="75295"/>
                      <a:pt x="58698" y="75295"/>
                    </a:cubicBezTo>
                    <a:cubicBezTo>
                      <a:pt x="59507" y="77319"/>
                      <a:pt x="61127" y="78534"/>
                      <a:pt x="63151" y="78534"/>
                    </a:cubicBezTo>
                    <a:cubicBezTo>
                      <a:pt x="65984" y="78534"/>
                      <a:pt x="68009" y="76510"/>
                      <a:pt x="68009" y="73676"/>
                    </a:cubicBezTo>
                    <a:cubicBezTo>
                      <a:pt x="68009" y="72461"/>
                      <a:pt x="67604" y="71247"/>
                      <a:pt x="66794" y="70437"/>
                    </a:cubicBezTo>
                    <a:cubicBezTo>
                      <a:pt x="67199" y="70033"/>
                      <a:pt x="67199" y="69628"/>
                      <a:pt x="67604" y="68818"/>
                    </a:cubicBezTo>
                    <a:cubicBezTo>
                      <a:pt x="69223" y="65580"/>
                      <a:pt x="71247" y="61127"/>
                      <a:pt x="73676" y="56674"/>
                    </a:cubicBezTo>
                    <a:cubicBezTo>
                      <a:pt x="76105" y="52221"/>
                      <a:pt x="78938" y="48173"/>
                      <a:pt x="80963" y="45339"/>
                    </a:cubicBezTo>
                    <a:cubicBezTo>
                      <a:pt x="81367" y="44934"/>
                      <a:pt x="81772" y="44529"/>
                      <a:pt x="81772" y="44125"/>
                    </a:cubicBezTo>
                    <a:cubicBezTo>
                      <a:pt x="82177" y="44125"/>
                      <a:pt x="82177" y="44125"/>
                      <a:pt x="82582" y="44125"/>
                    </a:cubicBezTo>
                    <a:cubicBezTo>
                      <a:pt x="85415" y="44125"/>
                      <a:pt x="87440" y="42100"/>
                      <a:pt x="87440" y="39267"/>
                    </a:cubicBezTo>
                    <a:cubicBezTo>
                      <a:pt x="87440" y="36433"/>
                      <a:pt x="85415" y="34409"/>
                      <a:pt x="82582" y="34409"/>
                    </a:cubicBezTo>
                    <a:cubicBezTo>
                      <a:pt x="82177" y="34409"/>
                      <a:pt x="81772" y="34409"/>
                      <a:pt x="81772" y="34409"/>
                    </a:cubicBezTo>
                    <a:cubicBezTo>
                      <a:pt x="81367" y="34004"/>
                      <a:pt x="80963" y="33599"/>
                      <a:pt x="80963" y="33195"/>
                    </a:cubicBezTo>
                    <a:cubicBezTo>
                      <a:pt x="78938" y="30361"/>
                      <a:pt x="76105" y="25908"/>
                      <a:pt x="73676" y="21860"/>
                    </a:cubicBezTo>
                    <a:cubicBezTo>
                      <a:pt x="71247" y="17407"/>
                      <a:pt x="69223" y="13359"/>
                      <a:pt x="67604" y="9715"/>
                    </a:cubicBezTo>
                    <a:cubicBezTo>
                      <a:pt x="67199" y="9311"/>
                      <a:pt x="67199" y="8501"/>
                      <a:pt x="66794" y="8096"/>
                    </a:cubicBezTo>
                    <a:cubicBezTo>
                      <a:pt x="67604" y="7287"/>
                      <a:pt x="68009" y="6072"/>
                      <a:pt x="68009" y="4858"/>
                    </a:cubicBezTo>
                    <a:cubicBezTo>
                      <a:pt x="68009" y="2024"/>
                      <a:pt x="65984" y="0"/>
                      <a:pt x="63151" y="0"/>
                    </a:cubicBezTo>
                    <a:cubicBezTo>
                      <a:pt x="61127" y="0"/>
                      <a:pt x="59507" y="1214"/>
                      <a:pt x="58698" y="3239"/>
                    </a:cubicBezTo>
                    <a:cubicBezTo>
                      <a:pt x="58293" y="3239"/>
                      <a:pt x="57483" y="3239"/>
                      <a:pt x="57079" y="3239"/>
                    </a:cubicBezTo>
                    <a:cubicBezTo>
                      <a:pt x="53435" y="3643"/>
                      <a:pt x="48578" y="3643"/>
                      <a:pt x="43720" y="3643"/>
                    </a:cubicBezTo>
                    <a:cubicBezTo>
                      <a:pt x="38862" y="3643"/>
                      <a:pt x="34004" y="3239"/>
                      <a:pt x="30361" y="3239"/>
                    </a:cubicBezTo>
                    <a:cubicBezTo>
                      <a:pt x="29956" y="3239"/>
                      <a:pt x="29147" y="3239"/>
                      <a:pt x="28742" y="3239"/>
                    </a:cubicBezTo>
                    <a:cubicBezTo>
                      <a:pt x="27932" y="1214"/>
                      <a:pt x="26313" y="0"/>
                      <a:pt x="24289" y="0"/>
                    </a:cubicBezTo>
                    <a:cubicBezTo>
                      <a:pt x="21455" y="0"/>
                      <a:pt x="19431" y="2024"/>
                      <a:pt x="19431" y="4858"/>
                    </a:cubicBezTo>
                    <a:cubicBezTo>
                      <a:pt x="19431" y="6072"/>
                      <a:pt x="19836" y="7287"/>
                      <a:pt x="20645" y="8096"/>
                    </a:cubicBezTo>
                    <a:cubicBezTo>
                      <a:pt x="20241" y="8501"/>
                      <a:pt x="20241" y="8906"/>
                      <a:pt x="19836" y="9715"/>
                    </a:cubicBezTo>
                    <a:cubicBezTo>
                      <a:pt x="18217" y="12954"/>
                      <a:pt x="16193" y="17407"/>
                      <a:pt x="13764" y="21860"/>
                    </a:cubicBezTo>
                    <a:cubicBezTo>
                      <a:pt x="11335" y="25908"/>
                      <a:pt x="8501" y="30361"/>
                      <a:pt x="6477" y="33195"/>
                    </a:cubicBezTo>
                    <a:cubicBezTo>
                      <a:pt x="6072" y="33599"/>
                      <a:pt x="5667" y="34004"/>
                      <a:pt x="5667" y="34409"/>
                    </a:cubicBezTo>
                    <a:cubicBezTo>
                      <a:pt x="5263" y="34409"/>
                      <a:pt x="4858" y="34409"/>
                      <a:pt x="4858" y="34409"/>
                    </a:cubicBezTo>
                    <a:cubicBezTo>
                      <a:pt x="2024" y="34409"/>
                      <a:pt x="0" y="36433"/>
                      <a:pt x="0" y="39267"/>
                    </a:cubicBezTo>
                    <a:cubicBezTo>
                      <a:pt x="810" y="42910"/>
                      <a:pt x="2834" y="44934"/>
                      <a:pt x="5263" y="44934"/>
                    </a:cubicBezTo>
                    <a:close/>
                    <a:moveTo>
                      <a:pt x="9716" y="35624"/>
                    </a:moveTo>
                    <a:cubicBezTo>
                      <a:pt x="11335" y="32385"/>
                      <a:pt x="13359" y="27932"/>
                      <a:pt x="15788" y="23479"/>
                    </a:cubicBezTo>
                    <a:cubicBezTo>
                      <a:pt x="18217" y="19431"/>
                      <a:pt x="21050" y="14978"/>
                      <a:pt x="23074" y="12144"/>
                    </a:cubicBezTo>
                    <a:cubicBezTo>
                      <a:pt x="23479" y="11740"/>
                      <a:pt x="23884" y="11335"/>
                      <a:pt x="23884" y="10930"/>
                    </a:cubicBezTo>
                    <a:cubicBezTo>
                      <a:pt x="24289" y="10930"/>
                      <a:pt x="24289" y="10930"/>
                      <a:pt x="24694" y="10930"/>
                    </a:cubicBezTo>
                    <a:cubicBezTo>
                      <a:pt x="26718" y="10930"/>
                      <a:pt x="28337" y="9715"/>
                      <a:pt x="29147" y="7691"/>
                    </a:cubicBezTo>
                    <a:cubicBezTo>
                      <a:pt x="29551" y="7691"/>
                      <a:pt x="30361" y="7691"/>
                      <a:pt x="30766" y="7691"/>
                    </a:cubicBezTo>
                    <a:cubicBezTo>
                      <a:pt x="34409" y="7287"/>
                      <a:pt x="39267" y="7287"/>
                      <a:pt x="44125" y="7287"/>
                    </a:cubicBezTo>
                    <a:cubicBezTo>
                      <a:pt x="48982" y="7287"/>
                      <a:pt x="53840" y="7287"/>
                      <a:pt x="57483" y="7691"/>
                    </a:cubicBezTo>
                    <a:cubicBezTo>
                      <a:pt x="57888" y="7691"/>
                      <a:pt x="58698" y="7691"/>
                      <a:pt x="59103" y="7691"/>
                    </a:cubicBezTo>
                    <a:cubicBezTo>
                      <a:pt x="59912" y="9311"/>
                      <a:pt x="61532" y="10930"/>
                      <a:pt x="63556" y="10930"/>
                    </a:cubicBezTo>
                    <a:cubicBezTo>
                      <a:pt x="63960" y="10930"/>
                      <a:pt x="63960" y="10930"/>
                      <a:pt x="64365" y="10930"/>
                    </a:cubicBezTo>
                    <a:cubicBezTo>
                      <a:pt x="64770" y="11335"/>
                      <a:pt x="65175" y="11740"/>
                      <a:pt x="65175" y="12144"/>
                    </a:cubicBezTo>
                    <a:cubicBezTo>
                      <a:pt x="67199" y="14978"/>
                      <a:pt x="70033" y="19431"/>
                      <a:pt x="72461" y="23479"/>
                    </a:cubicBezTo>
                    <a:cubicBezTo>
                      <a:pt x="74890" y="27527"/>
                      <a:pt x="77319" y="31980"/>
                      <a:pt x="78938" y="35219"/>
                    </a:cubicBezTo>
                    <a:cubicBezTo>
                      <a:pt x="79343" y="35624"/>
                      <a:pt x="79343" y="36028"/>
                      <a:pt x="79748" y="36838"/>
                    </a:cubicBezTo>
                    <a:cubicBezTo>
                      <a:pt x="78938" y="37648"/>
                      <a:pt x="78534" y="38862"/>
                      <a:pt x="78534" y="40076"/>
                    </a:cubicBezTo>
                    <a:cubicBezTo>
                      <a:pt x="78534" y="41291"/>
                      <a:pt x="78938" y="42505"/>
                      <a:pt x="79748" y="43315"/>
                    </a:cubicBezTo>
                    <a:cubicBezTo>
                      <a:pt x="79343" y="43720"/>
                      <a:pt x="79343" y="44125"/>
                      <a:pt x="78938" y="44934"/>
                    </a:cubicBezTo>
                    <a:cubicBezTo>
                      <a:pt x="77319" y="48173"/>
                      <a:pt x="75295" y="52626"/>
                      <a:pt x="72866" y="57079"/>
                    </a:cubicBezTo>
                    <a:cubicBezTo>
                      <a:pt x="70437" y="61531"/>
                      <a:pt x="67604" y="65580"/>
                      <a:pt x="65580" y="68413"/>
                    </a:cubicBezTo>
                    <a:cubicBezTo>
                      <a:pt x="65175" y="68818"/>
                      <a:pt x="64770" y="69223"/>
                      <a:pt x="64770" y="69628"/>
                    </a:cubicBezTo>
                    <a:cubicBezTo>
                      <a:pt x="64365" y="69628"/>
                      <a:pt x="64365" y="69628"/>
                      <a:pt x="63960" y="69628"/>
                    </a:cubicBezTo>
                    <a:cubicBezTo>
                      <a:pt x="61936" y="69628"/>
                      <a:pt x="59912" y="70842"/>
                      <a:pt x="59507" y="72866"/>
                    </a:cubicBezTo>
                    <a:cubicBezTo>
                      <a:pt x="59103" y="72866"/>
                      <a:pt x="58293" y="72866"/>
                      <a:pt x="57888" y="72866"/>
                    </a:cubicBezTo>
                    <a:cubicBezTo>
                      <a:pt x="54245" y="73271"/>
                      <a:pt x="49387" y="73676"/>
                      <a:pt x="44529" y="73271"/>
                    </a:cubicBezTo>
                    <a:cubicBezTo>
                      <a:pt x="39672" y="73271"/>
                      <a:pt x="34814" y="72866"/>
                      <a:pt x="31171" y="72461"/>
                    </a:cubicBezTo>
                    <a:cubicBezTo>
                      <a:pt x="30361" y="72461"/>
                      <a:pt x="29956" y="72461"/>
                      <a:pt x="29147" y="72057"/>
                    </a:cubicBezTo>
                    <a:cubicBezTo>
                      <a:pt x="28337" y="70437"/>
                      <a:pt x="26718" y="69628"/>
                      <a:pt x="25098" y="69628"/>
                    </a:cubicBezTo>
                    <a:cubicBezTo>
                      <a:pt x="25098" y="69628"/>
                      <a:pt x="24694" y="69628"/>
                      <a:pt x="24694" y="69628"/>
                    </a:cubicBezTo>
                    <a:cubicBezTo>
                      <a:pt x="24289" y="69223"/>
                      <a:pt x="23884" y="68413"/>
                      <a:pt x="23074" y="67604"/>
                    </a:cubicBezTo>
                    <a:cubicBezTo>
                      <a:pt x="21050" y="64770"/>
                      <a:pt x="18217" y="60317"/>
                      <a:pt x="15788" y="56269"/>
                    </a:cubicBezTo>
                    <a:cubicBezTo>
                      <a:pt x="13359" y="51816"/>
                      <a:pt x="11335" y="47768"/>
                      <a:pt x="9716" y="44125"/>
                    </a:cubicBezTo>
                    <a:cubicBezTo>
                      <a:pt x="9311" y="43720"/>
                      <a:pt x="9311" y="42910"/>
                      <a:pt x="8906" y="42505"/>
                    </a:cubicBezTo>
                    <a:cubicBezTo>
                      <a:pt x="9716" y="41696"/>
                      <a:pt x="10120" y="40481"/>
                      <a:pt x="10120" y="39267"/>
                    </a:cubicBezTo>
                    <a:cubicBezTo>
                      <a:pt x="10120" y="38052"/>
                      <a:pt x="9716" y="36838"/>
                      <a:pt x="8906" y="36028"/>
                    </a:cubicBezTo>
                    <a:cubicBezTo>
                      <a:pt x="9311" y="36433"/>
                      <a:pt x="9311" y="36028"/>
                      <a:pt x="9716" y="356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31"/>
              <p:cNvSpPr/>
              <p:nvPr/>
            </p:nvSpPr>
            <p:spPr>
              <a:xfrm>
                <a:off x="1508997" y="325798"/>
                <a:ext cx="1031690" cy="1896840"/>
              </a:xfrm>
              <a:custGeom>
                <a:avLst/>
                <a:gdLst/>
                <a:ahLst/>
                <a:cxnLst/>
                <a:rect l="l" t="t" r="r" b="b"/>
                <a:pathLst>
                  <a:path w="682109" h="1254109" extrusionOk="0">
                    <a:moveTo>
                      <a:pt x="507635" y="838367"/>
                    </a:moveTo>
                    <a:cubicBezTo>
                      <a:pt x="507635" y="832699"/>
                      <a:pt x="505611" y="827437"/>
                      <a:pt x="501968" y="823793"/>
                    </a:cubicBezTo>
                    <a:cubicBezTo>
                      <a:pt x="502777" y="821769"/>
                      <a:pt x="503992" y="819341"/>
                      <a:pt x="504801" y="816912"/>
                    </a:cubicBezTo>
                    <a:cubicBezTo>
                      <a:pt x="511683" y="801529"/>
                      <a:pt x="522208" y="781288"/>
                      <a:pt x="533543" y="761857"/>
                    </a:cubicBezTo>
                    <a:cubicBezTo>
                      <a:pt x="544878" y="742426"/>
                      <a:pt x="557427" y="723400"/>
                      <a:pt x="567142" y="709636"/>
                    </a:cubicBezTo>
                    <a:cubicBezTo>
                      <a:pt x="568762" y="707612"/>
                      <a:pt x="569976" y="705588"/>
                      <a:pt x="571595" y="703564"/>
                    </a:cubicBezTo>
                    <a:cubicBezTo>
                      <a:pt x="572810" y="703969"/>
                      <a:pt x="574429" y="703969"/>
                      <a:pt x="576048" y="703969"/>
                    </a:cubicBezTo>
                    <a:cubicBezTo>
                      <a:pt x="588193" y="703969"/>
                      <a:pt x="598313" y="694253"/>
                      <a:pt x="598313" y="681704"/>
                    </a:cubicBezTo>
                    <a:cubicBezTo>
                      <a:pt x="598313" y="669560"/>
                      <a:pt x="588597" y="659440"/>
                      <a:pt x="576048" y="659440"/>
                    </a:cubicBezTo>
                    <a:cubicBezTo>
                      <a:pt x="574429" y="659440"/>
                      <a:pt x="572810" y="659440"/>
                      <a:pt x="571190" y="659844"/>
                    </a:cubicBezTo>
                    <a:cubicBezTo>
                      <a:pt x="569976" y="658225"/>
                      <a:pt x="568357" y="656201"/>
                      <a:pt x="566738" y="654177"/>
                    </a:cubicBezTo>
                    <a:cubicBezTo>
                      <a:pt x="556617" y="640413"/>
                      <a:pt x="544473" y="621387"/>
                      <a:pt x="533543" y="601551"/>
                    </a:cubicBezTo>
                    <a:cubicBezTo>
                      <a:pt x="522208" y="582120"/>
                      <a:pt x="512088" y="561880"/>
                      <a:pt x="505206" y="546497"/>
                    </a:cubicBezTo>
                    <a:cubicBezTo>
                      <a:pt x="503992" y="544068"/>
                      <a:pt x="503182" y="542044"/>
                      <a:pt x="501968" y="539615"/>
                    </a:cubicBezTo>
                    <a:cubicBezTo>
                      <a:pt x="505206" y="535567"/>
                      <a:pt x="507230" y="530709"/>
                      <a:pt x="507230" y="525447"/>
                    </a:cubicBezTo>
                    <a:cubicBezTo>
                      <a:pt x="507230" y="518970"/>
                      <a:pt x="504396" y="513302"/>
                      <a:pt x="499943" y="509254"/>
                    </a:cubicBezTo>
                    <a:cubicBezTo>
                      <a:pt x="500348" y="508849"/>
                      <a:pt x="500348" y="508445"/>
                      <a:pt x="500753" y="507635"/>
                    </a:cubicBezTo>
                    <a:cubicBezTo>
                      <a:pt x="506016" y="495086"/>
                      <a:pt x="514112" y="478488"/>
                      <a:pt x="522208" y="461891"/>
                    </a:cubicBezTo>
                    <a:cubicBezTo>
                      <a:pt x="530709" y="445699"/>
                      <a:pt x="539615" y="429506"/>
                      <a:pt x="546902" y="417767"/>
                    </a:cubicBezTo>
                    <a:cubicBezTo>
                      <a:pt x="549735" y="412909"/>
                      <a:pt x="552569" y="408861"/>
                      <a:pt x="554593" y="406027"/>
                    </a:cubicBezTo>
                    <a:cubicBezTo>
                      <a:pt x="558641" y="405217"/>
                      <a:pt x="561475" y="402384"/>
                      <a:pt x="562285" y="398336"/>
                    </a:cubicBezTo>
                    <a:cubicBezTo>
                      <a:pt x="563094" y="398336"/>
                      <a:pt x="564309" y="397931"/>
                      <a:pt x="565118" y="397931"/>
                    </a:cubicBezTo>
                    <a:cubicBezTo>
                      <a:pt x="572810" y="397121"/>
                      <a:pt x="582525" y="396716"/>
                      <a:pt x="592646" y="396716"/>
                    </a:cubicBezTo>
                    <a:cubicBezTo>
                      <a:pt x="602766" y="396716"/>
                      <a:pt x="612481" y="397121"/>
                      <a:pt x="620173" y="397931"/>
                    </a:cubicBezTo>
                    <a:cubicBezTo>
                      <a:pt x="621387" y="397931"/>
                      <a:pt x="622602" y="398336"/>
                      <a:pt x="623411" y="398336"/>
                    </a:cubicBezTo>
                    <a:cubicBezTo>
                      <a:pt x="624626" y="402384"/>
                      <a:pt x="628269" y="405217"/>
                      <a:pt x="632722" y="405217"/>
                    </a:cubicBezTo>
                    <a:cubicBezTo>
                      <a:pt x="637985" y="405217"/>
                      <a:pt x="642437" y="400764"/>
                      <a:pt x="642437" y="395502"/>
                    </a:cubicBezTo>
                    <a:cubicBezTo>
                      <a:pt x="642437" y="393073"/>
                      <a:pt x="641628" y="390644"/>
                      <a:pt x="640009" y="389025"/>
                    </a:cubicBezTo>
                    <a:cubicBezTo>
                      <a:pt x="640413" y="388215"/>
                      <a:pt x="640818" y="387001"/>
                      <a:pt x="641223" y="386191"/>
                    </a:cubicBezTo>
                    <a:cubicBezTo>
                      <a:pt x="644462" y="379309"/>
                      <a:pt x="648914" y="370403"/>
                      <a:pt x="653772" y="361902"/>
                    </a:cubicBezTo>
                    <a:cubicBezTo>
                      <a:pt x="658630" y="353401"/>
                      <a:pt x="664297" y="344900"/>
                      <a:pt x="668750" y="338828"/>
                    </a:cubicBezTo>
                    <a:cubicBezTo>
                      <a:pt x="669560" y="337614"/>
                      <a:pt x="669965" y="336804"/>
                      <a:pt x="670774" y="335994"/>
                    </a:cubicBezTo>
                    <a:cubicBezTo>
                      <a:pt x="671179" y="335994"/>
                      <a:pt x="671989" y="336399"/>
                      <a:pt x="672394" y="336399"/>
                    </a:cubicBezTo>
                    <a:cubicBezTo>
                      <a:pt x="677656" y="336399"/>
                      <a:pt x="682109" y="331946"/>
                      <a:pt x="682109" y="326684"/>
                    </a:cubicBezTo>
                    <a:cubicBezTo>
                      <a:pt x="682109" y="321421"/>
                      <a:pt x="677656" y="316968"/>
                      <a:pt x="672394" y="316968"/>
                    </a:cubicBezTo>
                    <a:cubicBezTo>
                      <a:pt x="671584" y="316968"/>
                      <a:pt x="671179" y="317373"/>
                      <a:pt x="670370" y="317373"/>
                    </a:cubicBezTo>
                    <a:cubicBezTo>
                      <a:pt x="669560" y="316563"/>
                      <a:pt x="669155" y="315754"/>
                      <a:pt x="668345" y="314539"/>
                    </a:cubicBezTo>
                    <a:cubicBezTo>
                      <a:pt x="663893" y="308467"/>
                      <a:pt x="658630" y="299966"/>
                      <a:pt x="653772" y="291060"/>
                    </a:cubicBezTo>
                    <a:cubicBezTo>
                      <a:pt x="648914" y="282154"/>
                      <a:pt x="644462" y="273248"/>
                      <a:pt x="641223" y="266367"/>
                    </a:cubicBezTo>
                    <a:cubicBezTo>
                      <a:pt x="640818" y="265152"/>
                      <a:pt x="640413" y="264343"/>
                      <a:pt x="640009" y="263128"/>
                    </a:cubicBezTo>
                    <a:cubicBezTo>
                      <a:pt x="641628" y="261509"/>
                      <a:pt x="642437" y="259080"/>
                      <a:pt x="642437" y="257056"/>
                    </a:cubicBezTo>
                    <a:cubicBezTo>
                      <a:pt x="642437" y="251793"/>
                      <a:pt x="637985" y="247340"/>
                      <a:pt x="632722" y="247340"/>
                    </a:cubicBezTo>
                    <a:cubicBezTo>
                      <a:pt x="628674" y="247340"/>
                      <a:pt x="625031" y="250174"/>
                      <a:pt x="623411" y="253817"/>
                    </a:cubicBezTo>
                    <a:cubicBezTo>
                      <a:pt x="622197" y="253817"/>
                      <a:pt x="621387" y="254222"/>
                      <a:pt x="620173" y="254222"/>
                    </a:cubicBezTo>
                    <a:cubicBezTo>
                      <a:pt x="612481" y="255032"/>
                      <a:pt x="602766" y="255437"/>
                      <a:pt x="592646" y="255437"/>
                    </a:cubicBezTo>
                    <a:cubicBezTo>
                      <a:pt x="582525" y="255437"/>
                      <a:pt x="572810" y="255032"/>
                      <a:pt x="565118" y="254222"/>
                    </a:cubicBezTo>
                    <a:cubicBezTo>
                      <a:pt x="563904" y="254222"/>
                      <a:pt x="562689" y="254222"/>
                      <a:pt x="561880" y="253817"/>
                    </a:cubicBezTo>
                    <a:cubicBezTo>
                      <a:pt x="560665" y="250984"/>
                      <a:pt x="558236" y="248960"/>
                      <a:pt x="555403" y="247745"/>
                    </a:cubicBezTo>
                    <a:cubicBezTo>
                      <a:pt x="553379" y="245316"/>
                      <a:pt x="550950" y="241673"/>
                      <a:pt x="548116" y="237625"/>
                    </a:cubicBezTo>
                    <a:cubicBezTo>
                      <a:pt x="541639" y="228314"/>
                      <a:pt x="533543" y="215360"/>
                      <a:pt x="526256" y="202001"/>
                    </a:cubicBezTo>
                    <a:cubicBezTo>
                      <a:pt x="518970" y="188643"/>
                      <a:pt x="512088" y="175284"/>
                      <a:pt x="507230" y="164759"/>
                    </a:cubicBezTo>
                    <a:cubicBezTo>
                      <a:pt x="505206" y="159901"/>
                      <a:pt x="503182" y="155853"/>
                      <a:pt x="501968" y="152614"/>
                    </a:cubicBezTo>
                    <a:cubicBezTo>
                      <a:pt x="502372" y="151400"/>
                      <a:pt x="502777" y="150185"/>
                      <a:pt x="502777" y="148566"/>
                    </a:cubicBezTo>
                    <a:cubicBezTo>
                      <a:pt x="502777" y="146137"/>
                      <a:pt x="501968" y="143708"/>
                      <a:pt x="500348" y="142089"/>
                    </a:cubicBezTo>
                    <a:cubicBezTo>
                      <a:pt x="500753" y="141280"/>
                      <a:pt x="501158" y="140065"/>
                      <a:pt x="501563" y="138851"/>
                    </a:cubicBezTo>
                    <a:cubicBezTo>
                      <a:pt x="504801" y="131969"/>
                      <a:pt x="509254" y="123063"/>
                      <a:pt x="514112" y="114562"/>
                    </a:cubicBezTo>
                    <a:cubicBezTo>
                      <a:pt x="518970" y="106061"/>
                      <a:pt x="524637" y="97560"/>
                      <a:pt x="529090" y="91488"/>
                    </a:cubicBezTo>
                    <a:cubicBezTo>
                      <a:pt x="529900" y="90273"/>
                      <a:pt x="530304" y="89464"/>
                      <a:pt x="531114" y="88654"/>
                    </a:cubicBezTo>
                    <a:cubicBezTo>
                      <a:pt x="531519" y="88654"/>
                      <a:pt x="532328" y="89059"/>
                      <a:pt x="532733" y="89059"/>
                    </a:cubicBezTo>
                    <a:cubicBezTo>
                      <a:pt x="537996" y="89059"/>
                      <a:pt x="542449" y="84606"/>
                      <a:pt x="542449" y="79343"/>
                    </a:cubicBezTo>
                    <a:cubicBezTo>
                      <a:pt x="542449" y="74081"/>
                      <a:pt x="537996" y="69628"/>
                      <a:pt x="532733" y="69628"/>
                    </a:cubicBezTo>
                    <a:cubicBezTo>
                      <a:pt x="531924" y="69628"/>
                      <a:pt x="531519" y="70033"/>
                      <a:pt x="530709" y="70033"/>
                    </a:cubicBezTo>
                    <a:cubicBezTo>
                      <a:pt x="529900" y="69223"/>
                      <a:pt x="529495" y="68413"/>
                      <a:pt x="528685" y="67199"/>
                    </a:cubicBezTo>
                    <a:cubicBezTo>
                      <a:pt x="524232" y="61127"/>
                      <a:pt x="518970" y="52626"/>
                      <a:pt x="514112" y="43720"/>
                    </a:cubicBezTo>
                    <a:cubicBezTo>
                      <a:pt x="509254" y="34814"/>
                      <a:pt x="504801" y="25908"/>
                      <a:pt x="501563" y="19026"/>
                    </a:cubicBezTo>
                    <a:cubicBezTo>
                      <a:pt x="501158" y="17812"/>
                      <a:pt x="500753" y="17002"/>
                      <a:pt x="500348" y="15788"/>
                    </a:cubicBezTo>
                    <a:cubicBezTo>
                      <a:pt x="501968" y="14168"/>
                      <a:pt x="502777" y="11740"/>
                      <a:pt x="502777" y="9716"/>
                    </a:cubicBezTo>
                    <a:cubicBezTo>
                      <a:pt x="502777" y="4453"/>
                      <a:pt x="498324" y="0"/>
                      <a:pt x="493062" y="0"/>
                    </a:cubicBezTo>
                    <a:cubicBezTo>
                      <a:pt x="489014" y="0"/>
                      <a:pt x="485370" y="2834"/>
                      <a:pt x="483751" y="6477"/>
                    </a:cubicBezTo>
                    <a:cubicBezTo>
                      <a:pt x="482537" y="6477"/>
                      <a:pt x="481727" y="6882"/>
                      <a:pt x="480512" y="6882"/>
                    </a:cubicBezTo>
                    <a:cubicBezTo>
                      <a:pt x="472821" y="7691"/>
                      <a:pt x="463106" y="8096"/>
                      <a:pt x="452985" y="8096"/>
                    </a:cubicBezTo>
                    <a:cubicBezTo>
                      <a:pt x="442865" y="8096"/>
                      <a:pt x="433149" y="7691"/>
                      <a:pt x="425458" y="6882"/>
                    </a:cubicBezTo>
                    <a:cubicBezTo>
                      <a:pt x="424244" y="6882"/>
                      <a:pt x="423029" y="6882"/>
                      <a:pt x="422219" y="6477"/>
                    </a:cubicBezTo>
                    <a:cubicBezTo>
                      <a:pt x="421005" y="2834"/>
                      <a:pt x="417362" y="0"/>
                      <a:pt x="412909" y="0"/>
                    </a:cubicBezTo>
                    <a:cubicBezTo>
                      <a:pt x="407646" y="0"/>
                      <a:pt x="403193" y="4453"/>
                      <a:pt x="403193" y="9716"/>
                    </a:cubicBezTo>
                    <a:cubicBezTo>
                      <a:pt x="403193" y="12144"/>
                      <a:pt x="404408" y="14573"/>
                      <a:pt x="405622" y="16193"/>
                    </a:cubicBezTo>
                    <a:cubicBezTo>
                      <a:pt x="405217" y="17002"/>
                      <a:pt x="404813" y="18217"/>
                      <a:pt x="404408" y="19026"/>
                    </a:cubicBezTo>
                    <a:cubicBezTo>
                      <a:pt x="401169" y="25908"/>
                      <a:pt x="396716" y="34814"/>
                      <a:pt x="391859" y="43720"/>
                    </a:cubicBezTo>
                    <a:cubicBezTo>
                      <a:pt x="387001" y="52221"/>
                      <a:pt x="381333" y="60722"/>
                      <a:pt x="376880" y="66794"/>
                    </a:cubicBezTo>
                    <a:cubicBezTo>
                      <a:pt x="376071" y="67604"/>
                      <a:pt x="375666" y="68818"/>
                      <a:pt x="374856" y="69628"/>
                    </a:cubicBezTo>
                    <a:cubicBezTo>
                      <a:pt x="374047" y="69628"/>
                      <a:pt x="373642" y="69223"/>
                      <a:pt x="372832" y="69223"/>
                    </a:cubicBezTo>
                    <a:cubicBezTo>
                      <a:pt x="367570" y="69223"/>
                      <a:pt x="363117" y="73676"/>
                      <a:pt x="363117" y="78938"/>
                    </a:cubicBezTo>
                    <a:cubicBezTo>
                      <a:pt x="363117" y="84201"/>
                      <a:pt x="367570" y="88654"/>
                      <a:pt x="372832" y="88654"/>
                    </a:cubicBezTo>
                    <a:cubicBezTo>
                      <a:pt x="373642" y="88654"/>
                      <a:pt x="374047" y="88249"/>
                      <a:pt x="374452" y="88249"/>
                    </a:cubicBezTo>
                    <a:cubicBezTo>
                      <a:pt x="375261" y="89059"/>
                      <a:pt x="375666" y="89868"/>
                      <a:pt x="376476" y="91083"/>
                    </a:cubicBezTo>
                    <a:cubicBezTo>
                      <a:pt x="380929" y="97155"/>
                      <a:pt x="386191" y="105656"/>
                      <a:pt x="391454" y="114157"/>
                    </a:cubicBezTo>
                    <a:cubicBezTo>
                      <a:pt x="396716" y="122658"/>
                      <a:pt x="401169" y="131564"/>
                      <a:pt x="404408" y="138446"/>
                    </a:cubicBezTo>
                    <a:cubicBezTo>
                      <a:pt x="405217" y="140065"/>
                      <a:pt x="405622" y="141280"/>
                      <a:pt x="406027" y="142494"/>
                    </a:cubicBezTo>
                    <a:cubicBezTo>
                      <a:pt x="404003" y="144113"/>
                      <a:pt x="403193" y="146947"/>
                      <a:pt x="403193" y="149376"/>
                    </a:cubicBezTo>
                    <a:cubicBezTo>
                      <a:pt x="403193" y="149781"/>
                      <a:pt x="403598" y="150185"/>
                      <a:pt x="403598" y="150995"/>
                    </a:cubicBezTo>
                    <a:cubicBezTo>
                      <a:pt x="402788" y="152614"/>
                      <a:pt x="401979" y="154234"/>
                      <a:pt x="400764" y="156662"/>
                    </a:cubicBezTo>
                    <a:cubicBezTo>
                      <a:pt x="397931" y="161925"/>
                      <a:pt x="393883" y="168807"/>
                      <a:pt x="389430" y="175689"/>
                    </a:cubicBezTo>
                    <a:cubicBezTo>
                      <a:pt x="384977" y="182166"/>
                      <a:pt x="380119" y="188643"/>
                      <a:pt x="376071" y="193500"/>
                    </a:cubicBezTo>
                    <a:cubicBezTo>
                      <a:pt x="375261" y="194715"/>
                      <a:pt x="374452" y="195524"/>
                      <a:pt x="373642" y="196334"/>
                    </a:cubicBezTo>
                    <a:cubicBezTo>
                      <a:pt x="372023" y="196739"/>
                      <a:pt x="370808" y="197953"/>
                      <a:pt x="369999" y="199168"/>
                    </a:cubicBezTo>
                    <a:cubicBezTo>
                      <a:pt x="369594" y="199168"/>
                      <a:pt x="368784" y="199168"/>
                      <a:pt x="368379" y="199168"/>
                    </a:cubicBezTo>
                    <a:cubicBezTo>
                      <a:pt x="364736" y="199573"/>
                      <a:pt x="359474" y="199573"/>
                      <a:pt x="354616" y="199573"/>
                    </a:cubicBezTo>
                    <a:cubicBezTo>
                      <a:pt x="349758" y="199573"/>
                      <a:pt x="344495" y="199168"/>
                      <a:pt x="340852" y="199168"/>
                    </a:cubicBezTo>
                    <a:cubicBezTo>
                      <a:pt x="340043" y="199168"/>
                      <a:pt x="339638" y="199168"/>
                      <a:pt x="339233" y="199168"/>
                    </a:cubicBezTo>
                    <a:cubicBezTo>
                      <a:pt x="338423" y="197144"/>
                      <a:pt x="336804" y="195929"/>
                      <a:pt x="334780" y="195929"/>
                    </a:cubicBezTo>
                    <a:cubicBezTo>
                      <a:pt x="331946" y="195929"/>
                      <a:pt x="329922" y="197953"/>
                      <a:pt x="329922" y="200787"/>
                    </a:cubicBezTo>
                    <a:cubicBezTo>
                      <a:pt x="329922" y="202001"/>
                      <a:pt x="330327" y="203216"/>
                      <a:pt x="331137" y="204026"/>
                    </a:cubicBezTo>
                    <a:cubicBezTo>
                      <a:pt x="330732" y="204430"/>
                      <a:pt x="330732" y="204835"/>
                      <a:pt x="330327" y="205645"/>
                    </a:cubicBezTo>
                    <a:cubicBezTo>
                      <a:pt x="328708" y="208883"/>
                      <a:pt x="326684" y="213741"/>
                      <a:pt x="323850" y="217789"/>
                    </a:cubicBezTo>
                    <a:cubicBezTo>
                      <a:pt x="321421" y="222242"/>
                      <a:pt x="318587" y="226290"/>
                      <a:pt x="316563" y="229529"/>
                    </a:cubicBezTo>
                    <a:cubicBezTo>
                      <a:pt x="316159" y="229934"/>
                      <a:pt x="315754" y="230338"/>
                      <a:pt x="315349" y="230743"/>
                    </a:cubicBezTo>
                    <a:cubicBezTo>
                      <a:pt x="314944" y="230743"/>
                      <a:pt x="314539" y="230743"/>
                      <a:pt x="314539" y="230743"/>
                    </a:cubicBezTo>
                    <a:cubicBezTo>
                      <a:pt x="311706" y="230743"/>
                      <a:pt x="309682" y="232767"/>
                      <a:pt x="309682" y="235601"/>
                    </a:cubicBezTo>
                    <a:cubicBezTo>
                      <a:pt x="309682" y="238435"/>
                      <a:pt x="311706" y="240459"/>
                      <a:pt x="314539" y="240459"/>
                    </a:cubicBezTo>
                    <a:cubicBezTo>
                      <a:pt x="314944" y="240459"/>
                      <a:pt x="314944" y="240459"/>
                      <a:pt x="315349" y="240459"/>
                    </a:cubicBezTo>
                    <a:cubicBezTo>
                      <a:pt x="315754" y="240863"/>
                      <a:pt x="316159" y="241268"/>
                      <a:pt x="316563" y="241673"/>
                    </a:cubicBezTo>
                    <a:cubicBezTo>
                      <a:pt x="318587" y="244912"/>
                      <a:pt x="321421" y="248960"/>
                      <a:pt x="323850" y="253413"/>
                    </a:cubicBezTo>
                    <a:cubicBezTo>
                      <a:pt x="326279" y="257866"/>
                      <a:pt x="328708" y="262319"/>
                      <a:pt x="330327" y="265557"/>
                    </a:cubicBezTo>
                    <a:cubicBezTo>
                      <a:pt x="330732" y="266367"/>
                      <a:pt x="330732" y="266771"/>
                      <a:pt x="331137" y="267581"/>
                    </a:cubicBezTo>
                    <a:cubicBezTo>
                      <a:pt x="330327" y="268391"/>
                      <a:pt x="329517" y="269605"/>
                      <a:pt x="329517" y="271224"/>
                    </a:cubicBezTo>
                    <a:cubicBezTo>
                      <a:pt x="329517" y="274058"/>
                      <a:pt x="331541" y="276082"/>
                      <a:pt x="334375" y="276082"/>
                    </a:cubicBezTo>
                    <a:cubicBezTo>
                      <a:pt x="336804" y="276082"/>
                      <a:pt x="338828" y="274463"/>
                      <a:pt x="339233" y="272034"/>
                    </a:cubicBezTo>
                    <a:cubicBezTo>
                      <a:pt x="339638" y="272034"/>
                      <a:pt x="340043" y="272034"/>
                      <a:pt x="340852" y="272034"/>
                    </a:cubicBezTo>
                    <a:cubicBezTo>
                      <a:pt x="344495" y="271629"/>
                      <a:pt x="349758" y="271224"/>
                      <a:pt x="354616" y="271224"/>
                    </a:cubicBezTo>
                    <a:cubicBezTo>
                      <a:pt x="359474" y="271224"/>
                      <a:pt x="364736" y="271224"/>
                      <a:pt x="368379" y="271629"/>
                    </a:cubicBezTo>
                    <a:cubicBezTo>
                      <a:pt x="368784" y="271629"/>
                      <a:pt x="369594" y="271629"/>
                      <a:pt x="369999" y="271629"/>
                    </a:cubicBezTo>
                    <a:cubicBezTo>
                      <a:pt x="370808" y="273653"/>
                      <a:pt x="372428" y="274868"/>
                      <a:pt x="374452" y="274868"/>
                    </a:cubicBezTo>
                    <a:cubicBezTo>
                      <a:pt x="377285" y="274868"/>
                      <a:pt x="379309" y="272844"/>
                      <a:pt x="379309" y="270010"/>
                    </a:cubicBezTo>
                    <a:cubicBezTo>
                      <a:pt x="379309" y="268796"/>
                      <a:pt x="378904" y="267581"/>
                      <a:pt x="378095" y="266771"/>
                    </a:cubicBezTo>
                    <a:cubicBezTo>
                      <a:pt x="378500" y="266367"/>
                      <a:pt x="378500" y="265962"/>
                      <a:pt x="378904" y="265152"/>
                    </a:cubicBezTo>
                    <a:cubicBezTo>
                      <a:pt x="380524" y="261914"/>
                      <a:pt x="382548" y="257056"/>
                      <a:pt x="385382" y="253008"/>
                    </a:cubicBezTo>
                    <a:cubicBezTo>
                      <a:pt x="387810" y="248555"/>
                      <a:pt x="390644" y="244507"/>
                      <a:pt x="392668" y="241268"/>
                    </a:cubicBezTo>
                    <a:cubicBezTo>
                      <a:pt x="393073" y="240863"/>
                      <a:pt x="393478" y="240459"/>
                      <a:pt x="393883" y="240054"/>
                    </a:cubicBezTo>
                    <a:cubicBezTo>
                      <a:pt x="394287" y="240054"/>
                      <a:pt x="394287" y="240054"/>
                      <a:pt x="394692" y="240054"/>
                    </a:cubicBezTo>
                    <a:cubicBezTo>
                      <a:pt x="397526" y="240054"/>
                      <a:pt x="399550" y="238030"/>
                      <a:pt x="399550" y="235196"/>
                    </a:cubicBezTo>
                    <a:cubicBezTo>
                      <a:pt x="399550" y="232362"/>
                      <a:pt x="397526" y="230338"/>
                      <a:pt x="394692" y="230338"/>
                    </a:cubicBezTo>
                    <a:cubicBezTo>
                      <a:pt x="394287" y="230338"/>
                      <a:pt x="393883" y="230338"/>
                      <a:pt x="393883" y="230338"/>
                    </a:cubicBezTo>
                    <a:cubicBezTo>
                      <a:pt x="393478" y="229934"/>
                      <a:pt x="393073" y="229529"/>
                      <a:pt x="392668" y="229124"/>
                    </a:cubicBezTo>
                    <a:cubicBezTo>
                      <a:pt x="390644" y="225885"/>
                      <a:pt x="387810" y="221837"/>
                      <a:pt x="385382" y="217384"/>
                    </a:cubicBezTo>
                    <a:cubicBezTo>
                      <a:pt x="382953" y="212931"/>
                      <a:pt x="380524" y="208478"/>
                      <a:pt x="378904" y="205240"/>
                    </a:cubicBezTo>
                    <a:cubicBezTo>
                      <a:pt x="378500" y="204835"/>
                      <a:pt x="378500" y="204026"/>
                      <a:pt x="378095" y="203621"/>
                    </a:cubicBezTo>
                    <a:cubicBezTo>
                      <a:pt x="378500" y="202811"/>
                      <a:pt x="378904" y="202001"/>
                      <a:pt x="379309" y="201192"/>
                    </a:cubicBezTo>
                    <a:cubicBezTo>
                      <a:pt x="380119" y="199977"/>
                      <a:pt x="380524" y="198358"/>
                      <a:pt x="381738" y="196739"/>
                    </a:cubicBezTo>
                    <a:cubicBezTo>
                      <a:pt x="384572" y="191476"/>
                      <a:pt x="388620" y="184595"/>
                      <a:pt x="393073" y="177713"/>
                    </a:cubicBezTo>
                    <a:cubicBezTo>
                      <a:pt x="397526" y="171236"/>
                      <a:pt x="402384" y="164759"/>
                      <a:pt x="406432" y="159901"/>
                    </a:cubicBezTo>
                    <a:cubicBezTo>
                      <a:pt x="407241" y="159091"/>
                      <a:pt x="408051" y="158282"/>
                      <a:pt x="408456" y="157472"/>
                    </a:cubicBezTo>
                    <a:cubicBezTo>
                      <a:pt x="409670" y="158282"/>
                      <a:pt x="411289" y="158687"/>
                      <a:pt x="412909" y="158687"/>
                    </a:cubicBezTo>
                    <a:cubicBezTo>
                      <a:pt x="417767" y="158687"/>
                      <a:pt x="421410" y="155043"/>
                      <a:pt x="422219" y="150590"/>
                    </a:cubicBezTo>
                    <a:cubicBezTo>
                      <a:pt x="423029" y="150590"/>
                      <a:pt x="424244" y="150185"/>
                      <a:pt x="425053" y="150185"/>
                    </a:cubicBezTo>
                    <a:cubicBezTo>
                      <a:pt x="432745" y="149376"/>
                      <a:pt x="442460" y="148971"/>
                      <a:pt x="452580" y="148971"/>
                    </a:cubicBezTo>
                    <a:cubicBezTo>
                      <a:pt x="462701" y="148971"/>
                      <a:pt x="472416" y="149376"/>
                      <a:pt x="480108" y="150185"/>
                    </a:cubicBezTo>
                    <a:cubicBezTo>
                      <a:pt x="481322" y="150185"/>
                      <a:pt x="482537" y="150590"/>
                      <a:pt x="483346" y="150590"/>
                    </a:cubicBezTo>
                    <a:cubicBezTo>
                      <a:pt x="484156" y="152614"/>
                      <a:pt x="485370" y="154638"/>
                      <a:pt x="487394" y="155853"/>
                    </a:cubicBezTo>
                    <a:cubicBezTo>
                      <a:pt x="489418" y="158282"/>
                      <a:pt x="493062" y="163139"/>
                      <a:pt x="497110" y="169212"/>
                    </a:cubicBezTo>
                    <a:cubicBezTo>
                      <a:pt x="503587" y="178522"/>
                      <a:pt x="511683" y="191476"/>
                      <a:pt x="518970" y="204835"/>
                    </a:cubicBezTo>
                    <a:cubicBezTo>
                      <a:pt x="526256" y="218194"/>
                      <a:pt x="533138" y="231958"/>
                      <a:pt x="537996" y="242078"/>
                    </a:cubicBezTo>
                    <a:cubicBezTo>
                      <a:pt x="540020" y="246531"/>
                      <a:pt x="541639" y="250174"/>
                      <a:pt x="542854" y="253413"/>
                    </a:cubicBezTo>
                    <a:cubicBezTo>
                      <a:pt x="542449" y="254222"/>
                      <a:pt x="542449" y="255032"/>
                      <a:pt x="542449" y="256246"/>
                    </a:cubicBezTo>
                    <a:cubicBezTo>
                      <a:pt x="542449" y="258675"/>
                      <a:pt x="543663" y="261104"/>
                      <a:pt x="544878" y="262723"/>
                    </a:cubicBezTo>
                    <a:cubicBezTo>
                      <a:pt x="544473" y="263533"/>
                      <a:pt x="544068" y="264747"/>
                      <a:pt x="543663" y="265557"/>
                    </a:cubicBezTo>
                    <a:cubicBezTo>
                      <a:pt x="540425" y="272439"/>
                      <a:pt x="535972" y="281345"/>
                      <a:pt x="531114" y="290251"/>
                    </a:cubicBezTo>
                    <a:cubicBezTo>
                      <a:pt x="526256" y="298752"/>
                      <a:pt x="520589" y="307253"/>
                      <a:pt x="516136" y="313325"/>
                    </a:cubicBezTo>
                    <a:cubicBezTo>
                      <a:pt x="515326" y="314135"/>
                      <a:pt x="514922" y="315349"/>
                      <a:pt x="514112" y="316159"/>
                    </a:cubicBezTo>
                    <a:cubicBezTo>
                      <a:pt x="513302" y="316159"/>
                      <a:pt x="512897" y="315754"/>
                      <a:pt x="512088" y="315754"/>
                    </a:cubicBezTo>
                    <a:cubicBezTo>
                      <a:pt x="506825" y="315754"/>
                      <a:pt x="502372" y="320207"/>
                      <a:pt x="502372" y="325469"/>
                    </a:cubicBezTo>
                    <a:cubicBezTo>
                      <a:pt x="502372" y="330732"/>
                      <a:pt x="506825" y="335185"/>
                      <a:pt x="512088" y="335185"/>
                    </a:cubicBezTo>
                    <a:cubicBezTo>
                      <a:pt x="512897" y="335185"/>
                      <a:pt x="513302" y="334780"/>
                      <a:pt x="513707" y="334780"/>
                    </a:cubicBezTo>
                    <a:cubicBezTo>
                      <a:pt x="514517" y="335590"/>
                      <a:pt x="514922" y="336399"/>
                      <a:pt x="515731" y="337614"/>
                    </a:cubicBezTo>
                    <a:cubicBezTo>
                      <a:pt x="520184" y="343686"/>
                      <a:pt x="525447" y="352187"/>
                      <a:pt x="530709" y="360688"/>
                    </a:cubicBezTo>
                    <a:cubicBezTo>
                      <a:pt x="535972" y="369189"/>
                      <a:pt x="540425" y="378095"/>
                      <a:pt x="543663" y="384977"/>
                    </a:cubicBezTo>
                    <a:cubicBezTo>
                      <a:pt x="544473" y="386596"/>
                      <a:pt x="544878" y="387810"/>
                      <a:pt x="545282" y="389025"/>
                    </a:cubicBezTo>
                    <a:cubicBezTo>
                      <a:pt x="543258" y="390644"/>
                      <a:pt x="542449" y="393478"/>
                      <a:pt x="542449" y="395907"/>
                    </a:cubicBezTo>
                    <a:cubicBezTo>
                      <a:pt x="542449" y="396716"/>
                      <a:pt x="542854" y="397121"/>
                      <a:pt x="542854" y="397526"/>
                    </a:cubicBezTo>
                    <a:cubicBezTo>
                      <a:pt x="541234" y="401169"/>
                      <a:pt x="539615" y="406432"/>
                      <a:pt x="536781" y="412099"/>
                    </a:cubicBezTo>
                    <a:cubicBezTo>
                      <a:pt x="531519" y="424648"/>
                      <a:pt x="523423" y="441246"/>
                      <a:pt x="514922" y="457843"/>
                    </a:cubicBezTo>
                    <a:cubicBezTo>
                      <a:pt x="506420" y="474035"/>
                      <a:pt x="497515" y="490228"/>
                      <a:pt x="490228" y="501968"/>
                    </a:cubicBezTo>
                    <a:cubicBezTo>
                      <a:pt x="489823" y="502372"/>
                      <a:pt x="489823" y="502777"/>
                      <a:pt x="489418" y="503182"/>
                    </a:cubicBezTo>
                    <a:cubicBezTo>
                      <a:pt x="487799" y="502777"/>
                      <a:pt x="486180" y="502777"/>
                      <a:pt x="484561" y="502777"/>
                    </a:cubicBezTo>
                    <a:cubicBezTo>
                      <a:pt x="474845" y="502777"/>
                      <a:pt x="467154" y="508849"/>
                      <a:pt x="463915" y="517350"/>
                    </a:cubicBezTo>
                    <a:cubicBezTo>
                      <a:pt x="461486" y="517755"/>
                      <a:pt x="459057" y="517755"/>
                      <a:pt x="456224" y="518160"/>
                    </a:cubicBezTo>
                    <a:cubicBezTo>
                      <a:pt x="439222" y="519374"/>
                      <a:pt x="416552" y="520589"/>
                      <a:pt x="394287" y="520589"/>
                    </a:cubicBezTo>
                    <a:cubicBezTo>
                      <a:pt x="371618" y="520589"/>
                      <a:pt x="349353" y="519779"/>
                      <a:pt x="332351" y="518160"/>
                    </a:cubicBezTo>
                    <a:cubicBezTo>
                      <a:pt x="329517" y="517755"/>
                      <a:pt x="327089" y="517755"/>
                      <a:pt x="324660" y="517350"/>
                    </a:cubicBezTo>
                    <a:cubicBezTo>
                      <a:pt x="321421" y="508849"/>
                      <a:pt x="313325" y="502777"/>
                      <a:pt x="304014" y="502777"/>
                    </a:cubicBezTo>
                    <a:cubicBezTo>
                      <a:pt x="291870" y="502777"/>
                      <a:pt x="281750" y="512493"/>
                      <a:pt x="281750" y="525042"/>
                    </a:cubicBezTo>
                    <a:cubicBezTo>
                      <a:pt x="281750" y="530709"/>
                      <a:pt x="283774" y="535972"/>
                      <a:pt x="287417" y="540020"/>
                    </a:cubicBezTo>
                    <a:cubicBezTo>
                      <a:pt x="286607" y="542044"/>
                      <a:pt x="285393" y="544473"/>
                      <a:pt x="284583" y="546497"/>
                    </a:cubicBezTo>
                    <a:cubicBezTo>
                      <a:pt x="277701" y="561880"/>
                      <a:pt x="267581" y="582120"/>
                      <a:pt x="256246" y="601956"/>
                    </a:cubicBezTo>
                    <a:cubicBezTo>
                      <a:pt x="244912" y="621387"/>
                      <a:pt x="232767" y="640413"/>
                      <a:pt x="222647" y="654177"/>
                    </a:cubicBezTo>
                    <a:cubicBezTo>
                      <a:pt x="221028" y="656201"/>
                      <a:pt x="219813" y="658225"/>
                      <a:pt x="218194" y="659844"/>
                    </a:cubicBezTo>
                    <a:cubicBezTo>
                      <a:pt x="216575" y="659440"/>
                      <a:pt x="214955" y="659440"/>
                      <a:pt x="213336" y="659440"/>
                    </a:cubicBezTo>
                    <a:cubicBezTo>
                      <a:pt x="201192" y="659440"/>
                      <a:pt x="191072" y="669155"/>
                      <a:pt x="191072" y="681704"/>
                    </a:cubicBezTo>
                    <a:cubicBezTo>
                      <a:pt x="191072" y="693849"/>
                      <a:pt x="200787" y="703969"/>
                      <a:pt x="213336" y="703969"/>
                    </a:cubicBezTo>
                    <a:cubicBezTo>
                      <a:pt x="214955" y="703969"/>
                      <a:pt x="216170" y="703969"/>
                      <a:pt x="217384" y="703564"/>
                    </a:cubicBezTo>
                    <a:cubicBezTo>
                      <a:pt x="218599" y="705588"/>
                      <a:pt x="220218" y="707207"/>
                      <a:pt x="221837" y="709636"/>
                    </a:cubicBezTo>
                    <a:cubicBezTo>
                      <a:pt x="231553" y="723400"/>
                      <a:pt x="244102" y="742426"/>
                      <a:pt x="255437" y="761857"/>
                    </a:cubicBezTo>
                    <a:cubicBezTo>
                      <a:pt x="266771" y="781288"/>
                      <a:pt x="277297" y="801529"/>
                      <a:pt x="284178" y="816912"/>
                    </a:cubicBezTo>
                    <a:cubicBezTo>
                      <a:pt x="285798" y="820150"/>
                      <a:pt x="287012" y="822984"/>
                      <a:pt x="288227" y="825818"/>
                    </a:cubicBezTo>
                    <a:cubicBezTo>
                      <a:pt x="284178" y="829866"/>
                      <a:pt x="281345" y="835533"/>
                      <a:pt x="281345" y="841605"/>
                    </a:cubicBezTo>
                    <a:cubicBezTo>
                      <a:pt x="281345" y="847273"/>
                      <a:pt x="283369" y="852130"/>
                      <a:pt x="287012" y="856178"/>
                    </a:cubicBezTo>
                    <a:cubicBezTo>
                      <a:pt x="284583" y="861441"/>
                      <a:pt x="281345" y="867108"/>
                      <a:pt x="278106" y="873990"/>
                    </a:cubicBezTo>
                    <a:cubicBezTo>
                      <a:pt x="272844" y="884111"/>
                      <a:pt x="266367" y="896255"/>
                      <a:pt x="259485" y="908804"/>
                    </a:cubicBezTo>
                    <a:cubicBezTo>
                      <a:pt x="252603" y="921353"/>
                      <a:pt x="244912" y="934712"/>
                      <a:pt x="237220" y="948071"/>
                    </a:cubicBezTo>
                    <a:cubicBezTo>
                      <a:pt x="229529" y="961430"/>
                      <a:pt x="221837" y="974789"/>
                      <a:pt x="214146" y="986933"/>
                    </a:cubicBezTo>
                    <a:cubicBezTo>
                      <a:pt x="206859" y="999482"/>
                      <a:pt x="199168" y="1010817"/>
                      <a:pt x="193096" y="1020532"/>
                    </a:cubicBezTo>
                    <a:cubicBezTo>
                      <a:pt x="189452" y="1026200"/>
                      <a:pt x="186214" y="1031057"/>
                      <a:pt x="183380" y="1035510"/>
                    </a:cubicBezTo>
                    <a:cubicBezTo>
                      <a:pt x="181761" y="1035106"/>
                      <a:pt x="180142" y="1034701"/>
                      <a:pt x="178522" y="1034701"/>
                    </a:cubicBezTo>
                    <a:cubicBezTo>
                      <a:pt x="172855" y="1034701"/>
                      <a:pt x="167592" y="1038344"/>
                      <a:pt x="165973" y="1043607"/>
                    </a:cubicBezTo>
                    <a:cubicBezTo>
                      <a:pt x="164354" y="1043607"/>
                      <a:pt x="163139" y="1044011"/>
                      <a:pt x="161520" y="1044011"/>
                    </a:cubicBezTo>
                    <a:cubicBezTo>
                      <a:pt x="150995" y="1044821"/>
                      <a:pt x="137231" y="1045226"/>
                      <a:pt x="123468" y="1045226"/>
                    </a:cubicBezTo>
                    <a:cubicBezTo>
                      <a:pt x="109704" y="1045226"/>
                      <a:pt x="95941" y="1044821"/>
                      <a:pt x="85415" y="1043607"/>
                    </a:cubicBezTo>
                    <a:cubicBezTo>
                      <a:pt x="83796" y="1043607"/>
                      <a:pt x="82177" y="1043202"/>
                      <a:pt x="80963" y="1043202"/>
                    </a:cubicBezTo>
                    <a:cubicBezTo>
                      <a:pt x="78938" y="1037939"/>
                      <a:pt x="74081" y="1034296"/>
                      <a:pt x="68413" y="1034296"/>
                    </a:cubicBezTo>
                    <a:cubicBezTo>
                      <a:pt x="61127" y="1034296"/>
                      <a:pt x="55055" y="1040368"/>
                      <a:pt x="55055" y="1047655"/>
                    </a:cubicBezTo>
                    <a:cubicBezTo>
                      <a:pt x="55055" y="1051298"/>
                      <a:pt x="56269" y="1054132"/>
                      <a:pt x="58698" y="1056561"/>
                    </a:cubicBezTo>
                    <a:cubicBezTo>
                      <a:pt x="58293" y="1057775"/>
                      <a:pt x="57483" y="1059394"/>
                      <a:pt x="57079" y="1060609"/>
                    </a:cubicBezTo>
                    <a:cubicBezTo>
                      <a:pt x="53030" y="1070324"/>
                      <a:pt x="46553" y="1082469"/>
                      <a:pt x="39672" y="1094613"/>
                    </a:cubicBezTo>
                    <a:cubicBezTo>
                      <a:pt x="32790" y="1106757"/>
                      <a:pt x="25098" y="1118092"/>
                      <a:pt x="19026" y="1126593"/>
                    </a:cubicBezTo>
                    <a:cubicBezTo>
                      <a:pt x="18217" y="1127808"/>
                      <a:pt x="17407" y="1129022"/>
                      <a:pt x="16193" y="1130237"/>
                    </a:cubicBezTo>
                    <a:cubicBezTo>
                      <a:pt x="15383" y="1130237"/>
                      <a:pt x="14168" y="1129832"/>
                      <a:pt x="13359" y="1129832"/>
                    </a:cubicBezTo>
                    <a:cubicBezTo>
                      <a:pt x="6072" y="1129832"/>
                      <a:pt x="0" y="1135904"/>
                      <a:pt x="0" y="1143191"/>
                    </a:cubicBezTo>
                    <a:cubicBezTo>
                      <a:pt x="0" y="1150477"/>
                      <a:pt x="6072" y="1156549"/>
                      <a:pt x="13359" y="1156549"/>
                    </a:cubicBezTo>
                    <a:cubicBezTo>
                      <a:pt x="14168" y="1156549"/>
                      <a:pt x="14978" y="1156549"/>
                      <a:pt x="15788" y="1156145"/>
                    </a:cubicBezTo>
                    <a:cubicBezTo>
                      <a:pt x="16597" y="1157359"/>
                      <a:pt x="17407" y="1158573"/>
                      <a:pt x="18621" y="1159788"/>
                    </a:cubicBezTo>
                    <a:cubicBezTo>
                      <a:pt x="24694" y="1168289"/>
                      <a:pt x="32385" y="1179624"/>
                      <a:pt x="39267" y="1191768"/>
                    </a:cubicBezTo>
                    <a:cubicBezTo>
                      <a:pt x="46149" y="1203508"/>
                      <a:pt x="52626" y="1216057"/>
                      <a:pt x="57079" y="1225367"/>
                    </a:cubicBezTo>
                    <a:cubicBezTo>
                      <a:pt x="57888" y="1227392"/>
                      <a:pt x="58698" y="1229011"/>
                      <a:pt x="59507" y="1231035"/>
                    </a:cubicBezTo>
                    <a:cubicBezTo>
                      <a:pt x="57079" y="1233464"/>
                      <a:pt x="55459" y="1237107"/>
                      <a:pt x="55459" y="1240750"/>
                    </a:cubicBezTo>
                    <a:cubicBezTo>
                      <a:pt x="55459" y="1248037"/>
                      <a:pt x="61532" y="1254109"/>
                      <a:pt x="68818" y="1254109"/>
                    </a:cubicBezTo>
                    <a:cubicBezTo>
                      <a:pt x="75700" y="1254109"/>
                      <a:pt x="80963" y="1249251"/>
                      <a:pt x="82177" y="1242774"/>
                    </a:cubicBezTo>
                    <a:cubicBezTo>
                      <a:pt x="83391" y="1242774"/>
                      <a:pt x="84606" y="1242370"/>
                      <a:pt x="86225" y="1242370"/>
                    </a:cubicBezTo>
                    <a:cubicBezTo>
                      <a:pt x="96750" y="1241560"/>
                      <a:pt x="110514" y="1240750"/>
                      <a:pt x="124277" y="1240346"/>
                    </a:cubicBezTo>
                    <a:cubicBezTo>
                      <a:pt x="138041" y="1240346"/>
                      <a:pt x="151805" y="1240750"/>
                      <a:pt x="162330" y="1241965"/>
                    </a:cubicBezTo>
                    <a:cubicBezTo>
                      <a:pt x="163949" y="1241965"/>
                      <a:pt x="165568" y="1242370"/>
                      <a:pt x="166783" y="1242370"/>
                    </a:cubicBezTo>
                    <a:cubicBezTo>
                      <a:pt x="168402" y="1247632"/>
                      <a:pt x="173665" y="1251680"/>
                      <a:pt x="179737" y="1251680"/>
                    </a:cubicBezTo>
                    <a:cubicBezTo>
                      <a:pt x="187023" y="1251680"/>
                      <a:pt x="193096" y="1245608"/>
                      <a:pt x="193096" y="1238322"/>
                    </a:cubicBezTo>
                    <a:cubicBezTo>
                      <a:pt x="193096" y="1234678"/>
                      <a:pt x="191881" y="1231844"/>
                      <a:pt x="189452" y="1229416"/>
                    </a:cubicBezTo>
                    <a:cubicBezTo>
                      <a:pt x="189857" y="1228201"/>
                      <a:pt x="190667" y="1226582"/>
                      <a:pt x="191072" y="1225367"/>
                    </a:cubicBezTo>
                    <a:cubicBezTo>
                      <a:pt x="195120" y="1215652"/>
                      <a:pt x="201597" y="1203508"/>
                      <a:pt x="208478" y="1191768"/>
                    </a:cubicBezTo>
                    <a:cubicBezTo>
                      <a:pt x="215360" y="1179624"/>
                      <a:pt x="223052" y="1168289"/>
                      <a:pt x="229124" y="1159788"/>
                    </a:cubicBezTo>
                    <a:cubicBezTo>
                      <a:pt x="229934" y="1158573"/>
                      <a:pt x="230743" y="1157359"/>
                      <a:pt x="231958" y="1156145"/>
                    </a:cubicBezTo>
                    <a:cubicBezTo>
                      <a:pt x="232767" y="1156145"/>
                      <a:pt x="233577" y="1156549"/>
                      <a:pt x="234791" y="1156549"/>
                    </a:cubicBezTo>
                    <a:cubicBezTo>
                      <a:pt x="242078" y="1156549"/>
                      <a:pt x="248150" y="1150477"/>
                      <a:pt x="248150" y="1143191"/>
                    </a:cubicBezTo>
                    <a:cubicBezTo>
                      <a:pt x="248150" y="1135904"/>
                      <a:pt x="242078" y="1129832"/>
                      <a:pt x="234791" y="1129832"/>
                    </a:cubicBezTo>
                    <a:cubicBezTo>
                      <a:pt x="233982" y="1129832"/>
                      <a:pt x="232767" y="1129832"/>
                      <a:pt x="231958" y="1130237"/>
                    </a:cubicBezTo>
                    <a:cubicBezTo>
                      <a:pt x="231148" y="1129022"/>
                      <a:pt x="230338" y="1127808"/>
                      <a:pt x="229124" y="1126593"/>
                    </a:cubicBezTo>
                    <a:cubicBezTo>
                      <a:pt x="223052" y="1118092"/>
                      <a:pt x="215765" y="1106353"/>
                      <a:pt x="208883" y="1094208"/>
                    </a:cubicBezTo>
                    <a:cubicBezTo>
                      <a:pt x="202001" y="1082064"/>
                      <a:pt x="195929" y="1069919"/>
                      <a:pt x="191476" y="1060204"/>
                    </a:cubicBezTo>
                    <a:cubicBezTo>
                      <a:pt x="190667" y="1058585"/>
                      <a:pt x="190262" y="1057370"/>
                      <a:pt x="189452" y="1056156"/>
                    </a:cubicBezTo>
                    <a:cubicBezTo>
                      <a:pt x="191476" y="1053727"/>
                      <a:pt x="192691" y="1050893"/>
                      <a:pt x="192691" y="1047250"/>
                    </a:cubicBezTo>
                    <a:cubicBezTo>
                      <a:pt x="192691" y="1046845"/>
                      <a:pt x="192691" y="1046440"/>
                      <a:pt x="192691" y="1046036"/>
                    </a:cubicBezTo>
                    <a:cubicBezTo>
                      <a:pt x="195524" y="1040368"/>
                      <a:pt x="199168" y="1033486"/>
                      <a:pt x="203216" y="1024985"/>
                    </a:cubicBezTo>
                    <a:cubicBezTo>
                      <a:pt x="208478" y="1014865"/>
                      <a:pt x="214955" y="1002721"/>
                      <a:pt x="221837" y="990171"/>
                    </a:cubicBezTo>
                    <a:cubicBezTo>
                      <a:pt x="228719" y="977622"/>
                      <a:pt x="236410" y="964263"/>
                      <a:pt x="244102" y="950905"/>
                    </a:cubicBezTo>
                    <a:cubicBezTo>
                      <a:pt x="251793" y="937546"/>
                      <a:pt x="259485" y="924187"/>
                      <a:pt x="267176" y="912043"/>
                    </a:cubicBezTo>
                    <a:cubicBezTo>
                      <a:pt x="274463" y="899493"/>
                      <a:pt x="282154" y="888159"/>
                      <a:pt x="288227" y="878443"/>
                    </a:cubicBezTo>
                    <a:cubicBezTo>
                      <a:pt x="292275" y="871966"/>
                      <a:pt x="295918" y="866704"/>
                      <a:pt x="298752" y="861846"/>
                    </a:cubicBezTo>
                    <a:cubicBezTo>
                      <a:pt x="300371" y="862251"/>
                      <a:pt x="302395" y="862655"/>
                      <a:pt x="304419" y="862655"/>
                    </a:cubicBezTo>
                    <a:cubicBezTo>
                      <a:pt x="315349" y="862655"/>
                      <a:pt x="324255" y="854559"/>
                      <a:pt x="326279" y="844034"/>
                    </a:cubicBezTo>
                    <a:cubicBezTo>
                      <a:pt x="328303" y="843629"/>
                      <a:pt x="330327" y="843629"/>
                      <a:pt x="332756" y="843224"/>
                    </a:cubicBezTo>
                    <a:cubicBezTo>
                      <a:pt x="349758" y="841605"/>
                      <a:pt x="372428" y="840391"/>
                      <a:pt x="394692" y="840391"/>
                    </a:cubicBezTo>
                    <a:cubicBezTo>
                      <a:pt x="417362" y="839986"/>
                      <a:pt x="439626" y="841200"/>
                      <a:pt x="456629" y="842820"/>
                    </a:cubicBezTo>
                    <a:cubicBezTo>
                      <a:pt x="459057" y="843224"/>
                      <a:pt x="461486" y="843224"/>
                      <a:pt x="463915" y="843629"/>
                    </a:cubicBezTo>
                    <a:cubicBezTo>
                      <a:pt x="466749" y="852535"/>
                      <a:pt x="474845" y="859012"/>
                      <a:pt x="484965" y="859012"/>
                    </a:cubicBezTo>
                    <a:cubicBezTo>
                      <a:pt x="497515" y="860227"/>
                      <a:pt x="507635" y="850511"/>
                      <a:pt x="507635" y="838367"/>
                    </a:cubicBezTo>
                    <a:close/>
                    <a:moveTo>
                      <a:pt x="384167" y="218599"/>
                    </a:moveTo>
                    <a:cubicBezTo>
                      <a:pt x="386596" y="223052"/>
                      <a:pt x="389025" y="227505"/>
                      <a:pt x="390644" y="230743"/>
                    </a:cubicBezTo>
                    <a:cubicBezTo>
                      <a:pt x="391049" y="231148"/>
                      <a:pt x="391049" y="231958"/>
                      <a:pt x="391454" y="232362"/>
                    </a:cubicBezTo>
                    <a:cubicBezTo>
                      <a:pt x="390644" y="233172"/>
                      <a:pt x="390239" y="234386"/>
                      <a:pt x="390239" y="235601"/>
                    </a:cubicBezTo>
                    <a:cubicBezTo>
                      <a:pt x="390239" y="236815"/>
                      <a:pt x="390644" y="238030"/>
                      <a:pt x="391454" y="238839"/>
                    </a:cubicBezTo>
                    <a:cubicBezTo>
                      <a:pt x="391049" y="239244"/>
                      <a:pt x="391049" y="239649"/>
                      <a:pt x="390644" y="240459"/>
                    </a:cubicBezTo>
                    <a:cubicBezTo>
                      <a:pt x="389025" y="244102"/>
                      <a:pt x="387001" y="248555"/>
                      <a:pt x="384167" y="252603"/>
                    </a:cubicBezTo>
                    <a:cubicBezTo>
                      <a:pt x="381738" y="257056"/>
                      <a:pt x="378904" y="261104"/>
                      <a:pt x="376880" y="264343"/>
                    </a:cubicBezTo>
                    <a:cubicBezTo>
                      <a:pt x="376476" y="264747"/>
                      <a:pt x="376071" y="265152"/>
                      <a:pt x="375666" y="265557"/>
                    </a:cubicBezTo>
                    <a:cubicBezTo>
                      <a:pt x="375261" y="265557"/>
                      <a:pt x="374856" y="265557"/>
                      <a:pt x="374856" y="265557"/>
                    </a:cubicBezTo>
                    <a:cubicBezTo>
                      <a:pt x="372832" y="265557"/>
                      <a:pt x="370808" y="267176"/>
                      <a:pt x="370403" y="268796"/>
                    </a:cubicBezTo>
                    <a:cubicBezTo>
                      <a:pt x="369999" y="268796"/>
                      <a:pt x="369189" y="268796"/>
                      <a:pt x="368784" y="268796"/>
                    </a:cubicBezTo>
                    <a:cubicBezTo>
                      <a:pt x="365141" y="269200"/>
                      <a:pt x="359878" y="269605"/>
                      <a:pt x="355021" y="269200"/>
                    </a:cubicBezTo>
                    <a:cubicBezTo>
                      <a:pt x="350163" y="269200"/>
                      <a:pt x="344900" y="268796"/>
                      <a:pt x="341257" y="268391"/>
                    </a:cubicBezTo>
                    <a:cubicBezTo>
                      <a:pt x="340447" y="268391"/>
                      <a:pt x="339638" y="268391"/>
                      <a:pt x="339233" y="267986"/>
                    </a:cubicBezTo>
                    <a:cubicBezTo>
                      <a:pt x="338423" y="266367"/>
                      <a:pt x="336804" y="265557"/>
                      <a:pt x="335185" y="265557"/>
                    </a:cubicBezTo>
                    <a:cubicBezTo>
                      <a:pt x="335185" y="265557"/>
                      <a:pt x="334780" y="265557"/>
                      <a:pt x="334780" y="265557"/>
                    </a:cubicBezTo>
                    <a:cubicBezTo>
                      <a:pt x="334375" y="265152"/>
                      <a:pt x="333970" y="264343"/>
                      <a:pt x="333161" y="263533"/>
                    </a:cubicBezTo>
                    <a:cubicBezTo>
                      <a:pt x="331137" y="260294"/>
                      <a:pt x="328303" y="256246"/>
                      <a:pt x="325874" y="251793"/>
                    </a:cubicBezTo>
                    <a:cubicBezTo>
                      <a:pt x="323445" y="247340"/>
                      <a:pt x="321016" y="242888"/>
                      <a:pt x="319397" y="239649"/>
                    </a:cubicBezTo>
                    <a:cubicBezTo>
                      <a:pt x="318992" y="239244"/>
                      <a:pt x="318992" y="238435"/>
                      <a:pt x="318587" y="238030"/>
                    </a:cubicBezTo>
                    <a:cubicBezTo>
                      <a:pt x="319397" y="237220"/>
                      <a:pt x="319802" y="236006"/>
                      <a:pt x="319802" y="234791"/>
                    </a:cubicBezTo>
                    <a:cubicBezTo>
                      <a:pt x="319802" y="233577"/>
                      <a:pt x="319397" y="232362"/>
                      <a:pt x="318587" y="231553"/>
                    </a:cubicBezTo>
                    <a:cubicBezTo>
                      <a:pt x="318992" y="231148"/>
                      <a:pt x="318992" y="230743"/>
                      <a:pt x="319397" y="229934"/>
                    </a:cubicBezTo>
                    <a:cubicBezTo>
                      <a:pt x="321016" y="226290"/>
                      <a:pt x="323040" y="221837"/>
                      <a:pt x="325874" y="217789"/>
                    </a:cubicBezTo>
                    <a:cubicBezTo>
                      <a:pt x="328303" y="213336"/>
                      <a:pt x="331137" y="209288"/>
                      <a:pt x="333161" y="206050"/>
                    </a:cubicBezTo>
                    <a:cubicBezTo>
                      <a:pt x="333566" y="205645"/>
                      <a:pt x="333970" y="205240"/>
                      <a:pt x="334375" y="204835"/>
                    </a:cubicBezTo>
                    <a:cubicBezTo>
                      <a:pt x="334780" y="204835"/>
                      <a:pt x="335185" y="204835"/>
                      <a:pt x="335185" y="204835"/>
                    </a:cubicBezTo>
                    <a:cubicBezTo>
                      <a:pt x="337209" y="204835"/>
                      <a:pt x="339233" y="203621"/>
                      <a:pt x="339638" y="201597"/>
                    </a:cubicBezTo>
                    <a:cubicBezTo>
                      <a:pt x="340043" y="201597"/>
                      <a:pt x="340852" y="201597"/>
                      <a:pt x="341257" y="201597"/>
                    </a:cubicBezTo>
                    <a:cubicBezTo>
                      <a:pt x="344900" y="201192"/>
                      <a:pt x="350163" y="201192"/>
                      <a:pt x="355021" y="201192"/>
                    </a:cubicBezTo>
                    <a:cubicBezTo>
                      <a:pt x="359878" y="201192"/>
                      <a:pt x="365141" y="201192"/>
                      <a:pt x="368784" y="201597"/>
                    </a:cubicBezTo>
                    <a:cubicBezTo>
                      <a:pt x="369594" y="201597"/>
                      <a:pt x="369999" y="201597"/>
                      <a:pt x="370403" y="201597"/>
                    </a:cubicBezTo>
                    <a:cubicBezTo>
                      <a:pt x="371213" y="203621"/>
                      <a:pt x="372832" y="204835"/>
                      <a:pt x="374856" y="204835"/>
                    </a:cubicBezTo>
                    <a:cubicBezTo>
                      <a:pt x="375261" y="204835"/>
                      <a:pt x="375261" y="204835"/>
                      <a:pt x="375666" y="204835"/>
                    </a:cubicBezTo>
                    <a:cubicBezTo>
                      <a:pt x="376071" y="205240"/>
                      <a:pt x="376476" y="205645"/>
                      <a:pt x="376880" y="206050"/>
                    </a:cubicBezTo>
                    <a:cubicBezTo>
                      <a:pt x="378904" y="210098"/>
                      <a:pt x="381333" y="214551"/>
                      <a:pt x="384167" y="218599"/>
                    </a:cubicBezTo>
                    <a:close/>
                    <a:moveTo>
                      <a:pt x="497515" y="136017"/>
                    </a:moveTo>
                    <a:cubicBezTo>
                      <a:pt x="496705" y="137231"/>
                      <a:pt x="496300" y="138041"/>
                      <a:pt x="495491" y="138851"/>
                    </a:cubicBezTo>
                    <a:cubicBezTo>
                      <a:pt x="494681" y="138851"/>
                      <a:pt x="494276" y="138446"/>
                      <a:pt x="493466" y="138446"/>
                    </a:cubicBezTo>
                    <a:cubicBezTo>
                      <a:pt x="489014" y="138446"/>
                      <a:pt x="485775" y="141280"/>
                      <a:pt x="484156" y="145328"/>
                    </a:cubicBezTo>
                    <a:cubicBezTo>
                      <a:pt x="482941" y="145328"/>
                      <a:pt x="482132" y="145733"/>
                      <a:pt x="480917" y="145733"/>
                    </a:cubicBezTo>
                    <a:cubicBezTo>
                      <a:pt x="473226" y="146542"/>
                      <a:pt x="463510" y="146947"/>
                      <a:pt x="453390" y="146947"/>
                    </a:cubicBezTo>
                    <a:cubicBezTo>
                      <a:pt x="443270" y="146947"/>
                      <a:pt x="433554" y="146542"/>
                      <a:pt x="425863" y="145733"/>
                    </a:cubicBezTo>
                    <a:cubicBezTo>
                      <a:pt x="424244" y="145733"/>
                      <a:pt x="423029" y="145328"/>
                      <a:pt x="421815" y="145328"/>
                    </a:cubicBezTo>
                    <a:cubicBezTo>
                      <a:pt x="420195" y="142494"/>
                      <a:pt x="416957" y="140470"/>
                      <a:pt x="413314" y="140470"/>
                    </a:cubicBezTo>
                    <a:cubicBezTo>
                      <a:pt x="412909" y="140470"/>
                      <a:pt x="412909" y="140470"/>
                      <a:pt x="412504" y="140470"/>
                    </a:cubicBezTo>
                    <a:cubicBezTo>
                      <a:pt x="411694" y="139256"/>
                      <a:pt x="410480" y="138041"/>
                      <a:pt x="409670" y="136422"/>
                    </a:cubicBezTo>
                    <a:cubicBezTo>
                      <a:pt x="405217" y="130350"/>
                      <a:pt x="399955" y="121849"/>
                      <a:pt x="395097" y="113348"/>
                    </a:cubicBezTo>
                    <a:cubicBezTo>
                      <a:pt x="390239" y="104846"/>
                      <a:pt x="385786" y="95536"/>
                      <a:pt x="382548" y="88654"/>
                    </a:cubicBezTo>
                    <a:cubicBezTo>
                      <a:pt x="382143" y="87440"/>
                      <a:pt x="381738" y="86630"/>
                      <a:pt x="381333" y="85415"/>
                    </a:cubicBezTo>
                    <a:cubicBezTo>
                      <a:pt x="382953" y="83796"/>
                      <a:pt x="383762" y="81367"/>
                      <a:pt x="383762" y="78938"/>
                    </a:cubicBezTo>
                    <a:cubicBezTo>
                      <a:pt x="383762" y="76510"/>
                      <a:pt x="382548" y="74081"/>
                      <a:pt x="381333" y="72461"/>
                    </a:cubicBezTo>
                    <a:cubicBezTo>
                      <a:pt x="381738" y="71652"/>
                      <a:pt x="382143" y="70437"/>
                      <a:pt x="382548" y="69628"/>
                    </a:cubicBezTo>
                    <a:cubicBezTo>
                      <a:pt x="385382" y="62746"/>
                      <a:pt x="390239" y="53840"/>
                      <a:pt x="395097" y="44934"/>
                    </a:cubicBezTo>
                    <a:cubicBezTo>
                      <a:pt x="399955" y="36433"/>
                      <a:pt x="405622" y="27932"/>
                      <a:pt x="410075" y="21860"/>
                    </a:cubicBezTo>
                    <a:cubicBezTo>
                      <a:pt x="410885" y="21050"/>
                      <a:pt x="411289" y="19836"/>
                      <a:pt x="412099" y="19026"/>
                    </a:cubicBezTo>
                    <a:cubicBezTo>
                      <a:pt x="412909" y="19026"/>
                      <a:pt x="413314" y="19431"/>
                      <a:pt x="414123" y="19431"/>
                    </a:cubicBezTo>
                    <a:cubicBezTo>
                      <a:pt x="418171" y="19431"/>
                      <a:pt x="421815" y="16597"/>
                      <a:pt x="423434" y="12954"/>
                    </a:cubicBezTo>
                    <a:cubicBezTo>
                      <a:pt x="424648" y="12954"/>
                      <a:pt x="425458" y="12549"/>
                      <a:pt x="426672" y="12549"/>
                    </a:cubicBezTo>
                    <a:cubicBezTo>
                      <a:pt x="434364" y="12144"/>
                      <a:pt x="444079" y="11335"/>
                      <a:pt x="454200" y="11335"/>
                    </a:cubicBezTo>
                    <a:cubicBezTo>
                      <a:pt x="464320" y="11335"/>
                      <a:pt x="474035" y="11740"/>
                      <a:pt x="481727" y="12549"/>
                    </a:cubicBezTo>
                    <a:cubicBezTo>
                      <a:pt x="482941" y="12549"/>
                      <a:pt x="484156" y="12549"/>
                      <a:pt x="484965" y="12954"/>
                    </a:cubicBezTo>
                    <a:cubicBezTo>
                      <a:pt x="486180" y="16597"/>
                      <a:pt x="489823" y="19431"/>
                      <a:pt x="494276" y="19431"/>
                    </a:cubicBezTo>
                    <a:cubicBezTo>
                      <a:pt x="494681" y="19431"/>
                      <a:pt x="495491" y="19026"/>
                      <a:pt x="495895" y="19026"/>
                    </a:cubicBezTo>
                    <a:cubicBezTo>
                      <a:pt x="496705" y="19836"/>
                      <a:pt x="497110" y="20645"/>
                      <a:pt x="497919" y="21860"/>
                    </a:cubicBezTo>
                    <a:cubicBezTo>
                      <a:pt x="502372" y="27932"/>
                      <a:pt x="507635" y="36433"/>
                      <a:pt x="512897" y="44934"/>
                    </a:cubicBezTo>
                    <a:cubicBezTo>
                      <a:pt x="518160" y="53435"/>
                      <a:pt x="522613" y="62341"/>
                      <a:pt x="525851" y="69223"/>
                    </a:cubicBezTo>
                    <a:cubicBezTo>
                      <a:pt x="526256" y="70437"/>
                      <a:pt x="526661" y="71247"/>
                      <a:pt x="527066" y="72057"/>
                    </a:cubicBezTo>
                    <a:cubicBezTo>
                      <a:pt x="525447" y="73676"/>
                      <a:pt x="524637" y="76105"/>
                      <a:pt x="524637" y="78534"/>
                    </a:cubicBezTo>
                    <a:cubicBezTo>
                      <a:pt x="524637" y="80963"/>
                      <a:pt x="525447" y="82987"/>
                      <a:pt x="527066" y="85011"/>
                    </a:cubicBezTo>
                    <a:cubicBezTo>
                      <a:pt x="526661" y="85820"/>
                      <a:pt x="526256" y="87035"/>
                      <a:pt x="525851" y="88249"/>
                    </a:cubicBezTo>
                    <a:cubicBezTo>
                      <a:pt x="522613" y="95131"/>
                      <a:pt x="518160" y="104037"/>
                      <a:pt x="513302" y="112943"/>
                    </a:cubicBezTo>
                    <a:cubicBezTo>
                      <a:pt x="507230" y="121444"/>
                      <a:pt x="501968" y="129945"/>
                      <a:pt x="497515" y="136017"/>
                    </a:cubicBezTo>
                    <a:close/>
                    <a:moveTo>
                      <a:pt x="534353" y="359878"/>
                    </a:moveTo>
                    <a:cubicBezTo>
                      <a:pt x="529495" y="351377"/>
                      <a:pt x="525042" y="342067"/>
                      <a:pt x="521803" y="335185"/>
                    </a:cubicBezTo>
                    <a:cubicBezTo>
                      <a:pt x="521399" y="333970"/>
                      <a:pt x="520994" y="333161"/>
                      <a:pt x="520589" y="331946"/>
                    </a:cubicBezTo>
                    <a:cubicBezTo>
                      <a:pt x="522208" y="330327"/>
                      <a:pt x="523018" y="327898"/>
                      <a:pt x="523018" y="325469"/>
                    </a:cubicBezTo>
                    <a:cubicBezTo>
                      <a:pt x="523018" y="323040"/>
                      <a:pt x="521803" y="320612"/>
                      <a:pt x="520589" y="318992"/>
                    </a:cubicBezTo>
                    <a:cubicBezTo>
                      <a:pt x="520994" y="318183"/>
                      <a:pt x="521399" y="316968"/>
                      <a:pt x="521803" y="316159"/>
                    </a:cubicBezTo>
                    <a:cubicBezTo>
                      <a:pt x="524637" y="309277"/>
                      <a:pt x="529495" y="300371"/>
                      <a:pt x="534353" y="291465"/>
                    </a:cubicBezTo>
                    <a:cubicBezTo>
                      <a:pt x="539210" y="282964"/>
                      <a:pt x="544878" y="274463"/>
                      <a:pt x="549331" y="268391"/>
                    </a:cubicBezTo>
                    <a:cubicBezTo>
                      <a:pt x="550140" y="267581"/>
                      <a:pt x="550545" y="266367"/>
                      <a:pt x="551355" y="265557"/>
                    </a:cubicBezTo>
                    <a:cubicBezTo>
                      <a:pt x="552164" y="265557"/>
                      <a:pt x="552569" y="265962"/>
                      <a:pt x="553379" y="265962"/>
                    </a:cubicBezTo>
                    <a:cubicBezTo>
                      <a:pt x="557427" y="265962"/>
                      <a:pt x="561070" y="263128"/>
                      <a:pt x="562689" y="259485"/>
                    </a:cubicBezTo>
                    <a:cubicBezTo>
                      <a:pt x="563904" y="259485"/>
                      <a:pt x="564713" y="259080"/>
                      <a:pt x="565928" y="259080"/>
                    </a:cubicBezTo>
                    <a:cubicBezTo>
                      <a:pt x="573619" y="258675"/>
                      <a:pt x="583335" y="257866"/>
                      <a:pt x="593455" y="257866"/>
                    </a:cubicBezTo>
                    <a:cubicBezTo>
                      <a:pt x="603575" y="257866"/>
                      <a:pt x="613291" y="258270"/>
                      <a:pt x="620982" y="259080"/>
                    </a:cubicBezTo>
                    <a:cubicBezTo>
                      <a:pt x="622197" y="259080"/>
                      <a:pt x="623411" y="259485"/>
                      <a:pt x="624221" y="259485"/>
                    </a:cubicBezTo>
                    <a:cubicBezTo>
                      <a:pt x="625435" y="263128"/>
                      <a:pt x="629079" y="265962"/>
                      <a:pt x="633532" y="265962"/>
                    </a:cubicBezTo>
                    <a:cubicBezTo>
                      <a:pt x="633936" y="265962"/>
                      <a:pt x="634746" y="265557"/>
                      <a:pt x="635151" y="265557"/>
                    </a:cubicBezTo>
                    <a:cubicBezTo>
                      <a:pt x="635960" y="266367"/>
                      <a:pt x="636365" y="267176"/>
                      <a:pt x="637175" y="268391"/>
                    </a:cubicBezTo>
                    <a:cubicBezTo>
                      <a:pt x="641628" y="274463"/>
                      <a:pt x="646890" y="282964"/>
                      <a:pt x="652153" y="291465"/>
                    </a:cubicBezTo>
                    <a:cubicBezTo>
                      <a:pt x="657416" y="299966"/>
                      <a:pt x="661868" y="308872"/>
                      <a:pt x="665107" y="315754"/>
                    </a:cubicBezTo>
                    <a:cubicBezTo>
                      <a:pt x="665512" y="316968"/>
                      <a:pt x="665917" y="317778"/>
                      <a:pt x="666321" y="318587"/>
                    </a:cubicBezTo>
                    <a:cubicBezTo>
                      <a:pt x="664702" y="320207"/>
                      <a:pt x="663893" y="322636"/>
                      <a:pt x="663893" y="325064"/>
                    </a:cubicBezTo>
                    <a:cubicBezTo>
                      <a:pt x="663893" y="327493"/>
                      <a:pt x="664702" y="329517"/>
                      <a:pt x="666321" y="331541"/>
                    </a:cubicBezTo>
                    <a:cubicBezTo>
                      <a:pt x="665917" y="332351"/>
                      <a:pt x="665512" y="333566"/>
                      <a:pt x="665107" y="334780"/>
                    </a:cubicBezTo>
                    <a:cubicBezTo>
                      <a:pt x="661868" y="341662"/>
                      <a:pt x="657416" y="350568"/>
                      <a:pt x="652558" y="359474"/>
                    </a:cubicBezTo>
                    <a:cubicBezTo>
                      <a:pt x="647700" y="367975"/>
                      <a:pt x="642033" y="376476"/>
                      <a:pt x="637580" y="382548"/>
                    </a:cubicBezTo>
                    <a:cubicBezTo>
                      <a:pt x="636770" y="383762"/>
                      <a:pt x="636365" y="384572"/>
                      <a:pt x="635556" y="385382"/>
                    </a:cubicBezTo>
                    <a:cubicBezTo>
                      <a:pt x="634746" y="385382"/>
                      <a:pt x="634341" y="384977"/>
                      <a:pt x="633532" y="384977"/>
                    </a:cubicBezTo>
                    <a:cubicBezTo>
                      <a:pt x="629079" y="384977"/>
                      <a:pt x="625840" y="387810"/>
                      <a:pt x="624221" y="391858"/>
                    </a:cubicBezTo>
                    <a:cubicBezTo>
                      <a:pt x="623006" y="391858"/>
                      <a:pt x="622197" y="392263"/>
                      <a:pt x="620982" y="392263"/>
                    </a:cubicBezTo>
                    <a:cubicBezTo>
                      <a:pt x="613291" y="393073"/>
                      <a:pt x="603575" y="393478"/>
                      <a:pt x="593455" y="393478"/>
                    </a:cubicBezTo>
                    <a:cubicBezTo>
                      <a:pt x="583335" y="393478"/>
                      <a:pt x="573619" y="393073"/>
                      <a:pt x="565928" y="392263"/>
                    </a:cubicBezTo>
                    <a:cubicBezTo>
                      <a:pt x="564309" y="392263"/>
                      <a:pt x="563094" y="391858"/>
                      <a:pt x="561880" y="391858"/>
                    </a:cubicBezTo>
                    <a:cubicBezTo>
                      <a:pt x="560261" y="389025"/>
                      <a:pt x="557022" y="387001"/>
                      <a:pt x="553379" y="387001"/>
                    </a:cubicBezTo>
                    <a:cubicBezTo>
                      <a:pt x="552974" y="387001"/>
                      <a:pt x="552974" y="387001"/>
                      <a:pt x="552569" y="387001"/>
                    </a:cubicBezTo>
                    <a:cubicBezTo>
                      <a:pt x="551759" y="385786"/>
                      <a:pt x="550545" y="384572"/>
                      <a:pt x="549735" y="382953"/>
                    </a:cubicBezTo>
                    <a:cubicBezTo>
                      <a:pt x="544473" y="376880"/>
                      <a:pt x="539210" y="368379"/>
                      <a:pt x="534353" y="359878"/>
                    </a:cubicBezTo>
                    <a:close/>
                    <a:moveTo>
                      <a:pt x="205645" y="1097447"/>
                    </a:moveTo>
                    <a:cubicBezTo>
                      <a:pt x="212931" y="1109186"/>
                      <a:pt x="219004" y="1121736"/>
                      <a:pt x="223457" y="1131046"/>
                    </a:cubicBezTo>
                    <a:cubicBezTo>
                      <a:pt x="224266" y="1132665"/>
                      <a:pt x="224671" y="1133880"/>
                      <a:pt x="225076" y="1135094"/>
                    </a:cubicBezTo>
                    <a:cubicBezTo>
                      <a:pt x="223052" y="1137523"/>
                      <a:pt x="221432" y="1140762"/>
                      <a:pt x="221432" y="1144000"/>
                    </a:cubicBezTo>
                    <a:cubicBezTo>
                      <a:pt x="221432" y="1147239"/>
                      <a:pt x="222647" y="1150477"/>
                      <a:pt x="224671" y="1152906"/>
                    </a:cubicBezTo>
                    <a:cubicBezTo>
                      <a:pt x="224266" y="1154121"/>
                      <a:pt x="223457" y="1155740"/>
                      <a:pt x="222647" y="1156954"/>
                    </a:cubicBezTo>
                    <a:cubicBezTo>
                      <a:pt x="218194" y="1166265"/>
                      <a:pt x="212122" y="1178814"/>
                      <a:pt x="205240" y="1190958"/>
                    </a:cubicBezTo>
                    <a:cubicBezTo>
                      <a:pt x="198358" y="1203103"/>
                      <a:pt x="191072" y="1214438"/>
                      <a:pt x="184595" y="1222939"/>
                    </a:cubicBezTo>
                    <a:cubicBezTo>
                      <a:pt x="183785" y="1224153"/>
                      <a:pt x="182975" y="1225367"/>
                      <a:pt x="181761" y="1226582"/>
                    </a:cubicBezTo>
                    <a:cubicBezTo>
                      <a:pt x="180951" y="1226582"/>
                      <a:pt x="179737" y="1226177"/>
                      <a:pt x="178927" y="1226177"/>
                    </a:cubicBezTo>
                    <a:cubicBezTo>
                      <a:pt x="172855" y="1226177"/>
                      <a:pt x="167997" y="1230225"/>
                      <a:pt x="165973" y="1235488"/>
                    </a:cubicBezTo>
                    <a:cubicBezTo>
                      <a:pt x="164759" y="1235488"/>
                      <a:pt x="163139" y="1235893"/>
                      <a:pt x="161520" y="1235893"/>
                    </a:cubicBezTo>
                    <a:cubicBezTo>
                      <a:pt x="150995" y="1237107"/>
                      <a:pt x="137231" y="1237512"/>
                      <a:pt x="123468" y="1237512"/>
                    </a:cubicBezTo>
                    <a:cubicBezTo>
                      <a:pt x="109704" y="1237512"/>
                      <a:pt x="95941" y="1236702"/>
                      <a:pt x="85415" y="1235488"/>
                    </a:cubicBezTo>
                    <a:cubicBezTo>
                      <a:pt x="83391" y="1235488"/>
                      <a:pt x="81772" y="1235083"/>
                      <a:pt x="79748" y="1235083"/>
                    </a:cubicBezTo>
                    <a:cubicBezTo>
                      <a:pt x="77319" y="1231035"/>
                      <a:pt x="72866" y="1228201"/>
                      <a:pt x="68009" y="1228201"/>
                    </a:cubicBezTo>
                    <a:cubicBezTo>
                      <a:pt x="67604" y="1228201"/>
                      <a:pt x="67199" y="1228201"/>
                      <a:pt x="66794" y="1228201"/>
                    </a:cubicBezTo>
                    <a:cubicBezTo>
                      <a:pt x="65580" y="1226582"/>
                      <a:pt x="64365" y="1224558"/>
                      <a:pt x="62746" y="1222534"/>
                    </a:cubicBezTo>
                    <a:cubicBezTo>
                      <a:pt x="56674" y="1214033"/>
                      <a:pt x="48982" y="1202293"/>
                      <a:pt x="42505" y="1190554"/>
                    </a:cubicBezTo>
                    <a:cubicBezTo>
                      <a:pt x="35623" y="1178409"/>
                      <a:pt x="29551" y="1166265"/>
                      <a:pt x="25098" y="1156549"/>
                    </a:cubicBezTo>
                    <a:cubicBezTo>
                      <a:pt x="24289" y="1154930"/>
                      <a:pt x="23884" y="1153716"/>
                      <a:pt x="23074" y="1152501"/>
                    </a:cubicBezTo>
                    <a:cubicBezTo>
                      <a:pt x="25098" y="1150072"/>
                      <a:pt x="26313" y="1147239"/>
                      <a:pt x="26313" y="1143595"/>
                    </a:cubicBezTo>
                    <a:cubicBezTo>
                      <a:pt x="26313" y="1139952"/>
                      <a:pt x="25098" y="1137118"/>
                      <a:pt x="22670" y="1134689"/>
                    </a:cubicBezTo>
                    <a:cubicBezTo>
                      <a:pt x="23074" y="1133475"/>
                      <a:pt x="23884" y="1131856"/>
                      <a:pt x="24289" y="1130641"/>
                    </a:cubicBezTo>
                    <a:cubicBezTo>
                      <a:pt x="28337" y="1120926"/>
                      <a:pt x="34814" y="1108782"/>
                      <a:pt x="41696" y="1096637"/>
                    </a:cubicBezTo>
                    <a:cubicBezTo>
                      <a:pt x="48578" y="1084493"/>
                      <a:pt x="56269" y="1073158"/>
                      <a:pt x="62341" y="1064657"/>
                    </a:cubicBezTo>
                    <a:cubicBezTo>
                      <a:pt x="63151" y="1063442"/>
                      <a:pt x="63960" y="1062228"/>
                      <a:pt x="65175" y="1061014"/>
                    </a:cubicBezTo>
                    <a:cubicBezTo>
                      <a:pt x="65984" y="1061014"/>
                      <a:pt x="67199" y="1061418"/>
                      <a:pt x="68009" y="1061418"/>
                    </a:cubicBezTo>
                    <a:cubicBezTo>
                      <a:pt x="73676" y="1061418"/>
                      <a:pt x="78938" y="1057775"/>
                      <a:pt x="80558" y="1052513"/>
                    </a:cubicBezTo>
                    <a:cubicBezTo>
                      <a:pt x="82177" y="1052513"/>
                      <a:pt x="83391" y="1052108"/>
                      <a:pt x="85011" y="1052108"/>
                    </a:cubicBezTo>
                    <a:cubicBezTo>
                      <a:pt x="95536" y="1051298"/>
                      <a:pt x="109299" y="1050893"/>
                      <a:pt x="123063" y="1050489"/>
                    </a:cubicBezTo>
                    <a:cubicBezTo>
                      <a:pt x="136827" y="1050489"/>
                      <a:pt x="150590" y="1050893"/>
                      <a:pt x="161115" y="1051703"/>
                    </a:cubicBezTo>
                    <a:cubicBezTo>
                      <a:pt x="162735" y="1051703"/>
                      <a:pt x="164354" y="1052108"/>
                      <a:pt x="165568" y="1052108"/>
                    </a:cubicBezTo>
                    <a:cubicBezTo>
                      <a:pt x="167592" y="1057370"/>
                      <a:pt x="172450" y="1061014"/>
                      <a:pt x="178118" y="1061014"/>
                    </a:cubicBezTo>
                    <a:cubicBezTo>
                      <a:pt x="178927" y="1061014"/>
                      <a:pt x="179737" y="1061014"/>
                      <a:pt x="180546" y="1060609"/>
                    </a:cubicBezTo>
                    <a:cubicBezTo>
                      <a:pt x="181356" y="1061823"/>
                      <a:pt x="182166" y="1063038"/>
                      <a:pt x="183380" y="1064252"/>
                    </a:cubicBezTo>
                    <a:cubicBezTo>
                      <a:pt x="191072" y="1073968"/>
                      <a:pt x="198763" y="1085302"/>
                      <a:pt x="205645" y="1097447"/>
                    </a:cubicBezTo>
                    <a:close/>
                    <a:moveTo>
                      <a:pt x="489823" y="816507"/>
                    </a:moveTo>
                    <a:cubicBezTo>
                      <a:pt x="488204" y="816102"/>
                      <a:pt x="486989" y="816102"/>
                      <a:pt x="485370" y="816102"/>
                    </a:cubicBezTo>
                    <a:cubicBezTo>
                      <a:pt x="475655" y="816102"/>
                      <a:pt x="467154" y="822579"/>
                      <a:pt x="464320" y="831485"/>
                    </a:cubicBezTo>
                    <a:cubicBezTo>
                      <a:pt x="461891" y="831890"/>
                      <a:pt x="459462" y="831890"/>
                      <a:pt x="457033" y="832295"/>
                    </a:cubicBezTo>
                    <a:cubicBezTo>
                      <a:pt x="440031" y="833914"/>
                      <a:pt x="417362" y="835128"/>
                      <a:pt x="395097" y="834723"/>
                    </a:cubicBezTo>
                    <a:cubicBezTo>
                      <a:pt x="372428" y="834723"/>
                      <a:pt x="350163" y="833509"/>
                      <a:pt x="333161" y="831890"/>
                    </a:cubicBezTo>
                    <a:cubicBezTo>
                      <a:pt x="329922" y="831485"/>
                      <a:pt x="327089" y="831080"/>
                      <a:pt x="324255" y="831080"/>
                    </a:cubicBezTo>
                    <a:cubicBezTo>
                      <a:pt x="320612" y="824198"/>
                      <a:pt x="313325" y="819745"/>
                      <a:pt x="305229" y="819745"/>
                    </a:cubicBezTo>
                    <a:cubicBezTo>
                      <a:pt x="304419" y="819745"/>
                      <a:pt x="303609" y="819745"/>
                      <a:pt x="303205" y="820150"/>
                    </a:cubicBezTo>
                    <a:cubicBezTo>
                      <a:pt x="301181" y="817316"/>
                      <a:pt x="298752" y="814483"/>
                      <a:pt x="296728" y="811244"/>
                    </a:cubicBezTo>
                    <a:cubicBezTo>
                      <a:pt x="286607" y="797481"/>
                      <a:pt x="274463" y="778454"/>
                      <a:pt x="263533" y="758619"/>
                    </a:cubicBezTo>
                    <a:cubicBezTo>
                      <a:pt x="252198" y="739188"/>
                      <a:pt x="242078" y="718947"/>
                      <a:pt x="235196" y="703564"/>
                    </a:cubicBezTo>
                    <a:cubicBezTo>
                      <a:pt x="233982" y="701135"/>
                      <a:pt x="233172" y="699111"/>
                      <a:pt x="232362" y="696682"/>
                    </a:cubicBezTo>
                    <a:cubicBezTo>
                      <a:pt x="235601" y="692634"/>
                      <a:pt x="238030" y="687776"/>
                      <a:pt x="238030" y="682109"/>
                    </a:cubicBezTo>
                    <a:cubicBezTo>
                      <a:pt x="238030" y="676442"/>
                      <a:pt x="235601" y="671179"/>
                      <a:pt x="232362" y="667131"/>
                    </a:cubicBezTo>
                    <a:cubicBezTo>
                      <a:pt x="233172" y="665107"/>
                      <a:pt x="234386" y="662678"/>
                      <a:pt x="235196" y="660654"/>
                    </a:cubicBezTo>
                    <a:cubicBezTo>
                      <a:pt x="242078" y="645271"/>
                      <a:pt x="252198" y="625031"/>
                      <a:pt x="263533" y="605195"/>
                    </a:cubicBezTo>
                    <a:cubicBezTo>
                      <a:pt x="274868" y="585764"/>
                      <a:pt x="287012" y="566738"/>
                      <a:pt x="297132" y="552974"/>
                    </a:cubicBezTo>
                    <a:cubicBezTo>
                      <a:pt x="298752" y="550950"/>
                      <a:pt x="299966" y="548926"/>
                      <a:pt x="301585" y="547307"/>
                    </a:cubicBezTo>
                    <a:cubicBezTo>
                      <a:pt x="303205" y="547711"/>
                      <a:pt x="304824" y="547711"/>
                      <a:pt x="306443" y="547711"/>
                    </a:cubicBezTo>
                    <a:cubicBezTo>
                      <a:pt x="315754" y="547711"/>
                      <a:pt x="323850" y="541639"/>
                      <a:pt x="327089" y="533138"/>
                    </a:cubicBezTo>
                    <a:cubicBezTo>
                      <a:pt x="329517" y="532733"/>
                      <a:pt x="331946" y="532733"/>
                      <a:pt x="334780" y="532328"/>
                    </a:cubicBezTo>
                    <a:cubicBezTo>
                      <a:pt x="351782" y="531114"/>
                      <a:pt x="374452" y="529900"/>
                      <a:pt x="396716" y="529900"/>
                    </a:cubicBezTo>
                    <a:cubicBezTo>
                      <a:pt x="419386" y="529900"/>
                      <a:pt x="441650" y="530709"/>
                      <a:pt x="458653" y="532328"/>
                    </a:cubicBezTo>
                    <a:cubicBezTo>
                      <a:pt x="461486" y="532733"/>
                      <a:pt x="463915" y="532733"/>
                      <a:pt x="466344" y="533138"/>
                    </a:cubicBezTo>
                    <a:cubicBezTo>
                      <a:pt x="469583" y="541639"/>
                      <a:pt x="477679" y="547711"/>
                      <a:pt x="486989" y="547711"/>
                    </a:cubicBezTo>
                    <a:cubicBezTo>
                      <a:pt x="488204" y="547711"/>
                      <a:pt x="489823" y="547711"/>
                      <a:pt x="491038" y="547307"/>
                    </a:cubicBezTo>
                    <a:cubicBezTo>
                      <a:pt x="492252" y="549331"/>
                      <a:pt x="493871" y="551355"/>
                      <a:pt x="495491" y="553379"/>
                    </a:cubicBezTo>
                    <a:cubicBezTo>
                      <a:pt x="505206" y="567142"/>
                      <a:pt x="517755" y="586169"/>
                      <a:pt x="529090" y="605600"/>
                    </a:cubicBezTo>
                    <a:cubicBezTo>
                      <a:pt x="540830" y="625031"/>
                      <a:pt x="551355" y="644866"/>
                      <a:pt x="558236" y="660654"/>
                    </a:cubicBezTo>
                    <a:cubicBezTo>
                      <a:pt x="559451" y="663083"/>
                      <a:pt x="560261" y="665107"/>
                      <a:pt x="561070" y="667131"/>
                    </a:cubicBezTo>
                    <a:cubicBezTo>
                      <a:pt x="557427" y="671179"/>
                      <a:pt x="555403" y="676037"/>
                      <a:pt x="555403" y="682109"/>
                    </a:cubicBezTo>
                    <a:cubicBezTo>
                      <a:pt x="555403" y="687776"/>
                      <a:pt x="557427" y="692634"/>
                      <a:pt x="561070" y="696682"/>
                    </a:cubicBezTo>
                    <a:cubicBezTo>
                      <a:pt x="560261" y="698706"/>
                      <a:pt x="559046" y="701135"/>
                      <a:pt x="558236" y="703564"/>
                    </a:cubicBezTo>
                    <a:cubicBezTo>
                      <a:pt x="551355" y="718947"/>
                      <a:pt x="541234" y="739188"/>
                      <a:pt x="529900" y="758619"/>
                    </a:cubicBezTo>
                    <a:cubicBezTo>
                      <a:pt x="518565" y="778050"/>
                      <a:pt x="506420" y="797076"/>
                      <a:pt x="496300" y="810839"/>
                    </a:cubicBezTo>
                    <a:cubicBezTo>
                      <a:pt x="492657" y="812864"/>
                      <a:pt x="491442" y="814888"/>
                      <a:pt x="489823" y="8165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9" name="Picture 8" descr="A black background with a black square&#10;&#10;AI-generated content may be incorrect.">
            <a:extLst>
              <a:ext uri="{FF2B5EF4-FFF2-40B4-BE49-F238E27FC236}">
                <a16:creationId xmlns:a16="http://schemas.microsoft.com/office/drawing/2014/main" id="{53DD51FC-C1E8-9024-30DA-6CD4D9C1CA14}"/>
              </a:ext>
            </a:extLst>
          </p:cNvPr>
          <p:cNvPicPr>
            <a:picLocks noChangeAspect="1"/>
          </p:cNvPicPr>
          <p:nvPr/>
        </p:nvPicPr>
        <p:blipFill>
          <a:blip r:embed="rId4"/>
          <a:stretch>
            <a:fillRect/>
          </a:stretch>
        </p:blipFill>
        <p:spPr>
          <a:xfrm>
            <a:off x="0" y="4562772"/>
            <a:ext cx="2602800" cy="563940"/>
          </a:xfrm>
          <a:prstGeom prst="rect">
            <a:avLst/>
          </a:prstGeom>
        </p:spPr>
      </p:pic>
      <p:pic>
        <p:nvPicPr>
          <p:cNvPr id="11" name="Picture 10" descr="A white rectangular sign with a green leaf and a letter b&#10;&#10;AI-generated content may be incorrect.">
            <a:hlinkClick r:id="rId5"/>
            <a:extLst>
              <a:ext uri="{FF2B5EF4-FFF2-40B4-BE49-F238E27FC236}">
                <a16:creationId xmlns:a16="http://schemas.microsoft.com/office/drawing/2014/main" id="{692218FB-B3C9-8D44-D097-13F8DABD2502}"/>
              </a:ext>
            </a:extLst>
          </p:cNvPr>
          <p:cNvPicPr>
            <a:picLocks noChangeAspect="1"/>
          </p:cNvPicPr>
          <p:nvPr/>
        </p:nvPicPr>
        <p:blipFill>
          <a:blip r:embed="rId6"/>
          <a:stretch>
            <a:fillRect/>
          </a:stretch>
        </p:blipFill>
        <p:spPr>
          <a:xfrm>
            <a:off x="112318" y="79300"/>
            <a:ext cx="1029231" cy="295385"/>
          </a:xfrm>
          <a:prstGeom prst="rect">
            <a:avLst/>
          </a:prstGeom>
        </p:spPr>
      </p:pic>
      <p:pic>
        <p:nvPicPr>
          <p:cNvPr id="13" name="Picture 12" descr="A black and white sign with a bull and a letter b&#10;&#10;AI-generated content may be incorrect.">
            <a:hlinkClick r:id="rId7"/>
            <a:extLst>
              <a:ext uri="{FF2B5EF4-FFF2-40B4-BE49-F238E27FC236}">
                <a16:creationId xmlns:a16="http://schemas.microsoft.com/office/drawing/2014/main" id="{CE94633F-2452-A529-57A7-702D65C94414}"/>
              </a:ext>
            </a:extLst>
          </p:cNvPr>
          <p:cNvPicPr>
            <a:picLocks noChangeAspect="1"/>
          </p:cNvPicPr>
          <p:nvPr/>
        </p:nvPicPr>
        <p:blipFill>
          <a:blip r:embed="rId8"/>
          <a:stretch>
            <a:fillRect/>
          </a:stretch>
        </p:blipFill>
        <p:spPr>
          <a:xfrm>
            <a:off x="112318" y="760097"/>
            <a:ext cx="1029231" cy="295385"/>
          </a:xfrm>
          <a:prstGeom prst="rect">
            <a:avLst/>
          </a:prstGeom>
        </p:spPr>
      </p:pic>
      <p:pic>
        <p:nvPicPr>
          <p:cNvPr id="15" name="Picture 14" descr="A blue and white sign with a spider&#10;&#10;AI-generated content may be incorrect.">
            <a:hlinkClick r:id="rId9"/>
            <a:extLst>
              <a:ext uri="{FF2B5EF4-FFF2-40B4-BE49-F238E27FC236}">
                <a16:creationId xmlns:a16="http://schemas.microsoft.com/office/drawing/2014/main" id="{BD4D7756-223B-2FD1-5A2D-F933106CBF23}"/>
              </a:ext>
            </a:extLst>
          </p:cNvPr>
          <p:cNvPicPr>
            <a:picLocks noChangeAspect="1"/>
          </p:cNvPicPr>
          <p:nvPr/>
        </p:nvPicPr>
        <p:blipFill>
          <a:blip r:embed="rId10"/>
          <a:stretch>
            <a:fillRect/>
          </a:stretch>
        </p:blipFill>
        <p:spPr>
          <a:xfrm>
            <a:off x="112318" y="419699"/>
            <a:ext cx="1029231" cy="2953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9809-9407-CD69-2BA8-9E1423B337DC}"/>
              </a:ext>
            </a:extLst>
          </p:cNvPr>
          <p:cNvSpPr>
            <a:spLocks noGrp="1"/>
          </p:cNvSpPr>
          <p:nvPr>
            <p:ph type="title"/>
          </p:nvPr>
        </p:nvSpPr>
        <p:spPr/>
        <p:txBody>
          <a:bodyPr/>
          <a:lstStyle/>
          <a:p>
            <a:r>
              <a:rPr lang="en" dirty="0"/>
              <a:t>(v) Ecotoxicity</a:t>
            </a:r>
            <a:endParaRPr lang="en-GB" dirty="0"/>
          </a:p>
        </p:txBody>
      </p:sp>
      <p:sp>
        <p:nvSpPr>
          <p:cNvPr id="3" name="Content Placeholder 2">
            <a:extLst>
              <a:ext uri="{FF2B5EF4-FFF2-40B4-BE49-F238E27FC236}">
                <a16:creationId xmlns:a16="http://schemas.microsoft.com/office/drawing/2014/main" id="{A3EBF675-1F78-B09F-B2B9-058ACCFCC140}"/>
              </a:ext>
            </a:extLst>
          </p:cNvPr>
          <p:cNvSpPr>
            <a:spLocks noGrp="1"/>
          </p:cNvSpPr>
          <p:nvPr>
            <p:ph idx="1"/>
          </p:nvPr>
        </p:nvSpPr>
        <p:spPr/>
        <p:txBody>
          <a:bodyPr/>
          <a:lstStyle/>
          <a:p>
            <a:pPr marL="0" lvl="0">
              <a:spcBef>
                <a:spcPts val="0"/>
              </a:spcBef>
              <a:spcAft>
                <a:spcPts val="0"/>
              </a:spcAft>
            </a:pPr>
            <a:r>
              <a:rPr lang="en-GB" dirty="0"/>
              <a:t>In this section of the database there is the following information:</a:t>
            </a:r>
          </a:p>
          <a:p>
            <a:pPr marL="0" lvl="0">
              <a:spcBef>
                <a:spcPts val="0"/>
              </a:spcBef>
              <a:spcAft>
                <a:spcPts val="0"/>
              </a:spcAft>
            </a:pPr>
            <a:endParaRPr lang="en-GB" dirty="0"/>
          </a:p>
          <a:p>
            <a:pPr marL="171450" lvl="0" indent="-171450">
              <a:spcBef>
                <a:spcPts val="0"/>
              </a:spcBef>
              <a:spcAft>
                <a:spcPts val="0"/>
              </a:spcAft>
              <a:buFont typeface="Wingdings" panose="05000000000000000000" pitchFamily="2" charset="2"/>
              <a:buChar char="q"/>
            </a:pPr>
            <a:r>
              <a:rPr lang="en-GB" dirty="0"/>
              <a:t> Acute and chronic terrestrial </a:t>
            </a:r>
            <a:r>
              <a:rPr lang="en-GB" dirty="0" err="1"/>
              <a:t>ecotox</a:t>
            </a:r>
            <a:r>
              <a:rPr lang="en-GB" dirty="0"/>
              <a:t> data</a:t>
            </a:r>
          </a:p>
          <a:p>
            <a:pPr marL="628650" lvl="1" indent="-171450">
              <a:buFont typeface="Wingdings" panose="05000000000000000000" pitchFamily="2" charset="2"/>
              <a:buChar char="q"/>
            </a:pPr>
            <a:r>
              <a:rPr lang="en-GB" sz="1400" dirty="0">
                <a:latin typeface="+mn-lt"/>
              </a:rPr>
              <a:t>Mammals &amp; birds</a:t>
            </a:r>
          </a:p>
          <a:p>
            <a:pPr marL="628650" lvl="1" indent="-171450">
              <a:buFont typeface="Wingdings" panose="05000000000000000000" pitchFamily="2" charset="2"/>
              <a:buChar char="q"/>
            </a:pPr>
            <a:r>
              <a:rPr lang="en-GB" sz="1400" dirty="0">
                <a:latin typeface="+mn-lt"/>
              </a:rPr>
              <a:t>Bees (honeybees, bumblebees, mason bees ….)</a:t>
            </a:r>
          </a:p>
          <a:p>
            <a:pPr marL="628650" lvl="1" indent="-171450">
              <a:buFont typeface="Wingdings" panose="05000000000000000000" pitchFamily="2" charset="2"/>
              <a:buChar char="q"/>
            </a:pPr>
            <a:r>
              <a:rPr lang="en-GB" sz="1400" dirty="0">
                <a:latin typeface="+mn-lt"/>
              </a:rPr>
              <a:t>Earthworms &amp; soil micro-organisms</a:t>
            </a:r>
          </a:p>
          <a:p>
            <a:pPr marL="628650" lvl="1" indent="-171450">
              <a:buFont typeface="Wingdings" panose="05000000000000000000" pitchFamily="2" charset="2"/>
              <a:buChar char="q"/>
            </a:pPr>
            <a:r>
              <a:rPr lang="en-GB" sz="1400" dirty="0">
                <a:latin typeface="+mn-lt"/>
              </a:rPr>
              <a:t>Beneficial insects &amp; terrestrial plants</a:t>
            </a:r>
          </a:p>
          <a:p>
            <a:pPr marL="628650" lvl="1" indent="-171450">
              <a:buFont typeface="Wingdings" panose="05000000000000000000" pitchFamily="2" charset="2"/>
              <a:buChar char="q"/>
            </a:pPr>
            <a:r>
              <a:rPr lang="en-GB" sz="1400" dirty="0">
                <a:latin typeface="+mn-lt"/>
              </a:rPr>
              <a:t>Data interpretations</a:t>
            </a:r>
          </a:p>
          <a:p>
            <a:pPr marL="171450" lvl="0" indent="-171450">
              <a:buFont typeface="Wingdings" panose="05000000000000000000" pitchFamily="2" charset="2"/>
              <a:buChar char="q"/>
            </a:pPr>
            <a:r>
              <a:rPr lang="en-GB" dirty="0"/>
              <a:t> Acute and chronic </a:t>
            </a:r>
            <a:r>
              <a:rPr lang="en-GB" dirty="0" err="1"/>
              <a:t>ecotox</a:t>
            </a:r>
            <a:r>
              <a:rPr lang="en-GB" dirty="0"/>
              <a:t> data</a:t>
            </a:r>
          </a:p>
          <a:p>
            <a:pPr marL="628650" lvl="1" indent="-171450">
              <a:buFont typeface="Wingdings" panose="05000000000000000000" pitchFamily="2" charset="2"/>
              <a:buChar char="q"/>
            </a:pPr>
            <a:r>
              <a:rPr lang="en-GB" sz="1400" dirty="0">
                <a:latin typeface="+mn-lt"/>
              </a:rPr>
              <a:t>Fish (temperate &amp; tropical species) </a:t>
            </a:r>
          </a:p>
          <a:p>
            <a:pPr marL="628650" lvl="1" indent="-171450">
              <a:buFont typeface="Wingdings" panose="05000000000000000000" pitchFamily="2" charset="2"/>
              <a:buChar char="q"/>
            </a:pPr>
            <a:r>
              <a:rPr lang="en-GB" sz="1400" dirty="0">
                <a:latin typeface="+mn-lt"/>
              </a:rPr>
              <a:t>Invertebrates &amp; sediment dwellers </a:t>
            </a:r>
          </a:p>
          <a:p>
            <a:pPr marL="628650" lvl="1" indent="-171450">
              <a:buFont typeface="Wingdings" panose="05000000000000000000" pitchFamily="2" charset="2"/>
              <a:buChar char="q"/>
            </a:pPr>
            <a:r>
              <a:rPr lang="en-GB" sz="1400" dirty="0">
                <a:latin typeface="+mn-lt"/>
              </a:rPr>
              <a:t>Higher &amp; lower aquatic plants</a:t>
            </a:r>
          </a:p>
          <a:p>
            <a:pPr marL="628650" lvl="1" indent="-171450">
              <a:buFont typeface="Wingdings" panose="05000000000000000000" pitchFamily="2" charset="2"/>
              <a:buChar char="q"/>
            </a:pPr>
            <a:r>
              <a:rPr lang="en-GB" sz="1400" dirty="0">
                <a:latin typeface="+mn-lt"/>
              </a:rPr>
              <a:t>Marine bivalves</a:t>
            </a:r>
          </a:p>
          <a:p>
            <a:pPr marL="628650" lvl="1" indent="-171450">
              <a:buFont typeface="Wingdings" panose="05000000000000000000" pitchFamily="2" charset="2"/>
              <a:buChar char="q"/>
            </a:pPr>
            <a:r>
              <a:rPr lang="en-GB" sz="1400" dirty="0">
                <a:latin typeface="+mn-lt"/>
              </a:rPr>
              <a:t>Data interpretations</a:t>
            </a:r>
          </a:p>
          <a:p>
            <a:pPr marL="171450" indent="-171450">
              <a:buFont typeface="Wingdings" panose="05000000000000000000" pitchFamily="2" charset="2"/>
              <a:buChar char="q"/>
            </a:pPr>
            <a:r>
              <a:rPr lang="en-GB" dirty="0"/>
              <a:t>Data quality assessments (Quality Barometer)</a:t>
            </a:r>
          </a:p>
        </p:txBody>
      </p:sp>
      <p:pic>
        <p:nvPicPr>
          <p:cNvPr id="4" name="Picture 3">
            <a:extLst>
              <a:ext uri="{FF2B5EF4-FFF2-40B4-BE49-F238E27FC236}">
                <a16:creationId xmlns:a16="http://schemas.microsoft.com/office/drawing/2014/main" id="{6CC697A7-B3F2-2C79-64B7-928408736DD6}"/>
              </a:ext>
            </a:extLst>
          </p:cNvPr>
          <p:cNvPicPr>
            <a:picLocks noChangeAspect="1"/>
          </p:cNvPicPr>
          <p:nvPr/>
        </p:nvPicPr>
        <p:blipFill>
          <a:blip r:embed="rId2"/>
          <a:stretch>
            <a:fillRect/>
          </a:stretch>
        </p:blipFill>
        <p:spPr>
          <a:xfrm>
            <a:off x="6988128" y="2573413"/>
            <a:ext cx="2160000" cy="2570087"/>
          </a:xfrm>
          <a:prstGeom prst="rect">
            <a:avLst/>
          </a:prstGeom>
        </p:spPr>
      </p:pic>
      <p:pic>
        <p:nvPicPr>
          <p:cNvPr id="5" name="Picture 4">
            <a:extLst>
              <a:ext uri="{FF2B5EF4-FFF2-40B4-BE49-F238E27FC236}">
                <a16:creationId xmlns:a16="http://schemas.microsoft.com/office/drawing/2014/main" id="{EA61E7BA-5247-BA32-370E-5AE0B5B271D3}"/>
              </a:ext>
            </a:extLst>
          </p:cNvPr>
          <p:cNvPicPr>
            <a:picLocks noChangeAspect="1"/>
          </p:cNvPicPr>
          <p:nvPr/>
        </p:nvPicPr>
        <p:blipFill>
          <a:blip r:embed="rId3"/>
          <a:stretch>
            <a:fillRect/>
          </a:stretch>
        </p:blipFill>
        <p:spPr>
          <a:xfrm>
            <a:off x="6988128" y="-17481"/>
            <a:ext cx="2160000" cy="2440924"/>
          </a:xfrm>
          <a:prstGeom prst="rect">
            <a:avLst/>
          </a:prstGeom>
        </p:spPr>
      </p:pic>
    </p:spTree>
    <p:extLst>
      <p:ext uri="{BB962C8B-B14F-4D97-AF65-F5344CB8AC3E}">
        <p14:creationId xmlns:p14="http://schemas.microsoft.com/office/powerpoint/2010/main" val="2450943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C0A1-28C4-B07A-3057-2040A708CC4A}"/>
              </a:ext>
            </a:extLst>
          </p:cNvPr>
          <p:cNvSpPr>
            <a:spLocks noGrp="1"/>
          </p:cNvSpPr>
          <p:nvPr>
            <p:ph type="title"/>
          </p:nvPr>
        </p:nvSpPr>
        <p:spPr/>
        <p:txBody>
          <a:bodyPr/>
          <a:lstStyle/>
          <a:p>
            <a:r>
              <a:rPr lang="en" dirty="0"/>
              <a:t>(vi) Human health</a:t>
            </a:r>
            <a:endParaRPr lang="en-GB" dirty="0"/>
          </a:p>
        </p:txBody>
      </p:sp>
      <p:sp>
        <p:nvSpPr>
          <p:cNvPr id="3" name="Content Placeholder 2">
            <a:extLst>
              <a:ext uri="{FF2B5EF4-FFF2-40B4-BE49-F238E27FC236}">
                <a16:creationId xmlns:a16="http://schemas.microsoft.com/office/drawing/2014/main" id="{72DD9998-DF21-F948-C6FC-C9AF11E2A78D}"/>
              </a:ext>
            </a:extLst>
          </p:cNvPr>
          <p:cNvSpPr>
            <a:spLocks noGrp="1"/>
          </p:cNvSpPr>
          <p:nvPr>
            <p:ph idx="1"/>
          </p:nvPr>
        </p:nvSpPr>
        <p:spPr/>
        <p:txBody>
          <a:bodyPr/>
          <a:lstStyle/>
          <a:p>
            <a:pPr marL="0" lvl="0">
              <a:spcBef>
                <a:spcPts val="0"/>
              </a:spcBef>
              <a:spcAft>
                <a:spcPts val="0"/>
              </a:spcAft>
            </a:pPr>
            <a:r>
              <a:rPr lang="en-GB" dirty="0"/>
              <a:t>In this section of the database there is the following information:</a:t>
            </a:r>
          </a:p>
          <a:p>
            <a:pPr marL="0" lvl="0">
              <a:spcBef>
                <a:spcPts val="0"/>
              </a:spcBef>
              <a:spcAft>
                <a:spcPts val="0"/>
              </a:spcAft>
            </a:pPr>
            <a:endParaRPr lang="en-GB" dirty="0"/>
          </a:p>
          <a:p>
            <a:pPr marL="171450" indent="-171450">
              <a:spcBef>
                <a:spcPts val="0"/>
              </a:spcBef>
              <a:spcAft>
                <a:spcPts val="0"/>
              </a:spcAft>
              <a:buFont typeface="Wingdings" panose="05000000000000000000" pitchFamily="2" charset="2"/>
              <a:buChar char="q"/>
            </a:pPr>
            <a:r>
              <a:rPr lang="en-GB" dirty="0"/>
              <a:t>Oral, dermal and inhalation toxicity data</a:t>
            </a:r>
          </a:p>
          <a:p>
            <a:pPr marL="171450" indent="-171450">
              <a:spcBef>
                <a:spcPts val="0"/>
              </a:spcBef>
              <a:spcAft>
                <a:spcPts val="0"/>
              </a:spcAft>
              <a:buFont typeface="Wingdings" panose="05000000000000000000" pitchFamily="2" charset="2"/>
              <a:buChar char="q"/>
            </a:pPr>
            <a:r>
              <a:rPr lang="en-GB" dirty="0"/>
              <a:t>Other toxicity endpoints</a:t>
            </a:r>
          </a:p>
          <a:p>
            <a:pPr marL="171450" indent="-171450">
              <a:spcBef>
                <a:spcPts val="0"/>
              </a:spcBef>
              <a:spcAft>
                <a:spcPts val="0"/>
              </a:spcAft>
              <a:buFont typeface="Wingdings" panose="05000000000000000000" pitchFamily="2" charset="2"/>
              <a:buChar char="q"/>
            </a:pPr>
            <a:r>
              <a:rPr lang="en-GB" dirty="0"/>
              <a:t>Weight of evidence-based health issues including:</a:t>
            </a:r>
          </a:p>
          <a:p>
            <a:pPr marL="933450" lvl="1" indent="-171450">
              <a:buFont typeface="Wingdings" panose="05000000000000000000" pitchFamily="2" charset="2"/>
              <a:buChar char="q"/>
            </a:pPr>
            <a:r>
              <a:rPr lang="en-GB" sz="1400" dirty="0">
                <a:latin typeface="+mn-lt"/>
              </a:rPr>
              <a:t>Carcinogenicity &amp; genotoxicity</a:t>
            </a:r>
          </a:p>
          <a:p>
            <a:pPr marL="933450" lvl="1" indent="-171450">
              <a:buFont typeface="Wingdings" panose="05000000000000000000" pitchFamily="2" charset="2"/>
              <a:buChar char="q"/>
            </a:pPr>
            <a:r>
              <a:rPr lang="en-GB" sz="1400" dirty="0">
                <a:latin typeface="+mn-lt"/>
              </a:rPr>
              <a:t>Developmental &amp; reproduction toxicity</a:t>
            </a:r>
          </a:p>
          <a:p>
            <a:pPr marL="933450" lvl="1" indent="-171450">
              <a:buFont typeface="Wingdings" panose="05000000000000000000" pitchFamily="2" charset="2"/>
              <a:buChar char="q"/>
            </a:pPr>
            <a:r>
              <a:rPr lang="en-GB" sz="1400" dirty="0">
                <a:latin typeface="+mn-lt"/>
              </a:rPr>
              <a:t>Neurotoxicity</a:t>
            </a:r>
          </a:p>
          <a:p>
            <a:pPr marL="933450" lvl="1" indent="-171450">
              <a:buFont typeface="Wingdings" panose="05000000000000000000" pitchFamily="2" charset="2"/>
              <a:buChar char="q"/>
            </a:pPr>
            <a:r>
              <a:rPr lang="en-GB" sz="1400" dirty="0">
                <a:latin typeface="+mn-lt"/>
              </a:rPr>
              <a:t>Irritancy</a:t>
            </a:r>
          </a:p>
          <a:p>
            <a:pPr marL="171450" indent="-171450">
              <a:spcBef>
                <a:spcPts val="0"/>
              </a:spcBef>
              <a:spcAft>
                <a:spcPts val="0"/>
              </a:spcAft>
              <a:buFont typeface="Wingdings" panose="05000000000000000000" pitchFamily="2" charset="2"/>
              <a:buChar char="q"/>
            </a:pPr>
            <a:r>
              <a:rPr lang="en-GB" dirty="0"/>
              <a:t>Health-based guidance values: ADI, </a:t>
            </a:r>
            <a:r>
              <a:rPr lang="en-GB" dirty="0" err="1"/>
              <a:t>ARfD</a:t>
            </a:r>
            <a:r>
              <a:rPr lang="en-GB" dirty="0"/>
              <a:t>, AOEL, AAOEL </a:t>
            </a:r>
          </a:p>
          <a:p>
            <a:pPr marL="171450" indent="-171450">
              <a:spcBef>
                <a:spcPts val="0"/>
              </a:spcBef>
              <a:spcAft>
                <a:spcPts val="0"/>
              </a:spcAft>
              <a:buFont typeface="Wingdings" panose="05000000000000000000" pitchFamily="2" charset="2"/>
              <a:buChar char="q"/>
            </a:pPr>
            <a:r>
              <a:rPr lang="en-GB" dirty="0"/>
              <a:t>CPL hazard warnings</a:t>
            </a:r>
          </a:p>
          <a:p>
            <a:pPr marL="171450" indent="-171450">
              <a:spcBef>
                <a:spcPts val="0"/>
              </a:spcBef>
              <a:spcAft>
                <a:spcPts val="0"/>
              </a:spcAft>
              <a:buFont typeface="Wingdings" panose="05000000000000000000" pitchFamily="2" charset="2"/>
              <a:buChar char="q"/>
            </a:pPr>
            <a:r>
              <a:rPr lang="en-GB" dirty="0"/>
              <a:t>WHO classification</a:t>
            </a:r>
          </a:p>
          <a:p>
            <a:endParaRPr lang="en-GB" dirty="0"/>
          </a:p>
        </p:txBody>
      </p:sp>
      <p:pic>
        <p:nvPicPr>
          <p:cNvPr id="4" name="Picture 3">
            <a:extLst>
              <a:ext uri="{FF2B5EF4-FFF2-40B4-BE49-F238E27FC236}">
                <a16:creationId xmlns:a16="http://schemas.microsoft.com/office/drawing/2014/main" id="{BA38D2AA-1127-25BA-631B-8E2DE7AE4C7E}"/>
              </a:ext>
            </a:extLst>
          </p:cNvPr>
          <p:cNvPicPr>
            <a:picLocks noChangeAspect="1"/>
          </p:cNvPicPr>
          <p:nvPr/>
        </p:nvPicPr>
        <p:blipFill>
          <a:blip r:embed="rId2"/>
          <a:srcRect l="12481" t="1" r="15503" b="-2128"/>
          <a:stretch>
            <a:fillRect/>
          </a:stretch>
        </p:blipFill>
        <p:spPr>
          <a:xfrm>
            <a:off x="6988128" y="0"/>
            <a:ext cx="2160000" cy="5252938"/>
          </a:xfrm>
          <a:prstGeom prst="rect">
            <a:avLst/>
          </a:prstGeom>
        </p:spPr>
      </p:pic>
    </p:spTree>
    <p:extLst>
      <p:ext uri="{BB962C8B-B14F-4D97-AF65-F5344CB8AC3E}">
        <p14:creationId xmlns:p14="http://schemas.microsoft.com/office/powerpoint/2010/main" val="78391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5304-B87B-93FE-6862-8D585698C2AA}"/>
              </a:ext>
            </a:extLst>
          </p:cNvPr>
          <p:cNvSpPr>
            <a:spLocks noGrp="1"/>
          </p:cNvSpPr>
          <p:nvPr>
            <p:ph type="title"/>
          </p:nvPr>
        </p:nvSpPr>
        <p:spPr/>
        <p:txBody>
          <a:bodyPr/>
          <a:lstStyle/>
          <a:p>
            <a:r>
              <a:rPr lang="en" dirty="0"/>
              <a:t>(vi) Handling, storage, waste &amp; transport</a:t>
            </a:r>
            <a:endParaRPr lang="en-GB" dirty="0"/>
          </a:p>
        </p:txBody>
      </p:sp>
      <p:sp>
        <p:nvSpPr>
          <p:cNvPr id="3" name="Content Placeholder 2">
            <a:extLst>
              <a:ext uri="{FF2B5EF4-FFF2-40B4-BE49-F238E27FC236}">
                <a16:creationId xmlns:a16="http://schemas.microsoft.com/office/drawing/2014/main" id="{3C5FA92C-7A33-DF75-C61A-60A50C7A27C3}"/>
              </a:ext>
            </a:extLst>
          </p:cNvPr>
          <p:cNvSpPr>
            <a:spLocks noGrp="1"/>
          </p:cNvSpPr>
          <p:nvPr>
            <p:ph idx="1"/>
          </p:nvPr>
        </p:nvSpPr>
        <p:spPr/>
        <p:txBody>
          <a:bodyPr/>
          <a:lstStyle/>
          <a:p>
            <a:pPr marL="0" lvl="0">
              <a:spcBef>
                <a:spcPts val="0"/>
              </a:spcBef>
              <a:spcAft>
                <a:spcPts val="0"/>
              </a:spcAft>
            </a:pPr>
            <a:r>
              <a:rPr lang="en-GB" sz="1600" dirty="0"/>
              <a:t>In this section of the database there is the following information:</a:t>
            </a:r>
          </a:p>
          <a:p>
            <a:pPr marL="0" lvl="0">
              <a:spcBef>
                <a:spcPts val="0"/>
              </a:spcBef>
              <a:spcAft>
                <a:spcPts val="0"/>
              </a:spcAft>
            </a:pPr>
            <a:endParaRPr lang="en-GB" sz="1600" dirty="0"/>
          </a:p>
          <a:p>
            <a:pPr marL="171450" indent="-171450">
              <a:spcBef>
                <a:spcPts val="0"/>
              </a:spcBef>
              <a:spcAft>
                <a:spcPts val="0"/>
              </a:spcAft>
              <a:buFont typeface="Wingdings" panose="05000000000000000000" pitchFamily="2" charset="2"/>
              <a:buChar char="q"/>
            </a:pPr>
            <a:r>
              <a:rPr lang="en-GB" dirty="0"/>
              <a:t>Dangerous properties e.g. explosive, oxidising</a:t>
            </a:r>
          </a:p>
          <a:p>
            <a:pPr marL="171450" indent="-171450">
              <a:spcBef>
                <a:spcPts val="0"/>
              </a:spcBef>
              <a:spcAft>
                <a:spcPts val="0"/>
              </a:spcAft>
              <a:buFont typeface="Wingdings" panose="05000000000000000000" pitchFamily="2" charset="2"/>
              <a:buChar char="q"/>
            </a:pPr>
            <a:r>
              <a:rPr lang="en-GB" dirty="0"/>
              <a:t>Incompatible substances</a:t>
            </a:r>
          </a:p>
          <a:p>
            <a:pPr marL="171450" indent="-171450">
              <a:spcBef>
                <a:spcPts val="0"/>
              </a:spcBef>
              <a:spcAft>
                <a:spcPts val="0"/>
              </a:spcAft>
              <a:buFont typeface="Wingdings" panose="05000000000000000000" pitchFamily="2" charset="2"/>
              <a:buChar char="q"/>
            </a:pPr>
            <a:r>
              <a:rPr lang="en-GB" dirty="0"/>
              <a:t>Transport information &amp; UN number</a:t>
            </a:r>
          </a:p>
          <a:p>
            <a:pPr marL="171450" indent="-171450">
              <a:spcBef>
                <a:spcPts val="0"/>
              </a:spcBef>
              <a:spcAft>
                <a:spcPts val="0"/>
              </a:spcAft>
              <a:buFont typeface="Wingdings" panose="05000000000000000000" pitchFamily="2" charset="2"/>
              <a:buChar char="q"/>
            </a:pPr>
            <a:r>
              <a:rPr lang="en-GB" dirty="0"/>
              <a:t>Waste disposal &amp; packaging information</a:t>
            </a:r>
          </a:p>
          <a:p>
            <a:pPr marL="171450" indent="-171450">
              <a:spcBef>
                <a:spcPts val="0"/>
              </a:spcBef>
              <a:spcAft>
                <a:spcPts val="0"/>
              </a:spcAft>
              <a:buFont typeface="Wingdings" panose="05000000000000000000" pitchFamily="2" charset="2"/>
              <a:buChar char="q"/>
            </a:pPr>
            <a:r>
              <a:rPr lang="en-GB" dirty="0"/>
              <a:t>Storage information, shelf-life</a:t>
            </a:r>
          </a:p>
          <a:p>
            <a:pPr marL="171450" indent="-171450">
              <a:spcBef>
                <a:spcPts val="0"/>
              </a:spcBef>
              <a:spcAft>
                <a:spcPts val="0"/>
              </a:spcAft>
              <a:buFont typeface="Wingdings" panose="05000000000000000000" pitchFamily="2" charset="2"/>
              <a:buChar char="q"/>
            </a:pPr>
            <a:r>
              <a:rPr lang="en-GB" dirty="0"/>
              <a:t>Chemical stability</a:t>
            </a:r>
          </a:p>
          <a:p>
            <a:endParaRPr lang="en-GB" dirty="0"/>
          </a:p>
        </p:txBody>
      </p:sp>
      <p:pic>
        <p:nvPicPr>
          <p:cNvPr id="4" name="Picture 3">
            <a:extLst>
              <a:ext uri="{FF2B5EF4-FFF2-40B4-BE49-F238E27FC236}">
                <a16:creationId xmlns:a16="http://schemas.microsoft.com/office/drawing/2014/main" id="{634C6EF1-DFB1-DAAF-9338-4AA0098B6ED7}"/>
              </a:ext>
            </a:extLst>
          </p:cNvPr>
          <p:cNvPicPr>
            <a:picLocks noChangeAspect="1"/>
          </p:cNvPicPr>
          <p:nvPr/>
        </p:nvPicPr>
        <p:blipFill>
          <a:blip r:embed="rId2"/>
          <a:srcRect r="44591" b="3183"/>
          <a:stretch>
            <a:fillRect/>
          </a:stretch>
        </p:blipFill>
        <p:spPr>
          <a:xfrm>
            <a:off x="6984000" y="0"/>
            <a:ext cx="2160000" cy="5143500"/>
          </a:xfrm>
          <a:prstGeom prst="rect">
            <a:avLst/>
          </a:prstGeom>
        </p:spPr>
      </p:pic>
    </p:spTree>
    <p:extLst>
      <p:ext uri="{BB962C8B-B14F-4D97-AF65-F5344CB8AC3E}">
        <p14:creationId xmlns:p14="http://schemas.microsoft.com/office/powerpoint/2010/main" val="423866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58CB-9151-41B1-2244-46B1CBC7E13C}"/>
              </a:ext>
            </a:extLst>
          </p:cNvPr>
          <p:cNvSpPr>
            <a:spLocks noGrp="1"/>
          </p:cNvSpPr>
          <p:nvPr>
            <p:ph type="title"/>
          </p:nvPr>
        </p:nvSpPr>
        <p:spPr/>
        <p:txBody>
          <a:bodyPr/>
          <a:lstStyle/>
          <a:p>
            <a:r>
              <a:rPr lang="en" dirty="0"/>
              <a:t>System formats</a:t>
            </a:r>
            <a:endParaRPr lang="en-GB" dirty="0"/>
          </a:p>
        </p:txBody>
      </p:sp>
      <p:sp>
        <p:nvSpPr>
          <p:cNvPr id="3" name="Content Placeholder 2">
            <a:extLst>
              <a:ext uri="{FF2B5EF4-FFF2-40B4-BE49-F238E27FC236}">
                <a16:creationId xmlns:a16="http://schemas.microsoft.com/office/drawing/2014/main" id="{AE7F20B8-58D8-3BD5-5FCC-3565CF42DB63}"/>
              </a:ext>
            </a:extLst>
          </p:cNvPr>
          <p:cNvSpPr>
            <a:spLocks noGrp="1"/>
          </p:cNvSpPr>
          <p:nvPr>
            <p:ph idx="1"/>
          </p:nvPr>
        </p:nvSpPr>
        <p:spPr/>
        <p:txBody>
          <a:bodyPr/>
          <a:lstStyle/>
          <a:p>
            <a:pPr algn="just"/>
            <a:r>
              <a:rPr lang="en-GB" sz="1600" dirty="0"/>
              <a:t>Database access is available via two main ways:</a:t>
            </a:r>
          </a:p>
          <a:p>
            <a:pPr algn="just"/>
            <a:endParaRPr lang="en-GB" dirty="0"/>
          </a:p>
          <a:p>
            <a:pPr algn="just"/>
            <a:r>
              <a:rPr lang="en-GB" dirty="0"/>
              <a:t>Firstly, our online databases are free to use subject to compliance with our terms and conditions of use. These web pages contain no adverts and no links to third-parties except where we have a formal collaboration agreement and we actively share data. No login or user profile are needed. The website displays about 80% of the pesticide data we hold.</a:t>
            </a:r>
          </a:p>
          <a:p>
            <a:pPr algn="just"/>
            <a:endParaRPr lang="en-GB" dirty="0"/>
          </a:p>
          <a:p>
            <a:pPr algn="just"/>
            <a:r>
              <a:rPr lang="en-GB" dirty="0"/>
              <a:t>Secondly, we offer our data in MS Access or MS Excel formats for a fee under time-limited usage licences. This format allows the data to be used off-line and linked to 3</a:t>
            </a:r>
            <a:r>
              <a:rPr lang="en-GB" baseline="30000" dirty="0"/>
              <a:t>rd</a:t>
            </a:r>
            <a:r>
              <a:rPr lang="en-GB" dirty="0"/>
              <a:t>-party applications and systems. The fee payable depends on the data required, licence length, number of users and update requirements. In addition to the data provided online, licence holders can opt to also receive additional, more </a:t>
            </a:r>
            <a:r>
              <a:rPr lang="en-GB" dirty="0" err="1"/>
              <a:t>indepth</a:t>
            </a:r>
            <a:r>
              <a:rPr lang="en-GB" dirty="0"/>
              <a:t> data, for example, on degradation rates and soil adsorption.</a:t>
            </a:r>
          </a:p>
        </p:txBody>
      </p:sp>
      <p:sp>
        <p:nvSpPr>
          <p:cNvPr id="4" name="Content Placeholder 3">
            <a:extLst>
              <a:ext uri="{FF2B5EF4-FFF2-40B4-BE49-F238E27FC236}">
                <a16:creationId xmlns:a16="http://schemas.microsoft.com/office/drawing/2014/main" id="{80FA2A39-29F7-C441-792B-AF26B8BEBB46}"/>
              </a:ext>
            </a:extLst>
          </p:cNvPr>
          <p:cNvSpPr>
            <a:spLocks noGrp="1"/>
          </p:cNvSpPr>
          <p:nvPr>
            <p:ph idx="10"/>
          </p:nvPr>
        </p:nvSpPr>
        <p:spPr/>
        <p:txBody>
          <a:bodyPr/>
          <a:lstStyle/>
          <a:p>
            <a:pPr marL="152400" indent="0">
              <a:buNone/>
            </a:pPr>
            <a:r>
              <a:rPr lang="en-GB" dirty="0"/>
              <a:t>03</a:t>
            </a:r>
          </a:p>
        </p:txBody>
      </p:sp>
    </p:spTree>
    <p:extLst>
      <p:ext uri="{BB962C8B-B14F-4D97-AF65-F5344CB8AC3E}">
        <p14:creationId xmlns:p14="http://schemas.microsoft.com/office/powerpoint/2010/main" val="50666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8">
          <a:extLst>
            <a:ext uri="{FF2B5EF4-FFF2-40B4-BE49-F238E27FC236}">
              <a16:creationId xmlns:a16="http://schemas.microsoft.com/office/drawing/2014/main" id="{5CB5D417-17E4-BB57-E2A3-B4374F7B4640}"/>
            </a:ext>
          </a:extLst>
        </p:cNvPr>
        <p:cNvGrpSpPr/>
        <p:nvPr/>
      </p:nvGrpSpPr>
      <p:grpSpPr>
        <a:xfrm>
          <a:off x="0" y="0"/>
          <a:ext cx="0" cy="0"/>
          <a:chOff x="0" y="0"/>
          <a:chExt cx="0" cy="0"/>
        </a:xfrm>
      </p:grpSpPr>
      <p:sp>
        <p:nvSpPr>
          <p:cNvPr id="369" name="Google Shape;369;p34">
            <a:extLst>
              <a:ext uri="{FF2B5EF4-FFF2-40B4-BE49-F238E27FC236}">
                <a16:creationId xmlns:a16="http://schemas.microsoft.com/office/drawing/2014/main" id="{2E389B0F-6178-AFF2-0A0E-60B44D9E7EBD}"/>
              </a:ext>
            </a:extLst>
          </p:cNvPr>
          <p:cNvSpPr txBox="1">
            <a:spLocks noGrp="1"/>
          </p:cNvSpPr>
          <p:nvPr>
            <p:ph type="title"/>
          </p:nvPr>
        </p:nvSpPr>
        <p:spPr>
          <a:xfrm>
            <a:off x="100061" y="65639"/>
            <a:ext cx="6048209" cy="86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PPDB home page</a:t>
            </a:r>
            <a:endParaRPr sz="3600" dirty="0"/>
          </a:p>
        </p:txBody>
      </p:sp>
      <p:sp>
        <p:nvSpPr>
          <p:cNvPr id="371" name="Google Shape;371;p34">
            <a:extLst>
              <a:ext uri="{FF2B5EF4-FFF2-40B4-BE49-F238E27FC236}">
                <a16:creationId xmlns:a16="http://schemas.microsoft.com/office/drawing/2014/main" id="{F08E59C1-E00C-C23E-D9B8-E40711D6E5B8}"/>
              </a:ext>
            </a:extLst>
          </p:cNvPr>
          <p:cNvSpPr/>
          <p:nvPr/>
        </p:nvSpPr>
        <p:spPr>
          <a:xfrm>
            <a:off x="1610524" y="719721"/>
            <a:ext cx="81633" cy="4170844"/>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1026" name="Picture 2">
            <a:extLst>
              <a:ext uri="{FF2B5EF4-FFF2-40B4-BE49-F238E27FC236}">
                <a16:creationId xmlns:a16="http://schemas.microsoft.com/office/drawing/2014/main" id="{F4502EF6-AD36-B3F3-B78B-5A0941C9B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624" y="901464"/>
            <a:ext cx="4681122" cy="308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1B8B3E3-D5D9-7F45-FB56-2C4B3547EE36}"/>
              </a:ext>
            </a:extLst>
          </p:cNvPr>
          <p:cNvPicPr>
            <a:picLocks noChangeAspect="1"/>
          </p:cNvPicPr>
          <p:nvPr/>
        </p:nvPicPr>
        <p:blipFill>
          <a:blip r:embed="rId4"/>
          <a:stretch>
            <a:fillRect/>
          </a:stretch>
        </p:blipFill>
        <p:spPr>
          <a:xfrm>
            <a:off x="100061" y="3803306"/>
            <a:ext cx="1348596" cy="1340194"/>
          </a:xfrm>
          <a:prstGeom prst="rect">
            <a:avLst/>
          </a:prstGeom>
        </p:spPr>
      </p:pic>
      <p:pic>
        <p:nvPicPr>
          <p:cNvPr id="5" name="Picture 4">
            <a:extLst>
              <a:ext uri="{FF2B5EF4-FFF2-40B4-BE49-F238E27FC236}">
                <a16:creationId xmlns:a16="http://schemas.microsoft.com/office/drawing/2014/main" id="{F2D1DF3F-4B4B-93D2-4460-1D6D449D506E}"/>
              </a:ext>
            </a:extLst>
          </p:cNvPr>
          <p:cNvPicPr>
            <a:picLocks noChangeAspect="1"/>
          </p:cNvPicPr>
          <p:nvPr/>
        </p:nvPicPr>
        <p:blipFill>
          <a:blip r:embed="rId5"/>
          <a:stretch>
            <a:fillRect/>
          </a:stretch>
        </p:blipFill>
        <p:spPr>
          <a:xfrm>
            <a:off x="6731789" y="155908"/>
            <a:ext cx="1645964" cy="2671670"/>
          </a:xfrm>
          <a:prstGeom prst="rect">
            <a:avLst/>
          </a:prstGeom>
        </p:spPr>
      </p:pic>
      <p:pic>
        <p:nvPicPr>
          <p:cNvPr id="8" name="Picture 7">
            <a:extLst>
              <a:ext uri="{FF2B5EF4-FFF2-40B4-BE49-F238E27FC236}">
                <a16:creationId xmlns:a16="http://schemas.microsoft.com/office/drawing/2014/main" id="{A5F50432-2599-F9DC-9234-4336933A6636}"/>
              </a:ext>
            </a:extLst>
          </p:cNvPr>
          <p:cNvPicPr>
            <a:picLocks noChangeAspect="1"/>
          </p:cNvPicPr>
          <p:nvPr/>
        </p:nvPicPr>
        <p:blipFill>
          <a:blip r:embed="rId6"/>
          <a:stretch>
            <a:fillRect/>
          </a:stretch>
        </p:blipFill>
        <p:spPr>
          <a:xfrm>
            <a:off x="4311390" y="3102514"/>
            <a:ext cx="2755885" cy="2012168"/>
          </a:xfrm>
          <a:prstGeom prst="rect">
            <a:avLst/>
          </a:prstGeom>
        </p:spPr>
      </p:pic>
      <p:pic>
        <p:nvPicPr>
          <p:cNvPr id="11" name="Picture 10">
            <a:extLst>
              <a:ext uri="{FF2B5EF4-FFF2-40B4-BE49-F238E27FC236}">
                <a16:creationId xmlns:a16="http://schemas.microsoft.com/office/drawing/2014/main" id="{A820C274-611E-06E3-4083-24E666AE95FB}"/>
              </a:ext>
            </a:extLst>
          </p:cNvPr>
          <p:cNvPicPr>
            <a:picLocks noChangeAspect="1"/>
          </p:cNvPicPr>
          <p:nvPr/>
        </p:nvPicPr>
        <p:blipFill>
          <a:blip r:embed="rId7"/>
          <a:stretch>
            <a:fillRect/>
          </a:stretch>
        </p:blipFill>
        <p:spPr>
          <a:xfrm>
            <a:off x="6280489" y="3700864"/>
            <a:ext cx="2263725" cy="1407682"/>
          </a:xfrm>
          <a:prstGeom prst="rect">
            <a:avLst/>
          </a:prstGeom>
        </p:spPr>
      </p:pic>
      <p:sp>
        <p:nvSpPr>
          <p:cNvPr id="2" name="TextBox 1">
            <a:extLst>
              <a:ext uri="{FF2B5EF4-FFF2-40B4-BE49-F238E27FC236}">
                <a16:creationId xmlns:a16="http://schemas.microsoft.com/office/drawing/2014/main" id="{F610FF9D-33AF-41A0-D6FA-3F0089CF5C14}"/>
              </a:ext>
            </a:extLst>
          </p:cNvPr>
          <p:cNvSpPr txBox="1"/>
          <p:nvPr/>
        </p:nvSpPr>
        <p:spPr>
          <a:xfrm>
            <a:off x="111866" y="1363461"/>
            <a:ext cx="1455020" cy="1415772"/>
          </a:xfrm>
          <a:prstGeom prst="rect">
            <a:avLst/>
          </a:prstGeom>
          <a:noFill/>
        </p:spPr>
        <p:txBody>
          <a:bodyPr wrap="square">
            <a:spAutoFit/>
          </a:bodyPr>
          <a:lstStyle/>
          <a:p>
            <a:r>
              <a:rPr lang="en-GB" sz="1800" b="1" dirty="0">
                <a:solidFill>
                  <a:srgbClr val="0070C0"/>
                </a:solidFill>
              </a:rPr>
              <a:t>Screen shots of the online system.</a:t>
            </a:r>
            <a:br>
              <a:rPr lang="en-GB" b="1" dirty="0">
                <a:solidFill>
                  <a:srgbClr val="0070C0"/>
                </a:solidFill>
              </a:rPr>
            </a:br>
            <a:endParaRPr lang="en-GB" b="1" dirty="0">
              <a:solidFill>
                <a:srgbClr val="0070C0"/>
              </a:solidFill>
            </a:endParaRPr>
          </a:p>
        </p:txBody>
      </p:sp>
      <p:sp>
        <p:nvSpPr>
          <p:cNvPr id="4" name="TextBox 3">
            <a:extLst>
              <a:ext uri="{FF2B5EF4-FFF2-40B4-BE49-F238E27FC236}">
                <a16:creationId xmlns:a16="http://schemas.microsoft.com/office/drawing/2014/main" id="{B611E5FB-041F-A1F2-2746-93168B324CA2}"/>
              </a:ext>
            </a:extLst>
          </p:cNvPr>
          <p:cNvSpPr txBox="1"/>
          <p:nvPr/>
        </p:nvSpPr>
        <p:spPr>
          <a:xfrm>
            <a:off x="1754838" y="3922058"/>
            <a:ext cx="4077550" cy="307777"/>
          </a:xfrm>
          <a:prstGeom prst="rect">
            <a:avLst/>
          </a:prstGeom>
          <a:noFill/>
        </p:spPr>
        <p:txBody>
          <a:bodyPr wrap="square">
            <a:spAutoFit/>
          </a:bodyPr>
          <a:lstStyle/>
          <a:p>
            <a:r>
              <a:rPr lang="en-GB" b="1" dirty="0"/>
              <a:t>Database home page</a:t>
            </a:r>
          </a:p>
        </p:txBody>
      </p:sp>
      <p:sp>
        <p:nvSpPr>
          <p:cNvPr id="13" name="TextBox 12">
            <a:extLst>
              <a:ext uri="{FF2B5EF4-FFF2-40B4-BE49-F238E27FC236}">
                <a16:creationId xmlns:a16="http://schemas.microsoft.com/office/drawing/2014/main" id="{3C41BCE0-AA3F-CB2B-07C7-C6845E3FDF19}"/>
              </a:ext>
            </a:extLst>
          </p:cNvPr>
          <p:cNvSpPr txBox="1"/>
          <p:nvPr/>
        </p:nvSpPr>
        <p:spPr>
          <a:xfrm>
            <a:off x="7554771" y="1748682"/>
            <a:ext cx="1645964" cy="523220"/>
          </a:xfrm>
          <a:prstGeom prst="rect">
            <a:avLst/>
          </a:prstGeom>
          <a:noFill/>
        </p:spPr>
        <p:txBody>
          <a:bodyPr wrap="square">
            <a:spAutoFit/>
          </a:bodyPr>
          <a:lstStyle/>
          <a:p>
            <a:r>
              <a:rPr lang="en-GB" b="1" dirty="0" err="1">
                <a:solidFill>
                  <a:schemeClr val="tx1"/>
                </a:solidFill>
              </a:rPr>
              <a:t>Snippit</a:t>
            </a:r>
            <a:r>
              <a:rPr lang="en-GB" b="1" dirty="0">
                <a:solidFill>
                  <a:schemeClr val="tx1"/>
                </a:solidFill>
              </a:rPr>
              <a:t> of the </a:t>
            </a:r>
            <a:br>
              <a:rPr lang="en-GB" b="1" dirty="0">
                <a:solidFill>
                  <a:schemeClr val="tx1"/>
                </a:solidFill>
              </a:rPr>
            </a:br>
            <a:r>
              <a:rPr lang="en-GB" b="1" dirty="0">
                <a:solidFill>
                  <a:schemeClr val="tx1"/>
                </a:solidFill>
              </a:rPr>
              <a:t>PPDB A-Z index</a:t>
            </a:r>
            <a:r>
              <a:rPr lang="en-GB" b="1" dirty="0">
                <a:solidFill>
                  <a:srgbClr val="0070C0"/>
                </a:solidFill>
              </a:rPr>
              <a:t>.</a:t>
            </a:r>
            <a:endParaRPr lang="en-GB" dirty="0"/>
          </a:p>
        </p:txBody>
      </p:sp>
      <p:sp>
        <p:nvSpPr>
          <p:cNvPr id="15" name="TextBox 14">
            <a:extLst>
              <a:ext uri="{FF2B5EF4-FFF2-40B4-BE49-F238E27FC236}">
                <a16:creationId xmlns:a16="http://schemas.microsoft.com/office/drawing/2014/main" id="{CC5437E3-974B-D1D3-A0F0-FE1773CA8B5C}"/>
              </a:ext>
            </a:extLst>
          </p:cNvPr>
          <p:cNvSpPr txBox="1"/>
          <p:nvPr/>
        </p:nvSpPr>
        <p:spPr>
          <a:xfrm>
            <a:off x="6815519" y="3393087"/>
            <a:ext cx="2176796" cy="307777"/>
          </a:xfrm>
          <a:prstGeom prst="rect">
            <a:avLst/>
          </a:prstGeom>
          <a:noFill/>
        </p:spPr>
        <p:txBody>
          <a:bodyPr wrap="square">
            <a:spAutoFit/>
          </a:bodyPr>
          <a:lstStyle/>
          <a:p>
            <a:r>
              <a:rPr lang="en-GB" b="1" dirty="0"/>
              <a:t>Pesticide profile pages.</a:t>
            </a:r>
          </a:p>
        </p:txBody>
      </p:sp>
    </p:spTree>
    <p:extLst>
      <p:ext uri="{BB962C8B-B14F-4D97-AF65-F5344CB8AC3E}">
        <p14:creationId xmlns:p14="http://schemas.microsoft.com/office/powerpoint/2010/main" val="833656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634E0-C305-EA9B-8F98-8CE572CB0DE0}"/>
              </a:ext>
            </a:extLst>
          </p:cNvPr>
          <p:cNvSpPr>
            <a:spLocks noGrp="1"/>
          </p:cNvSpPr>
          <p:nvPr>
            <p:ph type="title"/>
          </p:nvPr>
        </p:nvSpPr>
        <p:spPr>
          <a:xfrm>
            <a:off x="1728338" y="297249"/>
            <a:ext cx="6700662" cy="720000"/>
          </a:xfrm>
        </p:spPr>
        <p:txBody>
          <a:bodyPr/>
          <a:lstStyle/>
          <a:p>
            <a:r>
              <a:rPr lang="en" dirty="0"/>
              <a:t>Data sources and choices</a:t>
            </a:r>
            <a:endParaRPr lang="en-GB" dirty="0"/>
          </a:p>
        </p:txBody>
      </p:sp>
      <p:sp>
        <p:nvSpPr>
          <p:cNvPr id="3" name="Content Placeholder 2">
            <a:extLst>
              <a:ext uri="{FF2B5EF4-FFF2-40B4-BE49-F238E27FC236}">
                <a16:creationId xmlns:a16="http://schemas.microsoft.com/office/drawing/2014/main" id="{8D712B75-5C05-326F-28A9-4697A026BC6E}"/>
              </a:ext>
            </a:extLst>
          </p:cNvPr>
          <p:cNvSpPr>
            <a:spLocks noGrp="1"/>
          </p:cNvSpPr>
          <p:nvPr>
            <p:ph idx="1"/>
          </p:nvPr>
        </p:nvSpPr>
        <p:spPr/>
        <p:txBody>
          <a:bodyPr/>
          <a:lstStyle/>
          <a:p>
            <a:pPr algn="just"/>
            <a:r>
              <a:rPr lang="en-GB" dirty="0"/>
              <a:t>Firstly, we define each data parameter in terms of meta-data. For </a:t>
            </a:r>
            <a:r>
              <a:rPr lang="en-GB" dirty="0" err="1"/>
              <a:t>physico</a:t>
            </a:r>
            <a:r>
              <a:rPr lang="en-GB" dirty="0"/>
              <a:t>-chemical and environmental fate data this might be in terms of, for example, measurement conditions and reporting metrics. For ecotoxicity it is in terms of the tested species, toxicological end point and reporting metric.</a:t>
            </a:r>
          </a:p>
          <a:p>
            <a:pPr algn="just"/>
            <a:endParaRPr lang="en-GB" dirty="0"/>
          </a:p>
          <a:p>
            <a:pPr algn="just"/>
            <a:r>
              <a:rPr lang="en-GB" dirty="0"/>
              <a:t>This data is then collated from a variety of sources. Our preferred source is  regulatory data preferably from the EU, UK, US, Canada Health or similar nation. Failing that we will search peer-reviewed literature, manufacturers, other databases and online resources. If we cannot locate our exact defined data type we will look for a close alternative. This might mean for example, data at a non-standard temperature, a different species or different toxicological endpoint.</a:t>
            </a:r>
          </a:p>
          <a:p>
            <a:pPr algn="just"/>
            <a:endParaRPr lang="en-GB" dirty="0"/>
          </a:p>
          <a:p>
            <a:pPr algn="just"/>
            <a:r>
              <a:rPr lang="en-GB" dirty="0"/>
              <a:t>The result is that our datasets are as complete as they can be, but they are not ‘pure’ – meaning that the data type may not be identical for each pesticide. This information is communicated to the user via an associated text description and our unique Quality Barometer (QB). The QB is a two-part code which conveys the broad data source type and our confidence in the data quality. Data quality is allocated via a simple rule-base assigning a number 0-5 (low-high).</a:t>
            </a:r>
          </a:p>
        </p:txBody>
      </p:sp>
      <p:sp>
        <p:nvSpPr>
          <p:cNvPr id="4" name="Content Placeholder 3">
            <a:extLst>
              <a:ext uri="{FF2B5EF4-FFF2-40B4-BE49-F238E27FC236}">
                <a16:creationId xmlns:a16="http://schemas.microsoft.com/office/drawing/2014/main" id="{1B2D67B3-7837-52B7-D83B-3D94004F5172}"/>
              </a:ext>
            </a:extLst>
          </p:cNvPr>
          <p:cNvSpPr>
            <a:spLocks noGrp="1"/>
          </p:cNvSpPr>
          <p:nvPr>
            <p:ph idx="10"/>
          </p:nvPr>
        </p:nvSpPr>
        <p:spPr/>
        <p:txBody>
          <a:bodyPr/>
          <a:lstStyle/>
          <a:p>
            <a:pPr marL="152400" indent="0">
              <a:buNone/>
            </a:pPr>
            <a:r>
              <a:rPr lang="en-GB" dirty="0"/>
              <a:t>04</a:t>
            </a:r>
          </a:p>
        </p:txBody>
      </p:sp>
      <p:pic>
        <p:nvPicPr>
          <p:cNvPr id="5" name="Picture 4">
            <a:extLst>
              <a:ext uri="{FF2B5EF4-FFF2-40B4-BE49-F238E27FC236}">
                <a16:creationId xmlns:a16="http://schemas.microsoft.com/office/drawing/2014/main" id="{386FACB6-1582-CDEE-9611-A88696718BB1}"/>
              </a:ext>
            </a:extLst>
          </p:cNvPr>
          <p:cNvPicPr>
            <a:picLocks noChangeAspect="1"/>
          </p:cNvPicPr>
          <p:nvPr/>
        </p:nvPicPr>
        <p:blipFill>
          <a:blip r:embed="rId2"/>
          <a:stretch>
            <a:fillRect/>
          </a:stretch>
        </p:blipFill>
        <p:spPr>
          <a:xfrm>
            <a:off x="110989" y="1152475"/>
            <a:ext cx="1417466" cy="1017375"/>
          </a:xfrm>
          <a:prstGeom prst="rect">
            <a:avLst/>
          </a:prstGeom>
        </p:spPr>
      </p:pic>
    </p:spTree>
    <p:extLst>
      <p:ext uri="{BB962C8B-B14F-4D97-AF65-F5344CB8AC3E}">
        <p14:creationId xmlns:p14="http://schemas.microsoft.com/office/powerpoint/2010/main" val="3794848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90BE-B12B-9B58-E3DB-7220EA292BA5}"/>
              </a:ext>
            </a:extLst>
          </p:cNvPr>
          <p:cNvSpPr>
            <a:spLocks noGrp="1"/>
          </p:cNvSpPr>
          <p:nvPr>
            <p:ph type="title"/>
          </p:nvPr>
        </p:nvSpPr>
        <p:spPr/>
        <p:txBody>
          <a:bodyPr/>
          <a:lstStyle/>
          <a:p>
            <a:r>
              <a:rPr lang="en" dirty="0"/>
              <a:t>Data management</a:t>
            </a:r>
            <a:endParaRPr lang="en-GB" dirty="0"/>
          </a:p>
        </p:txBody>
      </p:sp>
      <p:sp>
        <p:nvSpPr>
          <p:cNvPr id="3" name="Content Placeholder 2">
            <a:extLst>
              <a:ext uri="{FF2B5EF4-FFF2-40B4-BE49-F238E27FC236}">
                <a16:creationId xmlns:a16="http://schemas.microsoft.com/office/drawing/2014/main" id="{A0FF147E-6F84-BE80-768D-E65F05677A97}"/>
              </a:ext>
            </a:extLst>
          </p:cNvPr>
          <p:cNvSpPr>
            <a:spLocks noGrp="1"/>
          </p:cNvSpPr>
          <p:nvPr>
            <p:ph idx="1"/>
          </p:nvPr>
        </p:nvSpPr>
        <p:spPr/>
        <p:txBody>
          <a:bodyPr/>
          <a:lstStyle/>
          <a:p>
            <a:pPr marL="444500" indent="-285750" algn="just">
              <a:buFont typeface="Wingdings" panose="05000000000000000000" pitchFamily="2" charset="2"/>
              <a:buChar char="q"/>
            </a:pPr>
            <a:r>
              <a:rPr lang="en-GB" dirty="0"/>
              <a:t>The core database has been developed in an off-line MS Access format. This database consists of 20+ tables and hundreds of parameters.</a:t>
            </a:r>
          </a:p>
          <a:p>
            <a:pPr marL="444500" indent="-285750" algn="just">
              <a:buFont typeface="Wingdings" panose="05000000000000000000" pitchFamily="2" charset="2"/>
              <a:buChar char="q"/>
            </a:pPr>
            <a:r>
              <a:rPr lang="en-GB" dirty="0"/>
              <a:t>To aid data management, a bespoke Data Management Software system has been developed in-house which allows data to edited, added, searched and displayed off-line. It also allows us to keep tract of updates, data sources and other management data.</a:t>
            </a:r>
          </a:p>
          <a:p>
            <a:pPr marL="444500" indent="-285750" algn="just">
              <a:buFont typeface="Wingdings" panose="05000000000000000000" pitchFamily="2" charset="2"/>
              <a:buChar char="q"/>
            </a:pPr>
            <a:r>
              <a:rPr lang="en-GB" dirty="0"/>
              <a:t>Data is updated regularly using our data protocols. These describe each parameter, its meta data and preferred reporting format. This helps ensure data integrity and uniform data presentation.</a:t>
            </a:r>
          </a:p>
          <a:p>
            <a:pPr marL="444500" indent="-285750" algn="just">
              <a:buFont typeface="Wingdings" panose="05000000000000000000" pitchFamily="2" charset="2"/>
              <a:buChar char="q"/>
            </a:pPr>
            <a:r>
              <a:rPr lang="en-GB" dirty="0"/>
              <a:t>The Data Management System validates data entry, checks for erroneous entries and ensures embedded links function. It calculates indices, the data alerts and applies the interpretation rules. It then automatically writes the hundreds of HTML pages for the PPDB website.</a:t>
            </a:r>
          </a:p>
          <a:p>
            <a:pPr marL="444500" indent="-285750" algn="just">
              <a:buFont typeface="Wingdings" panose="05000000000000000000" pitchFamily="2" charset="2"/>
              <a:buChar char="q"/>
            </a:pPr>
            <a:r>
              <a:rPr lang="en-GB" dirty="0"/>
              <a:t>The Data Management system can also export data selected from the core database for external clients in MS Access or MS Excel files.</a:t>
            </a:r>
          </a:p>
          <a:p>
            <a:pPr marL="285750" indent="-285750" algn="just">
              <a:buFont typeface="Wingdings" panose="05000000000000000000" pitchFamily="2" charset="2"/>
              <a:buChar char="q"/>
            </a:pPr>
            <a:endParaRPr lang="en-GB" dirty="0"/>
          </a:p>
          <a:p>
            <a:pPr algn="just"/>
            <a:r>
              <a:rPr lang="en-GB" dirty="0"/>
              <a:t>The </a:t>
            </a:r>
            <a:r>
              <a:rPr lang="en-GB" dirty="0">
                <a:hlinkClick r:id="rId2" action="ppaction://hlinksldjump"/>
              </a:rPr>
              <a:t>next slide</a:t>
            </a:r>
            <a:r>
              <a:rPr lang="en-GB" dirty="0"/>
              <a:t> provides a schematic of the data management system.</a:t>
            </a:r>
          </a:p>
          <a:p>
            <a:endParaRPr lang="en-GB" dirty="0"/>
          </a:p>
        </p:txBody>
      </p:sp>
      <p:sp>
        <p:nvSpPr>
          <p:cNvPr id="4" name="Content Placeholder 3">
            <a:extLst>
              <a:ext uri="{FF2B5EF4-FFF2-40B4-BE49-F238E27FC236}">
                <a16:creationId xmlns:a16="http://schemas.microsoft.com/office/drawing/2014/main" id="{C5AA6B02-3B60-7174-5A67-C196E0127B58}"/>
              </a:ext>
            </a:extLst>
          </p:cNvPr>
          <p:cNvSpPr>
            <a:spLocks noGrp="1"/>
          </p:cNvSpPr>
          <p:nvPr>
            <p:ph idx="10"/>
          </p:nvPr>
        </p:nvSpPr>
        <p:spPr/>
        <p:txBody>
          <a:bodyPr/>
          <a:lstStyle/>
          <a:p>
            <a:pPr marL="152400" indent="0">
              <a:buNone/>
            </a:pPr>
            <a:r>
              <a:rPr lang="en-GB" dirty="0"/>
              <a:t>04</a:t>
            </a:r>
          </a:p>
        </p:txBody>
      </p:sp>
      <p:pic>
        <p:nvPicPr>
          <p:cNvPr id="6" name="Picture 5">
            <a:extLst>
              <a:ext uri="{FF2B5EF4-FFF2-40B4-BE49-F238E27FC236}">
                <a16:creationId xmlns:a16="http://schemas.microsoft.com/office/drawing/2014/main" id="{EFE9ECC0-B762-D42D-0B63-68552709534F}"/>
              </a:ext>
            </a:extLst>
          </p:cNvPr>
          <p:cNvPicPr>
            <a:picLocks noChangeAspect="1"/>
          </p:cNvPicPr>
          <p:nvPr/>
        </p:nvPicPr>
        <p:blipFill>
          <a:blip r:embed="rId3"/>
          <a:stretch>
            <a:fillRect/>
          </a:stretch>
        </p:blipFill>
        <p:spPr>
          <a:xfrm>
            <a:off x="110522" y="1152475"/>
            <a:ext cx="1418400" cy="961627"/>
          </a:xfrm>
          <a:prstGeom prst="rect">
            <a:avLst/>
          </a:prstGeom>
        </p:spPr>
      </p:pic>
    </p:spTree>
    <p:extLst>
      <p:ext uri="{BB962C8B-B14F-4D97-AF65-F5344CB8AC3E}">
        <p14:creationId xmlns:p14="http://schemas.microsoft.com/office/powerpoint/2010/main" val="1544479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a:extLst>
            <a:ext uri="{FF2B5EF4-FFF2-40B4-BE49-F238E27FC236}">
              <a16:creationId xmlns:a16="http://schemas.microsoft.com/office/drawing/2014/main" id="{D143C37C-FF97-636D-DBE8-C4108275FE81}"/>
            </a:ext>
          </a:extLst>
        </p:cNvPr>
        <p:cNvGrpSpPr/>
        <p:nvPr/>
      </p:nvGrpSpPr>
      <p:grpSpPr>
        <a:xfrm>
          <a:off x="0" y="0"/>
          <a:ext cx="0" cy="0"/>
          <a:chOff x="0" y="0"/>
          <a:chExt cx="0" cy="0"/>
        </a:xfrm>
      </p:grpSpPr>
      <p:grpSp>
        <p:nvGrpSpPr>
          <p:cNvPr id="374" name="Google Shape;374;p34">
            <a:extLst>
              <a:ext uri="{FF2B5EF4-FFF2-40B4-BE49-F238E27FC236}">
                <a16:creationId xmlns:a16="http://schemas.microsoft.com/office/drawing/2014/main" id="{3AFEA54E-8D85-CA18-B45C-BDCA3BF5FEFA}"/>
              </a:ext>
            </a:extLst>
          </p:cNvPr>
          <p:cNvGrpSpPr/>
          <p:nvPr/>
        </p:nvGrpSpPr>
        <p:grpSpPr>
          <a:xfrm rot="13365536">
            <a:off x="-692519" y="2607638"/>
            <a:ext cx="2696564" cy="2534956"/>
            <a:chOff x="1508997" y="325798"/>
            <a:chExt cx="3600306" cy="4131056"/>
          </a:xfrm>
        </p:grpSpPr>
        <p:sp>
          <p:nvSpPr>
            <p:cNvPr id="375" name="Google Shape;375;p34">
              <a:extLst>
                <a:ext uri="{FF2B5EF4-FFF2-40B4-BE49-F238E27FC236}">
                  <a16:creationId xmlns:a16="http://schemas.microsoft.com/office/drawing/2014/main" id="{BEB8580C-E96C-FC23-9DCE-674FA6B96417}"/>
                </a:ext>
              </a:extLst>
            </p:cNvPr>
            <p:cNvSpPr/>
            <p:nvPr/>
          </p:nvSpPr>
          <p:spPr>
            <a:xfrm>
              <a:off x="2661384" y="2764134"/>
              <a:ext cx="251034" cy="222256"/>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34">
              <a:extLst>
                <a:ext uri="{FF2B5EF4-FFF2-40B4-BE49-F238E27FC236}">
                  <a16:creationId xmlns:a16="http://schemas.microsoft.com/office/drawing/2014/main" id="{429D81FD-B882-29E9-D4E7-1F3899F2BE3B}"/>
                </a:ext>
              </a:extLst>
            </p:cNvPr>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34">
              <a:extLst>
                <a:ext uri="{FF2B5EF4-FFF2-40B4-BE49-F238E27FC236}">
                  <a16:creationId xmlns:a16="http://schemas.microsoft.com/office/drawing/2014/main" id="{89F582C3-AD63-4772-63AE-4B1642664DF1}"/>
                </a:ext>
              </a:extLst>
            </p:cNvPr>
            <p:cNvSpPr/>
            <p:nvPr/>
          </p:nvSpPr>
          <p:spPr>
            <a:xfrm>
              <a:off x="3986536" y="2628740"/>
              <a:ext cx="1061690" cy="1277825"/>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34">
              <a:extLst>
                <a:ext uri="{FF2B5EF4-FFF2-40B4-BE49-F238E27FC236}">
                  <a16:creationId xmlns:a16="http://schemas.microsoft.com/office/drawing/2014/main" id="{453DBC63-A4D9-AD4C-5C03-D9875BB6BA1B}"/>
                </a:ext>
              </a:extLst>
            </p:cNvPr>
            <p:cNvSpPr/>
            <p:nvPr/>
          </p:nvSpPr>
          <p:spPr>
            <a:xfrm>
              <a:off x="2759407" y="3194825"/>
              <a:ext cx="1017607" cy="1262028"/>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34">
              <a:extLst>
                <a:ext uri="{FF2B5EF4-FFF2-40B4-BE49-F238E27FC236}">
                  <a16:creationId xmlns:a16="http://schemas.microsoft.com/office/drawing/2014/main" id="{85DC863B-2834-CD5A-F4D7-E5DB4087B81A}"/>
                </a:ext>
              </a:extLst>
            </p:cNvPr>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34">
              <a:extLst>
                <a:ext uri="{FF2B5EF4-FFF2-40B4-BE49-F238E27FC236}">
                  <a16:creationId xmlns:a16="http://schemas.microsoft.com/office/drawing/2014/main" id="{C2EE5605-9CEC-E892-43EF-5CF2C9BE5FB1}"/>
                </a:ext>
              </a:extLst>
            </p:cNvPr>
            <p:cNvSpPr/>
            <p:nvPr/>
          </p:nvSpPr>
          <p:spPr>
            <a:xfrm>
              <a:off x="2298697" y="2425953"/>
              <a:ext cx="147726" cy="131639"/>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34">
              <a:extLst>
                <a:ext uri="{FF2B5EF4-FFF2-40B4-BE49-F238E27FC236}">
                  <a16:creationId xmlns:a16="http://schemas.microsoft.com/office/drawing/2014/main" id="{679DCE15-9953-4C0F-651B-E89FCD4E6382}"/>
                </a:ext>
              </a:extLst>
            </p:cNvPr>
            <p:cNvSpPr/>
            <p:nvPr/>
          </p:nvSpPr>
          <p:spPr>
            <a:xfrm>
              <a:off x="2639329" y="3213818"/>
              <a:ext cx="149396" cy="131639"/>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34">
              <a:extLst>
                <a:ext uri="{FF2B5EF4-FFF2-40B4-BE49-F238E27FC236}">
                  <a16:creationId xmlns:a16="http://schemas.microsoft.com/office/drawing/2014/main" id="{2EA52658-768D-8FF1-928F-C04D2271665E}"/>
                </a:ext>
              </a:extLst>
            </p:cNvPr>
            <p:cNvSpPr/>
            <p:nvPr/>
          </p:nvSpPr>
          <p:spPr>
            <a:xfrm>
              <a:off x="3377567" y="1513108"/>
              <a:ext cx="147558" cy="131639"/>
            </a:xfrm>
            <a:custGeom>
              <a:avLst/>
              <a:gdLst/>
              <a:ahLst/>
              <a:cxnLst/>
              <a:rect l="l" t="t" r="r" b="b"/>
              <a:pathLst>
                <a:path w="97559" h="87034" extrusionOk="0">
                  <a:moveTo>
                    <a:pt x="15788" y="23884"/>
                  </a:move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600"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6" y="77724"/>
                  </a:cubicBezTo>
                  <a:cubicBezTo>
                    <a:pt x="74890" y="77319"/>
                    <a:pt x="74890" y="76510"/>
                    <a:pt x="75295" y="76105"/>
                  </a:cubicBezTo>
                  <a:cubicBezTo>
                    <a:pt x="76914" y="72461"/>
                    <a:pt x="79343" y="67199"/>
                    <a:pt x="82177" y="62746"/>
                  </a:cubicBezTo>
                  <a:cubicBezTo>
                    <a:pt x="85011" y="57888"/>
                    <a:pt x="87844" y="53435"/>
                    <a:pt x="90273" y="50197"/>
                  </a:cubicBezTo>
                  <a:cubicBezTo>
                    <a:pt x="90678" y="49792"/>
                    <a:pt x="91083" y="48982"/>
                    <a:pt x="91488" y="48578"/>
                  </a:cubicBezTo>
                  <a:cubicBezTo>
                    <a:pt x="91892" y="48578"/>
                    <a:pt x="92297" y="48578"/>
                    <a:pt x="92297" y="48578"/>
                  </a:cubicBezTo>
                  <a:cubicBezTo>
                    <a:pt x="95131" y="48578"/>
                    <a:pt x="97560" y="46149"/>
                    <a:pt x="97560" y="43315"/>
                  </a:cubicBezTo>
                  <a:cubicBezTo>
                    <a:pt x="97560" y="40481"/>
                    <a:pt x="95131" y="38052"/>
                    <a:pt x="92297" y="38052"/>
                  </a:cubicBezTo>
                  <a:cubicBezTo>
                    <a:pt x="91892" y="38052"/>
                    <a:pt x="91488" y="38052"/>
                    <a:pt x="91083" y="38457"/>
                  </a:cubicBezTo>
                  <a:cubicBezTo>
                    <a:pt x="90678" y="38052"/>
                    <a:pt x="90273" y="37648"/>
                    <a:pt x="89868" y="36838"/>
                  </a:cubicBezTo>
                  <a:cubicBezTo>
                    <a:pt x="87440" y="33599"/>
                    <a:pt x="84606" y="28742"/>
                    <a:pt x="81772" y="23884"/>
                  </a:cubicBezTo>
                  <a:cubicBezTo>
                    <a:pt x="78938" y="19026"/>
                    <a:pt x="76510" y="14168"/>
                    <a:pt x="74890" y="10525"/>
                  </a:cubicBezTo>
                  <a:cubicBezTo>
                    <a:pt x="74486" y="9716"/>
                    <a:pt x="74486" y="9311"/>
                    <a:pt x="74081" y="8906"/>
                  </a:cubicBezTo>
                  <a:cubicBezTo>
                    <a:pt x="74890" y="8096"/>
                    <a:pt x="75295" y="6882"/>
                    <a:pt x="75295" y="5263"/>
                  </a:cubicBezTo>
                  <a:cubicBezTo>
                    <a:pt x="75295" y="2429"/>
                    <a:pt x="72866" y="0"/>
                    <a:pt x="70033" y="0"/>
                  </a:cubicBezTo>
                  <a:cubicBezTo>
                    <a:pt x="67604" y="0"/>
                    <a:pt x="65580" y="1619"/>
                    <a:pt x="65175" y="3643"/>
                  </a:cubicBezTo>
                  <a:cubicBezTo>
                    <a:pt x="64770" y="3643"/>
                    <a:pt x="63960" y="3643"/>
                    <a:pt x="63151" y="3643"/>
                  </a:cubicBezTo>
                  <a:cubicBezTo>
                    <a:pt x="59103" y="4048"/>
                    <a:pt x="53435" y="4048"/>
                    <a:pt x="48173" y="4048"/>
                  </a:cubicBezTo>
                  <a:cubicBezTo>
                    <a:pt x="42505" y="4048"/>
                    <a:pt x="37243" y="3643"/>
                    <a:pt x="33195" y="3643"/>
                  </a:cubicBezTo>
                  <a:cubicBezTo>
                    <a:pt x="32385" y="3643"/>
                    <a:pt x="31980" y="3643"/>
                    <a:pt x="31171" y="3643"/>
                  </a:cubicBezTo>
                  <a:cubicBezTo>
                    <a:pt x="30361" y="1619"/>
                    <a:pt x="28337" y="0"/>
                    <a:pt x="26313" y="0"/>
                  </a:cubicBezTo>
                  <a:cubicBezTo>
                    <a:pt x="23479" y="0"/>
                    <a:pt x="21050" y="2429"/>
                    <a:pt x="21050" y="5263"/>
                  </a:cubicBezTo>
                  <a:cubicBezTo>
                    <a:pt x="21050" y="6477"/>
                    <a:pt x="21455" y="7691"/>
                    <a:pt x="22265" y="8906"/>
                  </a:cubicBezTo>
                  <a:cubicBezTo>
                    <a:pt x="21860" y="9311"/>
                    <a:pt x="21860" y="10120"/>
                    <a:pt x="21455" y="10525"/>
                  </a:cubicBezTo>
                  <a:cubicBezTo>
                    <a:pt x="21050" y="14168"/>
                    <a:pt x="18621" y="19026"/>
                    <a:pt x="15788" y="23884"/>
                  </a:cubicBezTo>
                  <a:close/>
                  <a:moveTo>
                    <a:pt x="25098" y="11740"/>
                  </a:moveTo>
                  <a:cubicBezTo>
                    <a:pt x="25503" y="11335"/>
                    <a:pt x="25908" y="10525"/>
                    <a:pt x="26313" y="10120"/>
                  </a:cubicBezTo>
                  <a:cubicBezTo>
                    <a:pt x="26718" y="10120"/>
                    <a:pt x="27122" y="10525"/>
                    <a:pt x="27527" y="10525"/>
                  </a:cubicBezTo>
                  <a:cubicBezTo>
                    <a:pt x="29956" y="10525"/>
                    <a:pt x="31980" y="8906"/>
                    <a:pt x="32385" y="6882"/>
                  </a:cubicBezTo>
                  <a:cubicBezTo>
                    <a:pt x="32790" y="6882"/>
                    <a:pt x="33600"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4"/>
                  </a:cubicBezTo>
                  <a:cubicBezTo>
                    <a:pt x="84201" y="29551"/>
                    <a:pt x="86630" y="34409"/>
                    <a:pt x="88249" y="38052"/>
                  </a:cubicBezTo>
                  <a:cubicBezTo>
                    <a:pt x="88654" y="38457"/>
                    <a:pt x="88654" y="39267"/>
                    <a:pt x="89059" y="39672"/>
                  </a:cubicBezTo>
                  <a:cubicBezTo>
                    <a:pt x="88249" y="40481"/>
                    <a:pt x="87440" y="41696"/>
                    <a:pt x="87440" y="43315"/>
                  </a:cubicBezTo>
                  <a:cubicBezTo>
                    <a:pt x="87440" y="44529"/>
                    <a:pt x="87844" y="45744"/>
                    <a:pt x="88654" y="46958"/>
                  </a:cubicBezTo>
                  <a:cubicBezTo>
                    <a:pt x="88249" y="47363"/>
                    <a:pt x="88249" y="48173"/>
                    <a:pt x="87844" y="48578"/>
                  </a:cubicBezTo>
                  <a:cubicBezTo>
                    <a:pt x="86225" y="52221"/>
                    <a:pt x="83796" y="57483"/>
                    <a:pt x="80963" y="61936"/>
                  </a:cubicBezTo>
                  <a:cubicBezTo>
                    <a:pt x="78129" y="66794"/>
                    <a:pt x="75295" y="71247"/>
                    <a:pt x="72866" y="74890"/>
                  </a:cubicBezTo>
                  <a:cubicBezTo>
                    <a:pt x="72462" y="75295"/>
                    <a:pt x="72057" y="76105"/>
                    <a:pt x="71652" y="76510"/>
                  </a:cubicBezTo>
                  <a:cubicBezTo>
                    <a:pt x="71247" y="76510"/>
                    <a:pt x="70842" y="76105"/>
                    <a:pt x="70437" y="76105"/>
                  </a:cubicBezTo>
                  <a:cubicBezTo>
                    <a:pt x="68009" y="76105"/>
                    <a:pt x="65985" y="77724"/>
                    <a:pt x="65580" y="79748"/>
                  </a:cubicBezTo>
                  <a:cubicBezTo>
                    <a:pt x="65175" y="79748"/>
                    <a:pt x="64365" y="79748"/>
                    <a:pt x="63556" y="80153"/>
                  </a:cubicBezTo>
                  <a:cubicBezTo>
                    <a:pt x="59507" y="80558"/>
                    <a:pt x="53840" y="80963"/>
                    <a:pt x="48578" y="80963"/>
                  </a:cubicBezTo>
                  <a:cubicBezTo>
                    <a:pt x="42910" y="80963"/>
                    <a:pt x="37648" y="80558"/>
                    <a:pt x="33600" y="80153"/>
                  </a:cubicBezTo>
                  <a:cubicBezTo>
                    <a:pt x="32790" y="80153"/>
                    <a:pt x="31980" y="80153"/>
                    <a:pt x="31171" y="79748"/>
                  </a:cubicBezTo>
                  <a:cubicBezTo>
                    <a:pt x="30361" y="78129"/>
                    <a:pt x="28742" y="76914"/>
                    <a:pt x="26718" y="76914"/>
                  </a:cubicBezTo>
                  <a:cubicBezTo>
                    <a:pt x="26718" y="76914"/>
                    <a:pt x="26313" y="76914"/>
                    <a:pt x="26313" y="76914"/>
                  </a:cubicBezTo>
                  <a:cubicBezTo>
                    <a:pt x="25908" y="76105"/>
                    <a:pt x="25098" y="75700"/>
                    <a:pt x="24694" y="74486"/>
                  </a:cubicBezTo>
                  <a:cubicBezTo>
                    <a:pt x="22265" y="71247"/>
                    <a:pt x="19431" y="66389"/>
                    <a:pt x="16597" y="61532"/>
                  </a:cubicBezTo>
                  <a:cubicBezTo>
                    <a:pt x="13764" y="56674"/>
                    <a:pt x="11335" y="51816"/>
                    <a:pt x="9716" y="48173"/>
                  </a:cubicBezTo>
                  <a:cubicBezTo>
                    <a:pt x="9311" y="47363"/>
                    <a:pt x="9311" y="46958"/>
                    <a:pt x="8906" y="46553"/>
                  </a:cubicBezTo>
                  <a:cubicBezTo>
                    <a:pt x="9716" y="45744"/>
                    <a:pt x="10120" y="44529"/>
                    <a:pt x="10120" y="42910"/>
                  </a:cubicBezTo>
                  <a:cubicBezTo>
                    <a:pt x="10120" y="41696"/>
                    <a:pt x="9716" y="40481"/>
                    <a:pt x="8501" y="39267"/>
                  </a:cubicBezTo>
                  <a:cubicBezTo>
                    <a:pt x="8906" y="38862"/>
                    <a:pt x="8906" y="38052"/>
                    <a:pt x="9311" y="37648"/>
                  </a:cubicBezTo>
                  <a:cubicBezTo>
                    <a:pt x="10930" y="34004"/>
                    <a:pt x="13359" y="28742"/>
                    <a:pt x="16193" y="24289"/>
                  </a:cubicBezTo>
                  <a:cubicBezTo>
                    <a:pt x="19836" y="19836"/>
                    <a:pt x="22670" y="14978"/>
                    <a:pt x="25098" y="117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34">
              <a:extLst>
                <a:ext uri="{FF2B5EF4-FFF2-40B4-BE49-F238E27FC236}">
                  <a16:creationId xmlns:a16="http://schemas.microsoft.com/office/drawing/2014/main" id="{01639574-8353-745D-7CD1-1BA327E23477}"/>
                </a:ext>
              </a:extLst>
            </p:cNvPr>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 name="Google Shape;384;p34">
              <a:extLst>
                <a:ext uri="{FF2B5EF4-FFF2-40B4-BE49-F238E27FC236}">
                  <a16:creationId xmlns:a16="http://schemas.microsoft.com/office/drawing/2014/main" id="{3E9E3E15-0681-73C7-9808-15425D659987}"/>
                </a:ext>
              </a:extLst>
            </p:cNvPr>
            <p:cNvSpPr/>
            <p:nvPr/>
          </p:nvSpPr>
          <p:spPr>
            <a:xfrm>
              <a:off x="2676699" y="1193919"/>
              <a:ext cx="132251" cy="120619"/>
            </a:xfrm>
            <a:custGeom>
              <a:avLst/>
              <a:gdLst/>
              <a:ahLst/>
              <a:cxnLst/>
              <a:rect l="l" t="t" r="r" b="b"/>
              <a:pathLst>
                <a:path w="87439" h="79748" extrusionOk="0">
                  <a:moveTo>
                    <a:pt x="5263" y="44934"/>
                  </a:moveTo>
                  <a:cubicBezTo>
                    <a:pt x="5667" y="44934"/>
                    <a:pt x="5667" y="44934"/>
                    <a:pt x="6072" y="44934"/>
                  </a:cubicBezTo>
                  <a:cubicBezTo>
                    <a:pt x="6477" y="45339"/>
                    <a:pt x="6882" y="45744"/>
                    <a:pt x="6882" y="46149"/>
                  </a:cubicBezTo>
                  <a:cubicBezTo>
                    <a:pt x="8906" y="48982"/>
                    <a:pt x="11740" y="53435"/>
                    <a:pt x="14168" y="57483"/>
                  </a:cubicBezTo>
                  <a:cubicBezTo>
                    <a:pt x="16597" y="61531"/>
                    <a:pt x="19026" y="65984"/>
                    <a:pt x="20241" y="69628"/>
                  </a:cubicBezTo>
                  <a:cubicBezTo>
                    <a:pt x="20645" y="70437"/>
                    <a:pt x="20645" y="70842"/>
                    <a:pt x="21050" y="71652"/>
                  </a:cubicBezTo>
                  <a:cubicBezTo>
                    <a:pt x="20241" y="72461"/>
                    <a:pt x="19431" y="73676"/>
                    <a:pt x="19431" y="74890"/>
                  </a:cubicBezTo>
                  <a:cubicBezTo>
                    <a:pt x="19431" y="77724"/>
                    <a:pt x="21455" y="79748"/>
                    <a:pt x="24289" y="79748"/>
                  </a:cubicBezTo>
                  <a:cubicBezTo>
                    <a:pt x="26718" y="79748"/>
                    <a:pt x="28742" y="78129"/>
                    <a:pt x="28742" y="75700"/>
                  </a:cubicBezTo>
                  <a:cubicBezTo>
                    <a:pt x="29147" y="75700"/>
                    <a:pt x="29551" y="75700"/>
                    <a:pt x="30361" y="75700"/>
                  </a:cubicBezTo>
                  <a:cubicBezTo>
                    <a:pt x="34004" y="75295"/>
                    <a:pt x="38862" y="74890"/>
                    <a:pt x="43720" y="74890"/>
                  </a:cubicBezTo>
                  <a:cubicBezTo>
                    <a:pt x="48578" y="74890"/>
                    <a:pt x="53435" y="74890"/>
                    <a:pt x="57079" y="75295"/>
                  </a:cubicBezTo>
                  <a:cubicBezTo>
                    <a:pt x="57483" y="75295"/>
                    <a:pt x="58293" y="75295"/>
                    <a:pt x="58698" y="75295"/>
                  </a:cubicBezTo>
                  <a:cubicBezTo>
                    <a:pt x="59507" y="77319"/>
                    <a:pt x="61127" y="78534"/>
                    <a:pt x="63151" y="78534"/>
                  </a:cubicBezTo>
                  <a:cubicBezTo>
                    <a:pt x="65984" y="78534"/>
                    <a:pt x="68009" y="76510"/>
                    <a:pt x="68009" y="73676"/>
                  </a:cubicBezTo>
                  <a:cubicBezTo>
                    <a:pt x="68009" y="72461"/>
                    <a:pt x="67604" y="71247"/>
                    <a:pt x="66794" y="70437"/>
                  </a:cubicBezTo>
                  <a:cubicBezTo>
                    <a:pt x="67199" y="70033"/>
                    <a:pt x="67199" y="69628"/>
                    <a:pt x="67604" y="68818"/>
                  </a:cubicBezTo>
                  <a:cubicBezTo>
                    <a:pt x="69223" y="65580"/>
                    <a:pt x="71247" y="61127"/>
                    <a:pt x="73676" y="56674"/>
                  </a:cubicBezTo>
                  <a:cubicBezTo>
                    <a:pt x="76105" y="52221"/>
                    <a:pt x="78938" y="48173"/>
                    <a:pt x="80963" y="45339"/>
                  </a:cubicBezTo>
                  <a:cubicBezTo>
                    <a:pt x="81367" y="44934"/>
                    <a:pt x="81772" y="44529"/>
                    <a:pt x="81772" y="44125"/>
                  </a:cubicBezTo>
                  <a:cubicBezTo>
                    <a:pt x="82177" y="44125"/>
                    <a:pt x="82177" y="44125"/>
                    <a:pt x="82582" y="44125"/>
                  </a:cubicBezTo>
                  <a:cubicBezTo>
                    <a:pt x="85415" y="44125"/>
                    <a:pt x="87440" y="42100"/>
                    <a:pt x="87440" y="39267"/>
                  </a:cubicBezTo>
                  <a:cubicBezTo>
                    <a:pt x="87440" y="36433"/>
                    <a:pt x="85415" y="34409"/>
                    <a:pt x="82582" y="34409"/>
                  </a:cubicBezTo>
                  <a:cubicBezTo>
                    <a:pt x="82177" y="34409"/>
                    <a:pt x="81772" y="34409"/>
                    <a:pt x="81772" y="34409"/>
                  </a:cubicBezTo>
                  <a:cubicBezTo>
                    <a:pt x="81367" y="34004"/>
                    <a:pt x="80963" y="33599"/>
                    <a:pt x="80963" y="33195"/>
                  </a:cubicBezTo>
                  <a:cubicBezTo>
                    <a:pt x="78938" y="30361"/>
                    <a:pt x="76105" y="25908"/>
                    <a:pt x="73676" y="21860"/>
                  </a:cubicBezTo>
                  <a:cubicBezTo>
                    <a:pt x="71247" y="17407"/>
                    <a:pt x="69223" y="13359"/>
                    <a:pt x="67604" y="9715"/>
                  </a:cubicBezTo>
                  <a:cubicBezTo>
                    <a:pt x="67199" y="9311"/>
                    <a:pt x="67199" y="8501"/>
                    <a:pt x="66794" y="8096"/>
                  </a:cubicBezTo>
                  <a:cubicBezTo>
                    <a:pt x="67604" y="7287"/>
                    <a:pt x="68009" y="6072"/>
                    <a:pt x="68009" y="4858"/>
                  </a:cubicBezTo>
                  <a:cubicBezTo>
                    <a:pt x="68009" y="2024"/>
                    <a:pt x="65984" y="0"/>
                    <a:pt x="63151" y="0"/>
                  </a:cubicBezTo>
                  <a:cubicBezTo>
                    <a:pt x="61127" y="0"/>
                    <a:pt x="59507" y="1214"/>
                    <a:pt x="58698" y="3239"/>
                  </a:cubicBezTo>
                  <a:cubicBezTo>
                    <a:pt x="58293" y="3239"/>
                    <a:pt x="57483" y="3239"/>
                    <a:pt x="57079" y="3239"/>
                  </a:cubicBezTo>
                  <a:cubicBezTo>
                    <a:pt x="53435" y="3643"/>
                    <a:pt x="48578" y="3643"/>
                    <a:pt x="43720" y="3643"/>
                  </a:cubicBezTo>
                  <a:cubicBezTo>
                    <a:pt x="38862" y="3643"/>
                    <a:pt x="34004" y="3239"/>
                    <a:pt x="30361" y="3239"/>
                  </a:cubicBezTo>
                  <a:cubicBezTo>
                    <a:pt x="29956" y="3239"/>
                    <a:pt x="29147" y="3239"/>
                    <a:pt x="28742" y="3239"/>
                  </a:cubicBezTo>
                  <a:cubicBezTo>
                    <a:pt x="27932" y="1214"/>
                    <a:pt x="26313" y="0"/>
                    <a:pt x="24289" y="0"/>
                  </a:cubicBezTo>
                  <a:cubicBezTo>
                    <a:pt x="21455" y="0"/>
                    <a:pt x="19431" y="2024"/>
                    <a:pt x="19431" y="4858"/>
                  </a:cubicBezTo>
                  <a:cubicBezTo>
                    <a:pt x="19431" y="6072"/>
                    <a:pt x="19836" y="7287"/>
                    <a:pt x="20645" y="8096"/>
                  </a:cubicBezTo>
                  <a:cubicBezTo>
                    <a:pt x="20241" y="8501"/>
                    <a:pt x="20241" y="8906"/>
                    <a:pt x="19836" y="9715"/>
                  </a:cubicBezTo>
                  <a:cubicBezTo>
                    <a:pt x="18217" y="12954"/>
                    <a:pt x="16193" y="17407"/>
                    <a:pt x="13764" y="21860"/>
                  </a:cubicBezTo>
                  <a:cubicBezTo>
                    <a:pt x="11335" y="25908"/>
                    <a:pt x="8501" y="30361"/>
                    <a:pt x="6477" y="33195"/>
                  </a:cubicBezTo>
                  <a:cubicBezTo>
                    <a:pt x="6072" y="33599"/>
                    <a:pt x="5667" y="34004"/>
                    <a:pt x="5667" y="34409"/>
                  </a:cubicBezTo>
                  <a:cubicBezTo>
                    <a:pt x="5263" y="34409"/>
                    <a:pt x="4858" y="34409"/>
                    <a:pt x="4858" y="34409"/>
                  </a:cubicBezTo>
                  <a:cubicBezTo>
                    <a:pt x="2024" y="34409"/>
                    <a:pt x="0" y="36433"/>
                    <a:pt x="0" y="39267"/>
                  </a:cubicBezTo>
                  <a:cubicBezTo>
                    <a:pt x="810" y="42910"/>
                    <a:pt x="2834" y="44934"/>
                    <a:pt x="5263" y="44934"/>
                  </a:cubicBezTo>
                  <a:close/>
                  <a:moveTo>
                    <a:pt x="9716" y="35624"/>
                  </a:moveTo>
                  <a:cubicBezTo>
                    <a:pt x="11335" y="32385"/>
                    <a:pt x="13359" y="27932"/>
                    <a:pt x="15788" y="23479"/>
                  </a:cubicBezTo>
                  <a:cubicBezTo>
                    <a:pt x="18217" y="19431"/>
                    <a:pt x="21050" y="14978"/>
                    <a:pt x="23074" y="12144"/>
                  </a:cubicBezTo>
                  <a:cubicBezTo>
                    <a:pt x="23479" y="11740"/>
                    <a:pt x="23884" y="11335"/>
                    <a:pt x="23884" y="10930"/>
                  </a:cubicBezTo>
                  <a:cubicBezTo>
                    <a:pt x="24289" y="10930"/>
                    <a:pt x="24289" y="10930"/>
                    <a:pt x="24694" y="10930"/>
                  </a:cubicBezTo>
                  <a:cubicBezTo>
                    <a:pt x="26718" y="10930"/>
                    <a:pt x="28337" y="9715"/>
                    <a:pt x="29147" y="7691"/>
                  </a:cubicBezTo>
                  <a:cubicBezTo>
                    <a:pt x="29551" y="7691"/>
                    <a:pt x="30361" y="7691"/>
                    <a:pt x="30766" y="7691"/>
                  </a:cubicBezTo>
                  <a:cubicBezTo>
                    <a:pt x="34409" y="7287"/>
                    <a:pt x="39267" y="7287"/>
                    <a:pt x="44125" y="7287"/>
                  </a:cubicBezTo>
                  <a:cubicBezTo>
                    <a:pt x="48982" y="7287"/>
                    <a:pt x="53840" y="7287"/>
                    <a:pt x="57483" y="7691"/>
                  </a:cubicBezTo>
                  <a:cubicBezTo>
                    <a:pt x="57888" y="7691"/>
                    <a:pt x="58698" y="7691"/>
                    <a:pt x="59103" y="7691"/>
                  </a:cubicBezTo>
                  <a:cubicBezTo>
                    <a:pt x="59912" y="9311"/>
                    <a:pt x="61532" y="10930"/>
                    <a:pt x="63556" y="10930"/>
                  </a:cubicBezTo>
                  <a:cubicBezTo>
                    <a:pt x="63960" y="10930"/>
                    <a:pt x="63960" y="10930"/>
                    <a:pt x="64365" y="10930"/>
                  </a:cubicBezTo>
                  <a:cubicBezTo>
                    <a:pt x="64770" y="11335"/>
                    <a:pt x="65175" y="11740"/>
                    <a:pt x="65175" y="12144"/>
                  </a:cubicBezTo>
                  <a:cubicBezTo>
                    <a:pt x="67199" y="14978"/>
                    <a:pt x="70033" y="19431"/>
                    <a:pt x="72461" y="23479"/>
                  </a:cubicBezTo>
                  <a:cubicBezTo>
                    <a:pt x="74890" y="27527"/>
                    <a:pt x="77319" y="31980"/>
                    <a:pt x="78938" y="35219"/>
                  </a:cubicBezTo>
                  <a:cubicBezTo>
                    <a:pt x="79343" y="35624"/>
                    <a:pt x="79343" y="36028"/>
                    <a:pt x="79748" y="36838"/>
                  </a:cubicBezTo>
                  <a:cubicBezTo>
                    <a:pt x="78938" y="37648"/>
                    <a:pt x="78534" y="38862"/>
                    <a:pt x="78534" y="40076"/>
                  </a:cubicBezTo>
                  <a:cubicBezTo>
                    <a:pt x="78534" y="41291"/>
                    <a:pt x="78938" y="42505"/>
                    <a:pt x="79748" y="43315"/>
                  </a:cubicBezTo>
                  <a:cubicBezTo>
                    <a:pt x="79343" y="43720"/>
                    <a:pt x="79343" y="44125"/>
                    <a:pt x="78938" y="44934"/>
                  </a:cubicBezTo>
                  <a:cubicBezTo>
                    <a:pt x="77319" y="48173"/>
                    <a:pt x="75295" y="52626"/>
                    <a:pt x="72866" y="57079"/>
                  </a:cubicBezTo>
                  <a:cubicBezTo>
                    <a:pt x="70437" y="61531"/>
                    <a:pt x="67604" y="65580"/>
                    <a:pt x="65580" y="68413"/>
                  </a:cubicBezTo>
                  <a:cubicBezTo>
                    <a:pt x="65175" y="68818"/>
                    <a:pt x="64770" y="69223"/>
                    <a:pt x="64770" y="69628"/>
                  </a:cubicBezTo>
                  <a:cubicBezTo>
                    <a:pt x="64365" y="69628"/>
                    <a:pt x="64365" y="69628"/>
                    <a:pt x="63960" y="69628"/>
                  </a:cubicBezTo>
                  <a:cubicBezTo>
                    <a:pt x="61936" y="69628"/>
                    <a:pt x="59912" y="70842"/>
                    <a:pt x="59507" y="72866"/>
                  </a:cubicBezTo>
                  <a:cubicBezTo>
                    <a:pt x="59103" y="72866"/>
                    <a:pt x="58293" y="72866"/>
                    <a:pt x="57888" y="72866"/>
                  </a:cubicBezTo>
                  <a:cubicBezTo>
                    <a:pt x="54245" y="73271"/>
                    <a:pt x="49387" y="73676"/>
                    <a:pt x="44529" y="73271"/>
                  </a:cubicBezTo>
                  <a:cubicBezTo>
                    <a:pt x="39672" y="73271"/>
                    <a:pt x="34814" y="72866"/>
                    <a:pt x="31171" y="72461"/>
                  </a:cubicBezTo>
                  <a:cubicBezTo>
                    <a:pt x="30361" y="72461"/>
                    <a:pt x="29956" y="72461"/>
                    <a:pt x="29147" y="72057"/>
                  </a:cubicBezTo>
                  <a:cubicBezTo>
                    <a:pt x="28337" y="70437"/>
                    <a:pt x="26718" y="69628"/>
                    <a:pt x="25098" y="69628"/>
                  </a:cubicBezTo>
                  <a:cubicBezTo>
                    <a:pt x="25098" y="69628"/>
                    <a:pt x="24694" y="69628"/>
                    <a:pt x="24694" y="69628"/>
                  </a:cubicBezTo>
                  <a:cubicBezTo>
                    <a:pt x="24289" y="69223"/>
                    <a:pt x="23884" y="68413"/>
                    <a:pt x="23074" y="67604"/>
                  </a:cubicBezTo>
                  <a:cubicBezTo>
                    <a:pt x="21050" y="64770"/>
                    <a:pt x="18217" y="60317"/>
                    <a:pt x="15788" y="56269"/>
                  </a:cubicBezTo>
                  <a:cubicBezTo>
                    <a:pt x="13359" y="51816"/>
                    <a:pt x="11335" y="47768"/>
                    <a:pt x="9716" y="44125"/>
                  </a:cubicBezTo>
                  <a:cubicBezTo>
                    <a:pt x="9311" y="43720"/>
                    <a:pt x="9311" y="42910"/>
                    <a:pt x="8906" y="42505"/>
                  </a:cubicBezTo>
                  <a:cubicBezTo>
                    <a:pt x="9716" y="41696"/>
                    <a:pt x="10120" y="40481"/>
                    <a:pt x="10120" y="39267"/>
                  </a:cubicBezTo>
                  <a:cubicBezTo>
                    <a:pt x="10120" y="38052"/>
                    <a:pt x="9716" y="36838"/>
                    <a:pt x="8906" y="36028"/>
                  </a:cubicBezTo>
                  <a:cubicBezTo>
                    <a:pt x="9311" y="36433"/>
                    <a:pt x="9311" y="36028"/>
                    <a:pt x="9716" y="356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34">
              <a:extLst>
                <a:ext uri="{FF2B5EF4-FFF2-40B4-BE49-F238E27FC236}">
                  <a16:creationId xmlns:a16="http://schemas.microsoft.com/office/drawing/2014/main" id="{C8039296-208B-AD9F-20B4-82A4C42BBE80}"/>
                </a:ext>
              </a:extLst>
            </p:cNvPr>
            <p:cNvSpPr/>
            <p:nvPr/>
          </p:nvSpPr>
          <p:spPr>
            <a:xfrm>
              <a:off x="1508997" y="325798"/>
              <a:ext cx="1031690" cy="1896840"/>
            </a:xfrm>
            <a:custGeom>
              <a:avLst/>
              <a:gdLst/>
              <a:ahLst/>
              <a:cxnLst/>
              <a:rect l="l" t="t" r="r" b="b"/>
              <a:pathLst>
                <a:path w="682109" h="1254109" extrusionOk="0">
                  <a:moveTo>
                    <a:pt x="507635" y="838367"/>
                  </a:moveTo>
                  <a:cubicBezTo>
                    <a:pt x="507635" y="832699"/>
                    <a:pt x="505611" y="827437"/>
                    <a:pt x="501968" y="823793"/>
                  </a:cubicBezTo>
                  <a:cubicBezTo>
                    <a:pt x="502777" y="821769"/>
                    <a:pt x="503992" y="819341"/>
                    <a:pt x="504801" y="816912"/>
                  </a:cubicBezTo>
                  <a:cubicBezTo>
                    <a:pt x="511683" y="801529"/>
                    <a:pt x="522208" y="781288"/>
                    <a:pt x="533543" y="761857"/>
                  </a:cubicBezTo>
                  <a:cubicBezTo>
                    <a:pt x="544878" y="742426"/>
                    <a:pt x="557427" y="723400"/>
                    <a:pt x="567142" y="709636"/>
                  </a:cubicBezTo>
                  <a:cubicBezTo>
                    <a:pt x="568762" y="707612"/>
                    <a:pt x="569976" y="705588"/>
                    <a:pt x="571595" y="703564"/>
                  </a:cubicBezTo>
                  <a:cubicBezTo>
                    <a:pt x="572810" y="703969"/>
                    <a:pt x="574429" y="703969"/>
                    <a:pt x="576048" y="703969"/>
                  </a:cubicBezTo>
                  <a:cubicBezTo>
                    <a:pt x="588193" y="703969"/>
                    <a:pt x="598313" y="694253"/>
                    <a:pt x="598313" y="681704"/>
                  </a:cubicBezTo>
                  <a:cubicBezTo>
                    <a:pt x="598313" y="669560"/>
                    <a:pt x="588597" y="659440"/>
                    <a:pt x="576048" y="659440"/>
                  </a:cubicBezTo>
                  <a:cubicBezTo>
                    <a:pt x="574429" y="659440"/>
                    <a:pt x="572810" y="659440"/>
                    <a:pt x="571190" y="659844"/>
                  </a:cubicBezTo>
                  <a:cubicBezTo>
                    <a:pt x="569976" y="658225"/>
                    <a:pt x="568357" y="656201"/>
                    <a:pt x="566738" y="654177"/>
                  </a:cubicBezTo>
                  <a:cubicBezTo>
                    <a:pt x="556617" y="640413"/>
                    <a:pt x="544473" y="621387"/>
                    <a:pt x="533543" y="601551"/>
                  </a:cubicBezTo>
                  <a:cubicBezTo>
                    <a:pt x="522208" y="582120"/>
                    <a:pt x="512088" y="561880"/>
                    <a:pt x="505206" y="546497"/>
                  </a:cubicBezTo>
                  <a:cubicBezTo>
                    <a:pt x="503992" y="544068"/>
                    <a:pt x="503182" y="542044"/>
                    <a:pt x="501968" y="539615"/>
                  </a:cubicBezTo>
                  <a:cubicBezTo>
                    <a:pt x="505206" y="535567"/>
                    <a:pt x="507230" y="530709"/>
                    <a:pt x="507230" y="525447"/>
                  </a:cubicBezTo>
                  <a:cubicBezTo>
                    <a:pt x="507230" y="518970"/>
                    <a:pt x="504396" y="513302"/>
                    <a:pt x="499943" y="509254"/>
                  </a:cubicBezTo>
                  <a:cubicBezTo>
                    <a:pt x="500348" y="508849"/>
                    <a:pt x="500348" y="508445"/>
                    <a:pt x="500753" y="507635"/>
                  </a:cubicBezTo>
                  <a:cubicBezTo>
                    <a:pt x="506016" y="495086"/>
                    <a:pt x="514112" y="478488"/>
                    <a:pt x="522208" y="461891"/>
                  </a:cubicBezTo>
                  <a:cubicBezTo>
                    <a:pt x="530709" y="445699"/>
                    <a:pt x="539615" y="429506"/>
                    <a:pt x="546902" y="417767"/>
                  </a:cubicBezTo>
                  <a:cubicBezTo>
                    <a:pt x="549735" y="412909"/>
                    <a:pt x="552569" y="408861"/>
                    <a:pt x="554593" y="406027"/>
                  </a:cubicBezTo>
                  <a:cubicBezTo>
                    <a:pt x="558641" y="405217"/>
                    <a:pt x="561475" y="402384"/>
                    <a:pt x="562285" y="398336"/>
                  </a:cubicBezTo>
                  <a:cubicBezTo>
                    <a:pt x="563094" y="398336"/>
                    <a:pt x="564309" y="397931"/>
                    <a:pt x="565118" y="397931"/>
                  </a:cubicBezTo>
                  <a:cubicBezTo>
                    <a:pt x="572810" y="397121"/>
                    <a:pt x="582525" y="396716"/>
                    <a:pt x="592646" y="396716"/>
                  </a:cubicBezTo>
                  <a:cubicBezTo>
                    <a:pt x="602766" y="396716"/>
                    <a:pt x="612481" y="397121"/>
                    <a:pt x="620173" y="397931"/>
                  </a:cubicBezTo>
                  <a:cubicBezTo>
                    <a:pt x="621387" y="397931"/>
                    <a:pt x="622602" y="398336"/>
                    <a:pt x="623411" y="398336"/>
                  </a:cubicBezTo>
                  <a:cubicBezTo>
                    <a:pt x="624626" y="402384"/>
                    <a:pt x="628269" y="405217"/>
                    <a:pt x="632722" y="405217"/>
                  </a:cubicBezTo>
                  <a:cubicBezTo>
                    <a:pt x="637985" y="405217"/>
                    <a:pt x="642437" y="400764"/>
                    <a:pt x="642437" y="395502"/>
                  </a:cubicBezTo>
                  <a:cubicBezTo>
                    <a:pt x="642437" y="393073"/>
                    <a:pt x="641628" y="390644"/>
                    <a:pt x="640009" y="389025"/>
                  </a:cubicBezTo>
                  <a:cubicBezTo>
                    <a:pt x="640413" y="388215"/>
                    <a:pt x="640818" y="387001"/>
                    <a:pt x="641223" y="386191"/>
                  </a:cubicBezTo>
                  <a:cubicBezTo>
                    <a:pt x="644462" y="379309"/>
                    <a:pt x="648914" y="370403"/>
                    <a:pt x="653772" y="361902"/>
                  </a:cubicBezTo>
                  <a:cubicBezTo>
                    <a:pt x="658630" y="353401"/>
                    <a:pt x="664297" y="344900"/>
                    <a:pt x="668750" y="338828"/>
                  </a:cubicBezTo>
                  <a:cubicBezTo>
                    <a:pt x="669560" y="337614"/>
                    <a:pt x="669965" y="336804"/>
                    <a:pt x="670774" y="335994"/>
                  </a:cubicBezTo>
                  <a:cubicBezTo>
                    <a:pt x="671179" y="335994"/>
                    <a:pt x="671989" y="336399"/>
                    <a:pt x="672394" y="336399"/>
                  </a:cubicBezTo>
                  <a:cubicBezTo>
                    <a:pt x="677656" y="336399"/>
                    <a:pt x="682109" y="331946"/>
                    <a:pt x="682109" y="326684"/>
                  </a:cubicBezTo>
                  <a:cubicBezTo>
                    <a:pt x="682109" y="321421"/>
                    <a:pt x="677656" y="316968"/>
                    <a:pt x="672394" y="316968"/>
                  </a:cubicBezTo>
                  <a:cubicBezTo>
                    <a:pt x="671584" y="316968"/>
                    <a:pt x="671179" y="317373"/>
                    <a:pt x="670370" y="317373"/>
                  </a:cubicBezTo>
                  <a:cubicBezTo>
                    <a:pt x="669560" y="316563"/>
                    <a:pt x="669155" y="315754"/>
                    <a:pt x="668345" y="314539"/>
                  </a:cubicBezTo>
                  <a:cubicBezTo>
                    <a:pt x="663893" y="308467"/>
                    <a:pt x="658630" y="299966"/>
                    <a:pt x="653772" y="291060"/>
                  </a:cubicBezTo>
                  <a:cubicBezTo>
                    <a:pt x="648914" y="282154"/>
                    <a:pt x="644462" y="273248"/>
                    <a:pt x="641223" y="266367"/>
                  </a:cubicBezTo>
                  <a:cubicBezTo>
                    <a:pt x="640818" y="265152"/>
                    <a:pt x="640413" y="264343"/>
                    <a:pt x="640009" y="263128"/>
                  </a:cubicBezTo>
                  <a:cubicBezTo>
                    <a:pt x="641628" y="261509"/>
                    <a:pt x="642437" y="259080"/>
                    <a:pt x="642437" y="257056"/>
                  </a:cubicBezTo>
                  <a:cubicBezTo>
                    <a:pt x="642437" y="251793"/>
                    <a:pt x="637985" y="247340"/>
                    <a:pt x="632722" y="247340"/>
                  </a:cubicBezTo>
                  <a:cubicBezTo>
                    <a:pt x="628674" y="247340"/>
                    <a:pt x="625031" y="250174"/>
                    <a:pt x="623411" y="253817"/>
                  </a:cubicBezTo>
                  <a:cubicBezTo>
                    <a:pt x="622197" y="253817"/>
                    <a:pt x="621387" y="254222"/>
                    <a:pt x="620173" y="254222"/>
                  </a:cubicBezTo>
                  <a:cubicBezTo>
                    <a:pt x="612481" y="255032"/>
                    <a:pt x="602766" y="255437"/>
                    <a:pt x="592646" y="255437"/>
                  </a:cubicBezTo>
                  <a:cubicBezTo>
                    <a:pt x="582525" y="255437"/>
                    <a:pt x="572810" y="255032"/>
                    <a:pt x="565118" y="254222"/>
                  </a:cubicBezTo>
                  <a:cubicBezTo>
                    <a:pt x="563904" y="254222"/>
                    <a:pt x="562689" y="254222"/>
                    <a:pt x="561880" y="253817"/>
                  </a:cubicBezTo>
                  <a:cubicBezTo>
                    <a:pt x="560665" y="250984"/>
                    <a:pt x="558236" y="248960"/>
                    <a:pt x="555403" y="247745"/>
                  </a:cubicBezTo>
                  <a:cubicBezTo>
                    <a:pt x="553379" y="245316"/>
                    <a:pt x="550950" y="241673"/>
                    <a:pt x="548116" y="237625"/>
                  </a:cubicBezTo>
                  <a:cubicBezTo>
                    <a:pt x="541639" y="228314"/>
                    <a:pt x="533543" y="215360"/>
                    <a:pt x="526256" y="202001"/>
                  </a:cubicBezTo>
                  <a:cubicBezTo>
                    <a:pt x="518970" y="188643"/>
                    <a:pt x="512088" y="175284"/>
                    <a:pt x="507230" y="164759"/>
                  </a:cubicBezTo>
                  <a:cubicBezTo>
                    <a:pt x="505206" y="159901"/>
                    <a:pt x="503182" y="155853"/>
                    <a:pt x="501968" y="152614"/>
                  </a:cubicBezTo>
                  <a:cubicBezTo>
                    <a:pt x="502372" y="151400"/>
                    <a:pt x="502777" y="150185"/>
                    <a:pt x="502777" y="148566"/>
                  </a:cubicBezTo>
                  <a:cubicBezTo>
                    <a:pt x="502777" y="146137"/>
                    <a:pt x="501968" y="143708"/>
                    <a:pt x="500348" y="142089"/>
                  </a:cubicBezTo>
                  <a:cubicBezTo>
                    <a:pt x="500753" y="141280"/>
                    <a:pt x="501158" y="140065"/>
                    <a:pt x="501563" y="138851"/>
                  </a:cubicBezTo>
                  <a:cubicBezTo>
                    <a:pt x="504801" y="131969"/>
                    <a:pt x="509254" y="123063"/>
                    <a:pt x="514112" y="114562"/>
                  </a:cubicBezTo>
                  <a:cubicBezTo>
                    <a:pt x="518970" y="106061"/>
                    <a:pt x="524637" y="97560"/>
                    <a:pt x="529090" y="91488"/>
                  </a:cubicBezTo>
                  <a:cubicBezTo>
                    <a:pt x="529900" y="90273"/>
                    <a:pt x="530304" y="89464"/>
                    <a:pt x="531114" y="88654"/>
                  </a:cubicBezTo>
                  <a:cubicBezTo>
                    <a:pt x="531519" y="88654"/>
                    <a:pt x="532328" y="89059"/>
                    <a:pt x="532733" y="89059"/>
                  </a:cubicBezTo>
                  <a:cubicBezTo>
                    <a:pt x="537996" y="89059"/>
                    <a:pt x="542449" y="84606"/>
                    <a:pt x="542449" y="79343"/>
                  </a:cubicBezTo>
                  <a:cubicBezTo>
                    <a:pt x="542449" y="74081"/>
                    <a:pt x="537996" y="69628"/>
                    <a:pt x="532733" y="69628"/>
                  </a:cubicBezTo>
                  <a:cubicBezTo>
                    <a:pt x="531924" y="69628"/>
                    <a:pt x="531519" y="70033"/>
                    <a:pt x="530709" y="70033"/>
                  </a:cubicBezTo>
                  <a:cubicBezTo>
                    <a:pt x="529900" y="69223"/>
                    <a:pt x="529495" y="68413"/>
                    <a:pt x="528685" y="67199"/>
                  </a:cubicBezTo>
                  <a:cubicBezTo>
                    <a:pt x="524232" y="61127"/>
                    <a:pt x="518970" y="52626"/>
                    <a:pt x="514112" y="43720"/>
                  </a:cubicBezTo>
                  <a:cubicBezTo>
                    <a:pt x="509254" y="34814"/>
                    <a:pt x="504801" y="25908"/>
                    <a:pt x="501563" y="19026"/>
                  </a:cubicBezTo>
                  <a:cubicBezTo>
                    <a:pt x="501158" y="17812"/>
                    <a:pt x="500753" y="17002"/>
                    <a:pt x="500348" y="15788"/>
                  </a:cubicBezTo>
                  <a:cubicBezTo>
                    <a:pt x="501968" y="14168"/>
                    <a:pt x="502777" y="11740"/>
                    <a:pt x="502777" y="9716"/>
                  </a:cubicBezTo>
                  <a:cubicBezTo>
                    <a:pt x="502777" y="4453"/>
                    <a:pt x="498324" y="0"/>
                    <a:pt x="493062" y="0"/>
                  </a:cubicBezTo>
                  <a:cubicBezTo>
                    <a:pt x="489014" y="0"/>
                    <a:pt x="485370" y="2834"/>
                    <a:pt x="483751" y="6477"/>
                  </a:cubicBezTo>
                  <a:cubicBezTo>
                    <a:pt x="482537" y="6477"/>
                    <a:pt x="481727" y="6882"/>
                    <a:pt x="480512" y="6882"/>
                  </a:cubicBezTo>
                  <a:cubicBezTo>
                    <a:pt x="472821" y="7691"/>
                    <a:pt x="463106" y="8096"/>
                    <a:pt x="452985" y="8096"/>
                  </a:cubicBezTo>
                  <a:cubicBezTo>
                    <a:pt x="442865" y="8096"/>
                    <a:pt x="433149" y="7691"/>
                    <a:pt x="425458" y="6882"/>
                  </a:cubicBezTo>
                  <a:cubicBezTo>
                    <a:pt x="424244" y="6882"/>
                    <a:pt x="423029" y="6882"/>
                    <a:pt x="422219" y="6477"/>
                  </a:cubicBezTo>
                  <a:cubicBezTo>
                    <a:pt x="421005" y="2834"/>
                    <a:pt x="417362" y="0"/>
                    <a:pt x="412909" y="0"/>
                  </a:cubicBezTo>
                  <a:cubicBezTo>
                    <a:pt x="407646" y="0"/>
                    <a:pt x="403193" y="4453"/>
                    <a:pt x="403193" y="9716"/>
                  </a:cubicBezTo>
                  <a:cubicBezTo>
                    <a:pt x="403193" y="12144"/>
                    <a:pt x="404408" y="14573"/>
                    <a:pt x="405622" y="16193"/>
                  </a:cubicBezTo>
                  <a:cubicBezTo>
                    <a:pt x="405217" y="17002"/>
                    <a:pt x="404813" y="18217"/>
                    <a:pt x="404408" y="19026"/>
                  </a:cubicBezTo>
                  <a:cubicBezTo>
                    <a:pt x="401169" y="25908"/>
                    <a:pt x="396716" y="34814"/>
                    <a:pt x="391859" y="43720"/>
                  </a:cubicBezTo>
                  <a:cubicBezTo>
                    <a:pt x="387001" y="52221"/>
                    <a:pt x="381333" y="60722"/>
                    <a:pt x="376880" y="66794"/>
                  </a:cubicBezTo>
                  <a:cubicBezTo>
                    <a:pt x="376071" y="67604"/>
                    <a:pt x="375666" y="68818"/>
                    <a:pt x="374856" y="69628"/>
                  </a:cubicBezTo>
                  <a:cubicBezTo>
                    <a:pt x="374047" y="69628"/>
                    <a:pt x="373642" y="69223"/>
                    <a:pt x="372832" y="69223"/>
                  </a:cubicBezTo>
                  <a:cubicBezTo>
                    <a:pt x="367570" y="69223"/>
                    <a:pt x="363117" y="73676"/>
                    <a:pt x="363117" y="78938"/>
                  </a:cubicBezTo>
                  <a:cubicBezTo>
                    <a:pt x="363117" y="84201"/>
                    <a:pt x="367570" y="88654"/>
                    <a:pt x="372832" y="88654"/>
                  </a:cubicBezTo>
                  <a:cubicBezTo>
                    <a:pt x="373642" y="88654"/>
                    <a:pt x="374047" y="88249"/>
                    <a:pt x="374452" y="88249"/>
                  </a:cubicBezTo>
                  <a:cubicBezTo>
                    <a:pt x="375261" y="89059"/>
                    <a:pt x="375666" y="89868"/>
                    <a:pt x="376476" y="91083"/>
                  </a:cubicBezTo>
                  <a:cubicBezTo>
                    <a:pt x="380929" y="97155"/>
                    <a:pt x="386191" y="105656"/>
                    <a:pt x="391454" y="114157"/>
                  </a:cubicBezTo>
                  <a:cubicBezTo>
                    <a:pt x="396716" y="122658"/>
                    <a:pt x="401169" y="131564"/>
                    <a:pt x="404408" y="138446"/>
                  </a:cubicBezTo>
                  <a:cubicBezTo>
                    <a:pt x="405217" y="140065"/>
                    <a:pt x="405622" y="141280"/>
                    <a:pt x="406027" y="142494"/>
                  </a:cubicBezTo>
                  <a:cubicBezTo>
                    <a:pt x="404003" y="144113"/>
                    <a:pt x="403193" y="146947"/>
                    <a:pt x="403193" y="149376"/>
                  </a:cubicBezTo>
                  <a:cubicBezTo>
                    <a:pt x="403193" y="149781"/>
                    <a:pt x="403598" y="150185"/>
                    <a:pt x="403598" y="150995"/>
                  </a:cubicBezTo>
                  <a:cubicBezTo>
                    <a:pt x="402788" y="152614"/>
                    <a:pt x="401979" y="154234"/>
                    <a:pt x="400764" y="156662"/>
                  </a:cubicBezTo>
                  <a:cubicBezTo>
                    <a:pt x="397931" y="161925"/>
                    <a:pt x="393883" y="168807"/>
                    <a:pt x="389430" y="175689"/>
                  </a:cubicBezTo>
                  <a:cubicBezTo>
                    <a:pt x="384977" y="182166"/>
                    <a:pt x="380119" y="188643"/>
                    <a:pt x="376071" y="193500"/>
                  </a:cubicBezTo>
                  <a:cubicBezTo>
                    <a:pt x="375261" y="194715"/>
                    <a:pt x="374452" y="195524"/>
                    <a:pt x="373642" y="196334"/>
                  </a:cubicBezTo>
                  <a:cubicBezTo>
                    <a:pt x="372023" y="196739"/>
                    <a:pt x="370808" y="197953"/>
                    <a:pt x="369999" y="199168"/>
                  </a:cubicBezTo>
                  <a:cubicBezTo>
                    <a:pt x="369594" y="199168"/>
                    <a:pt x="368784" y="199168"/>
                    <a:pt x="368379" y="199168"/>
                  </a:cubicBezTo>
                  <a:cubicBezTo>
                    <a:pt x="364736" y="199573"/>
                    <a:pt x="359474" y="199573"/>
                    <a:pt x="354616" y="199573"/>
                  </a:cubicBezTo>
                  <a:cubicBezTo>
                    <a:pt x="349758" y="199573"/>
                    <a:pt x="344495" y="199168"/>
                    <a:pt x="340852" y="199168"/>
                  </a:cubicBezTo>
                  <a:cubicBezTo>
                    <a:pt x="340043" y="199168"/>
                    <a:pt x="339638" y="199168"/>
                    <a:pt x="339233" y="199168"/>
                  </a:cubicBezTo>
                  <a:cubicBezTo>
                    <a:pt x="338423" y="197144"/>
                    <a:pt x="336804" y="195929"/>
                    <a:pt x="334780" y="195929"/>
                  </a:cubicBezTo>
                  <a:cubicBezTo>
                    <a:pt x="331946" y="195929"/>
                    <a:pt x="329922" y="197953"/>
                    <a:pt x="329922" y="200787"/>
                  </a:cubicBezTo>
                  <a:cubicBezTo>
                    <a:pt x="329922" y="202001"/>
                    <a:pt x="330327" y="203216"/>
                    <a:pt x="331137" y="204026"/>
                  </a:cubicBezTo>
                  <a:cubicBezTo>
                    <a:pt x="330732" y="204430"/>
                    <a:pt x="330732" y="204835"/>
                    <a:pt x="330327" y="205645"/>
                  </a:cubicBezTo>
                  <a:cubicBezTo>
                    <a:pt x="328708" y="208883"/>
                    <a:pt x="326684" y="213741"/>
                    <a:pt x="323850" y="217789"/>
                  </a:cubicBezTo>
                  <a:cubicBezTo>
                    <a:pt x="321421" y="222242"/>
                    <a:pt x="318587" y="226290"/>
                    <a:pt x="316563" y="229529"/>
                  </a:cubicBezTo>
                  <a:cubicBezTo>
                    <a:pt x="316159" y="229934"/>
                    <a:pt x="315754" y="230338"/>
                    <a:pt x="315349" y="230743"/>
                  </a:cubicBezTo>
                  <a:cubicBezTo>
                    <a:pt x="314944" y="230743"/>
                    <a:pt x="314539" y="230743"/>
                    <a:pt x="314539" y="230743"/>
                  </a:cubicBezTo>
                  <a:cubicBezTo>
                    <a:pt x="311706" y="230743"/>
                    <a:pt x="309682" y="232767"/>
                    <a:pt x="309682" y="235601"/>
                  </a:cubicBezTo>
                  <a:cubicBezTo>
                    <a:pt x="309682" y="238435"/>
                    <a:pt x="311706" y="240459"/>
                    <a:pt x="314539" y="240459"/>
                  </a:cubicBezTo>
                  <a:cubicBezTo>
                    <a:pt x="314944" y="240459"/>
                    <a:pt x="314944" y="240459"/>
                    <a:pt x="315349" y="240459"/>
                  </a:cubicBezTo>
                  <a:cubicBezTo>
                    <a:pt x="315754" y="240863"/>
                    <a:pt x="316159" y="241268"/>
                    <a:pt x="316563" y="241673"/>
                  </a:cubicBezTo>
                  <a:cubicBezTo>
                    <a:pt x="318587" y="244912"/>
                    <a:pt x="321421" y="248960"/>
                    <a:pt x="323850" y="253413"/>
                  </a:cubicBezTo>
                  <a:cubicBezTo>
                    <a:pt x="326279" y="257866"/>
                    <a:pt x="328708" y="262319"/>
                    <a:pt x="330327" y="265557"/>
                  </a:cubicBezTo>
                  <a:cubicBezTo>
                    <a:pt x="330732" y="266367"/>
                    <a:pt x="330732" y="266771"/>
                    <a:pt x="331137" y="267581"/>
                  </a:cubicBezTo>
                  <a:cubicBezTo>
                    <a:pt x="330327" y="268391"/>
                    <a:pt x="329517" y="269605"/>
                    <a:pt x="329517" y="271224"/>
                  </a:cubicBezTo>
                  <a:cubicBezTo>
                    <a:pt x="329517" y="274058"/>
                    <a:pt x="331541" y="276082"/>
                    <a:pt x="334375" y="276082"/>
                  </a:cubicBezTo>
                  <a:cubicBezTo>
                    <a:pt x="336804" y="276082"/>
                    <a:pt x="338828" y="274463"/>
                    <a:pt x="339233" y="272034"/>
                  </a:cubicBezTo>
                  <a:cubicBezTo>
                    <a:pt x="339638" y="272034"/>
                    <a:pt x="340043" y="272034"/>
                    <a:pt x="340852" y="272034"/>
                  </a:cubicBezTo>
                  <a:cubicBezTo>
                    <a:pt x="344495" y="271629"/>
                    <a:pt x="349758" y="271224"/>
                    <a:pt x="354616" y="271224"/>
                  </a:cubicBezTo>
                  <a:cubicBezTo>
                    <a:pt x="359474" y="271224"/>
                    <a:pt x="364736" y="271224"/>
                    <a:pt x="368379" y="271629"/>
                  </a:cubicBezTo>
                  <a:cubicBezTo>
                    <a:pt x="368784" y="271629"/>
                    <a:pt x="369594" y="271629"/>
                    <a:pt x="369999" y="271629"/>
                  </a:cubicBezTo>
                  <a:cubicBezTo>
                    <a:pt x="370808" y="273653"/>
                    <a:pt x="372428" y="274868"/>
                    <a:pt x="374452" y="274868"/>
                  </a:cubicBezTo>
                  <a:cubicBezTo>
                    <a:pt x="377285" y="274868"/>
                    <a:pt x="379309" y="272844"/>
                    <a:pt x="379309" y="270010"/>
                  </a:cubicBezTo>
                  <a:cubicBezTo>
                    <a:pt x="379309" y="268796"/>
                    <a:pt x="378904" y="267581"/>
                    <a:pt x="378095" y="266771"/>
                  </a:cubicBezTo>
                  <a:cubicBezTo>
                    <a:pt x="378500" y="266367"/>
                    <a:pt x="378500" y="265962"/>
                    <a:pt x="378904" y="265152"/>
                  </a:cubicBezTo>
                  <a:cubicBezTo>
                    <a:pt x="380524" y="261914"/>
                    <a:pt x="382548" y="257056"/>
                    <a:pt x="385382" y="253008"/>
                  </a:cubicBezTo>
                  <a:cubicBezTo>
                    <a:pt x="387810" y="248555"/>
                    <a:pt x="390644" y="244507"/>
                    <a:pt x="392668" y="241268"/>
                  </a:cubicBezTo>
                  <a:cubicBezTo>
                    <a:pt x="393073" y="240863"/>
                    <a:pt x="393478" y="240459"/>
                    <a:pt x="393883" y="240054"/>
                  </a:cubicBezTo>
                  <a:cubicBezTo>
                    <a:pt x="394287" y="240054"/>
                    <a:pt x="394287" y="240054"/>
                    <a:pt x="394692" y="240054"/>
                  </a:cubicBezTo>
                  <a:cubicBezTo>
                    <a:pt x="397526" y="240054"/>
                    <a:pt x="399550" y="238030"/>
                    <a:pt x="399550" y="235196"/>
                  </a:cubicBezTo>
                  <a:cubicBezTo>
                    <a:pt x="399550" y="232362"/>
                    <a:pt x="397526" y="230338"/>
                    <a:pt x="394692" y="230338"/>
                  </a:cubicBezTo>
                  <a:cubicBezTo>
                    <a:pt x="394287" y="230338"/>
                    <a:pt x="393883" y="230338"/>
                    <a:pt x="393883" y="230338"/>
                  </a:cubicBezTo>
                  <a:cubicBezTo>
                    <a:pt x="393478" y="229934"/>
                    <a:pt x="393073" y="229529"/>
                    <a:pt x="392668" y="229124"/>
                  </a:cubicBezTo>
                  <a:cubicBezTo>
                    <a:pt x="390644" y="225885"/>
                    <a:pt x="387810" y="221837"/>
                    <a:pt x="385382" y="217384"/>
                  </a:cubicBezTo>
                  <a:cubicBezTo>
                    <a:pt x="382953" y="212931"/>
                    <a:pt x="380524" y="208478"/>
                    <a:pt x="378904" y="205240"/>
                  </a:cubicBezTo>
                  <a:cubicBezTo>
                    <a:pt x="378500" y="204835"/>
                    <a:pt x="378500" y="204026"/>
                    <a:pt x="378095" y="203621"/>
                  </a:cubicBezTo>
                  <a:cubicBezTo>
                    <a:pt x="378500" y="202811"/>
                    <a:pt x="378904" y="202001"/>
                    <a:pt x="379309" y="201192"/>
                  </a:cubicBezTo>
                  <a:cubicBezTo>
                    <a:pt x="380119" y="199977"/>
                    <a:pt x="380524" y="198358"/>
                    <a:pt x="381738" y="196739"/>
                  </a:cubicBezTo>
                  <a:cubicBezTo>
                    <a:pt x="384572" y="191476"/>
                    <a:pt x="388620" y="184595"/>
                    <a:pt x="393073" y="177713"/>
                  </a:cubicBezTo>
                  <a:cubicBezTo>
                    <a:pt x="397526" y="171236"/>
                    <a:pt x="402384" y="164759"/>
                    <a:pt x="406432" y="159901"/>
                  </a:cubicBezTo>
                  <a:cubicBezTo>
                    <a:pt x="407241" y="159091"/>
                    <a:pt x="408051" y="158282"/>
                    <a:pt x="408456" y="157472"/>
                  </a:cubicBezTo>
                  <a:cubicBezTo>
                    <a:pt x="409670" y="158282"/>
                    <a:pt x="411289" y="158687"/>
                    <a:pt x="412909" y="158687"/>
                  </a:cubicBezTo>
                  <a:cubicBezTo>
                    <a:pt x="417767" y="158687"/>
                    <a:pt x="421410" y="155043"/>
                    <a:pt x="422219" y="150590"/>
                  </a:cubicBezTo>
                  <a:cubicBezTo>
                    <a:pt x="423029" y="150590"/>
                    <a:pt x="424244" y="150185"/>
                    <a:pt x="425053" y="150185"/>
                  </a:cubicBezTo>
                  <a:cubicBezTo>
                    <a:pt x="432745" y="149376"/>
                    <a:pt x="442460" y="148971"/>
                    <a:pt x="452580" y="148971"/>
                  </a:cubicBezTo>
                  <a:cubicBezTo>
                    <a:pt x="462701" y="148971"/>
                    <a:pt x="472416" y="149376"/>
                    <a:pt x="480108" y="150185"/>
                  </a:cubicBezTo>
                  <a:cubicBezTo>
                    <a:pt x="481322" y="150185"/>
                    <a:pt x="482537" y="150590"/>
                    <a:pt x="483346" y="150590"/>
                  </a:cubicBezTo>
                  <a:cubicBezTo>
                    <a:pt x="484156" y="152614"/>
                    <a:pt x="485370" y="154638"/>
                    <a:pt x="487394" y="155853"/>
                  </a:cubicBezTo>
                  <a:cubicBezTo>
                    <a:pt x="489418" y="158282"/>
                    <a:pt x="493062" y="163139"/>
                    <a:pt x="497110" y="169212"/>
                  </a:cubicBezTo>
                  <a:cubicBezTo>
                    <a:pt x="503587" y="178522"/>
                    <a:pt x="511683" y="191476"/>
                    <a:pt x="518970" y="204835"/>
                  </a:cubicBezTo>
                  <a:cubicBezTo>
                    <a:pt x="526256" y="218194"/>
                    <a:pt x="533138" y="231958"/>
                    <a:pt x="537996" y="242078"/>
                  </a:cubicBezTo>
                  <a:cubicBezTo>
                    <a:pt x="540020" y="246531"/>
                    <a:pt x="541639" y="250174"/>
                    <a:pt x="542854" y="253413"/>
                  </a:cubicBezTo>
                  <a:cubicBezTo>
                    <a:pt x="542449" y="254222"/>
                    <a:pt x="542449" y="255032"/>
                    <a:pt x="542449" y="256246"/>
                  </a:cubicBezTo>
                  <a:cubicBezTo>
                    <a:pt x="542449" y="258675"/>
                    <a:pt x="543663" y="261104"/>
                    <a:pt x="544878" y="262723"/>
                  </a:cubicBezTo>
                  <a:cubicBezTo>
                    <a:pt x="544473" y="263533"/>
                    <a:pt x="544068" y="264747"/>
                    <a:pt x="543663" y="265557"/>
                  </a:cubicBezTo>
                  <a:cubicBezTo>
                    <a:pt x="540425" y="272439"/>
                    <a:pt x="535972" y="281345"/>
                    <a:pt x="531114" y="290251"/>
                  </a:cubicBezTo>
                  <a:cubicBezTo>
                    <a:pt x="526256" y="298752"/>
                    <a:pt x="520589" y="307253"/>
                    <a:pt x="516136" y="313325"/>
                  </a:cubicBezTo>
                  <a:cubicBezTo>
                    <a:pt x="515326" y="314135"/>
                    <a:pt x="514922" y="315349"/>
                    <a:pt x="514112" y="316159"/>
                  </a:cubicBezTo>
                  <a:cubicBezTo>
                    <a:pt x="513302" y="316159"/>
                    <a:pt x="512897" y="315754"/>
                    <a:pt x="512088" y="315754"/>
                  </a:cubicBezTo>
                  <a:cubicBezTo>
                    <a:pt x="506825" y="315754"/>
                    <a:pt x="502372" y="320207"/>
                    <a:pt x="502372" y="325469"/>
                  </a:cubicBezTo>
                  <a:cubicBezTo>
                    <a:pt x="502372" y="330732"/>
                    <a:pt x="506825" y="335185"/>
                    <a:pt x="512088" y="335185"/>
                  </a:cubicBezTo>
                  <a:cubicBezTo>
                    <a:pt x="512897" y="335185"/>
                    <a:pt x="513302" y="334780"/>
                    <a:pt x="513707" y="334780"/>
                  </a:cubicBezTo>
                  <a:cubicBezTo>
                    <a:pt x="514517" y="335590"/>
                    <a:pt x="514922" y="336399"/>
                    <a:pt x="515731" y="337614"/>
                  </a:cubicBezTo>
                  <a:cubicBezTo>
                    <a:pt x="520184" y="343686"/>
                    <a:pt x="525447" y="352187"/>
                    <a:pt x="530709" y="360688"/>
                  </a:cubicBezTo>
                  <a:cubicBezTo>
                    <a:pt x="535972" y="369189"/>
                    <a:pt x="540425" y="378095"/>
                    <a:pt x="543663" y="384977"/>
                  </a:cubicBezTo>
                  <a:cubicBezTo>
                    <a:pt x="544473" y="386596"/>
                    <a:pt x="544878" y="387810"/>
                    <a:pt x="545282" y="389025"/>
                  </a:cubicBezTo>
                  <a:cubicBezTo>
                    <a:pt x="543258" y="390644"/>
                    <a:pt x="542449" y="393478"/>
                    <a:pt x="542449" y="395907"/>
                  </a:cubicBezTo>
                  <a:cubicBezTo>
                    <a:pt x="542449" y="396716"/>
                    <a:pt x="542854" y="397121"/>
                    <a:pt x="542854" y="397526"/>
                  </a:cubicBezTo>
                  <a:cubicBezTo>
                    <a:pt x="541234" y="401169"/>
                    <a:pt x="539615" y="406432"/>
                    <a:pt x="536781" y="412099"/>
                  </a:cubicBezTo>
                  <a:cubicBezTo>
                    <a:pt x="531519" y="424648"/>
                    <a:pt x="523423" y="441246"/>
                    <a:pt x="514922" y="457843"/>
                  </a:cubicBezTo>
                  <a:cubicBezTo>
                    <a:pt x="506420" y="474035"/>
                    <a:pt x="497515" y="490228"/>
                    <a:pt x="490228" y="501968"/>
                  </a:cubicBezTo>
                  <a:cubicBezTo>
                    <a:pt x="489823" y="502372"/>
                    <a:pt x="489823" y="502777"/>
                    <a:pt x="489418" y="503182"/>
                  </a:cubicBezTo>
                  <a:cubicBezTo>
                    <a:pt x="487799" y="502777"/>
                    <a:pt x="486180" y="502777"/>
                    <a:pt x="484561" y="502777"/>
                  </a:cubicBezTo>
                  <a:cubicBezTo>
                    <a:pt x="474845" y="502777"/>
                    <a:pt x="467154" y="508849"/>
                    <a:pt x="463915" y="517350"/>
                  </a:cubicBezTo>
                  <a:cubicBezTo>
                    <a:pt x="461486" y="517755"/>
                    <a:pt x="459057" y="517755"/>
                    <a:pt x="456224" y="518160"/>
                  </a:cubicBezTo>
                  <a:cubicBezTo>
                    <a:pt x="439222" y="519374"/>
                    <a:pt x="416552" y="520589"/>
                    <a:pt x="394287" y="520589"/>
                  </a:cubicBezTo>
                  <a:cubicBezTo>
                    <a:pt x="371618" y="520589"/>
                    <a:pt x="349353" y="519779"/>
                    <a:pt x="332351" y="518160"/>
                  </a:cubicBezTo>
                  <a:cubicBezTo>
                    <a:pt x="329517" y="517755"/>
                    <a:pt x="327089" y="517755"/>
                    <a:pt x="324660" y="517350"/>
                  </a:cubicBezTo>
                  <a:cubicBezTo>
                    <a:pt x="321421" y="508849"/>
                    <a:pt x="313325" y="502777"/>
                    <a:pt x="304014" y="502777"/>
                  </a:cubicBezTo>
                  <a:cubicBezTo>
                    <a:pt x="291870" y="502777"/>
                    <a:pt x="281750" y="512493"/>
                    <a:pt x="281750" y="525042"/>
                  </a:cubicBezTo>
                  <a:cubicBezTo>
                    <a:pt x="281750" y="530709"/>
                    <a:pt x="283774" y="535972"/>
                    <a:pt x="287417" y="540020"/>
                  </a:cubicBezTo>
                  <a:cubicBezTo>
                    <a:pt x="286607" y="542044"/>
                    <a:pt x="285393" y="544473"/>
                    <a:pt x="284583" y="546497"/>
                  </a:cubicBezTo>
                  <a:cubicBezTo>
                    <a:pt x="277701" y="561880"/>
                    <a:pt x="267581" y="582120"/>
                    <a:pt x="256246" y="601956"/>
                  </a:cubicBezTo>
                  <a:cubicBezTo>
                    <a:pt x="244912" y="621387"/>
                    <a:pt x="232767" y="640413"/>
                    <a:pt x="222647" y="654177"/>
                  </a:cubicBezTo>
                  <a:cubicBezTo>
                    <a:pt x="221028" y="656201"/>
                    <a:pt x="219813" y="658225"/>
                    <a:pt x="218194" y="659844"/>
                  </a:cubicBezTo>
                  <a:cubicBezTo>
                    <a:pt x="216575" y="659440"/>
                    <a:pt x="214955" y="659440"/>
                    <a:pt x="213336" y="659440"/>
                  </a:cubicBezTo>
                  <a:cubicBezTo>
                    <a:pt x="201192" y="659440"/>
                    <a:pt x="191072" y="669155"/>
                    <a:pt x="191072" y="681704"/>
                  </a:cubicBezTo>
                  <a:cubicBezTo>
                    <a:pt x="191072" y="693849"/>
                    <a:pt x="200787" y="703969"/>
                    <a:pt x="213336" y="703969"/>
                  </a:cubicBezTo>
                  <a:cubicBezTo>
                    <a:pt x="214955" y="703969"/>
                    <a:pt x="216170" y="703969"/>
                    <a:pt x="217384" y="703564"/>
                  </a:cubicBezTo>
                  <a:cubicBezTo>
                    <a:pt x="218599" y="705588"/>
                    <a:pt x="220218" y="707207"/>
                    <a:pt x="221837" y="709636"/>
                  </a:cubicBezTo>
                  <a:cubicBezTo>
                    <a:pt x="231553" y="723400"/>
                    <a:pt x="244102" y="742426"/>
                    <a:pt x="255437" y="761857"/>
                  </a:cubicBezTo>
                  <a:cubicBezTo>
                    <a:pt x="266771" y="781288"/>
                    <a:pt x="277297" y="801529"/>
                    <a:pt x="284178" y="816912"/>
                  </a:cubicBezTo>
                  <a:cubicBezTo>
                    <a:pt x="285798" y="820150"/>
                    <a:pt x="287012" y="822984"/>
                    <a:pt x="288227" y="825818"/>
                  </a:cubicBezTo>
                  <a:cubicBezTo>
                    <a:pt x="284178" y="829866"/>
                    <a:pt x="281345" y="835533"/>
                    <a:pt x="281345" y="841605"/>
                  </a:cubicBezTo>
                  <a:cubicBezTo>
                    <a:pt x="281345" y="847273"/>
                    <a:pt x="283369" y="852130"/>
                    <a:pt x="287012" y="856178"/>
                  </a:cubicBezTo>
                  <a:cubicBezTo>
                    <a:pt x="284583" y="861441"/>
                    <a:pt x="281345" y="867108"/>
                    <a:pt x="278106" y="873990"/>
                  </a:cubicBezTo>
                  <a:cubicBezTo>
                    <a:pt x="272844" y="884111"/>
                    <a:pt x="266367" y="896255"/>
                    <a:pt x="259485" y="908804"/>
                  </a:cubicBezTo>
                  <a:cubicBezTo>
                    <a:pt x="252603" y="921353"/>
                    <a:pt x="244912" y="934712"/>
                    <a:pt x="237220" y="948071"/>
                  </a:cubicBezTo>
                  <a:cubicBezTo>
                    <a:pt x="229529" y="961430"/>
                    <a:pt x="221837" y="974789"/>
                    <a:pt x="214146" y="986933"/>
                  </a:cubicBezTo>
                  <a:cubicBezTo>
                    <a:pt x="206859" y="999482"/>
                    <a:pt x="199168" y="1010817"/>
                    <a:pt x="193096" y="1020532"/>
                  </a:cubicBezTo>
                  <a:cubicBezTo>
                    <a:pt x="189452" y="1026200"/>
                    <a:pt x="186214" y="1031057"/>
                    <a:pt x="183380" y="1035510"/>
                  </a:cubicBezTo>
                  <a:cubicBezTo>
                    <a:pt x="181761" y="1035106"/>
                    <a:pt x="180142" y="1034701"/>
                    <a:pt x="178522" y="1034701"/>
                  </a:cubicBezTo>
                  <a:cubicBezTo>
                    <a:pt x="172855" y="1034701"/>
                    <a:pt x="167592" y="1038344"/>
                    <a:pt x="165973" y="1043607"/>
                  </a:cubicBezTo>
                  <a:cubicBezTo>
                    <a:pt x="164354" y="1043607"/>
                    <a:pt x="163139" y="1044011"/>
                    <a:pt x="161520" y="1044011"/>
                  </a:cubicBezTo>
                  <a:cubicBezTo>
                    <a:pt x="150995" y="1044821"/>
                    <a:pt x="137231" y="1045226"/>
                    <a:pt x="123468" y="1045226"/>
                  </a:cubicBezTo>
                  <a:cubicBezTo>
                    <a:pt x="109704" y="1045226"/>
                    <a:pt x="95941" y="1044821"/>
                    <a:pt x="85415" y="1043607"/>
                  </a:cubicBezTo>
                  <a:cubicBezTo>
                    <a:pt x="83796" y="1043607"/>
                    <a:pt x="82177" y="1043202"/>
                    <a:pt x="80963" y="1043202"/>
                  </a:cubicBezTo>
                  <a:cubicBezTo>
                    <a:pt x="78938" y="1037939"/>
                    <a:pt x="74081" y="1034296"/>
                    <a:pt x="68413" y="1034296"/>
                  </a:cubicBezTo>
                  <a:cubicBezTo>
                    <a:pt x="61127" y="1034296"/>
                    <a:pt x="55055" y="1040368"/>
                    <a:pt x="55055" y="1047655"/>
                  </a:cubicBezTo>
                  <a:cubicBezTo>
                    <a:pt x="55055" y="1051298"/>
                    <a:pt x="56269" y="1054132"/>
                    <a:pt x="58698" y="1056561"/>
                  </a:cubicBezTo>
                  <a:cubicBezTo>
                    <a:pt x="58293" y="1057775"/>
                    <a:pt x="57483" y="1059394"/>
                    <a:pt x="57079" y="1060609"/>
                  </a:cubicBezTo>
                  <a:cubicBezTo>
                    <a:pt x="53030" y="1070324"/>
                    <a:pt x="46553" y="1082469"/>
                    <a:pt x="39672" y="1094613"/>
                  </a:cubicBezTo>
                  <a:cubicBezTo>
                    <a:pt x="32790" y="1106757"/>
                    <a:pt x="25098" y="1118092"/>
                    <a:pt x="19026" y="1126593"/>
                  </a:cubicBezTo>
                  <a:cubicBezTo>
                    <a:pt x="18217" y="1127808"/>
                    <a:pt x="17407" y="1129022"/>
                    <a:pt x="16193" y="1130237"/>
                  </a:cubicBezTo>
                  <a:cubicBezTo>
                    <a:pt x="15383" y="1130237"/>
                    <a:pt x="14168" y="1129832"/>
                    <a:pt x="13359" y="1129832"/>
                  </a:cubicBezTo>
                  <a:cubicBezTo>
                    <a:pt x="6072" y="1129832"/>
                    <a:pt x="0" y="1135904"/>
                    <a:pt x="0" y="1143191"/>
                  </a:cubicBezTo>
                  <a:cubicBezTo>
                    <a:pt x="0" y="1150477"/>
                    <a:pt x="6072" y="1156549"/>
                    <a:pt x="13359" y="1156549"/>
                  </a:cubicBezTo>
                  <a:cubicBezTo>
                    <a:pt x="14168" y="1156549"/>
                    <a:pt x="14978" y="1156549"/>
                    <a:pt x="15788" y="1156145"/>
                  </a:cubicBezTo>
                  <a:cubicBezTo>
                    <a:pt x="16597" y="1157359"/>
                    <a:pt x="17407" y="1158573"/>
                    <a:pt x="18621" y="1159788"/>
                  </a:cubicBezTo>
                  <a:cubicBezTo>
                    <a:pt x="24694" y="1168289"/>
                    <a:pt x="32385" y="1179624"/>
                    <a:pt x="39267" y="1191768"/>
                  </a:cubicBezTo>
                  <a:cubicBezTo>
                    <a:pt x="46149" y="1203508"/>
                    <a:pt x="52626" y="1216057"/>
                    <a:pt x="57079" y="1225367"/>
                  </a:cubicBezTo>
                  <a:cubicBezTo>
                    <a:pt x="57888" y="1227392"/>
                    <a:pt x="58698" y="1229011"/>
                    <a:pt x="59507" y="1231035"/>
                  </a:cubicBezTo>
                  <a:cubicBezTo>
                    <a:pt x="57079" y="1233464"/>
                    <a:pt x="55459" y="1237107"/>
                    <a:pt x="55459" y="1240750"/>
                  </a:cubicBezTo>
                  <a:cubicBezTo>
                    <a:pt x="55459" y="1248037"/>
                    <a:pt x="61532" y="1254109"/>
                    <a:pt x="68818" y="1254109"/>
                  </a:cubicBezTo>
                  <a:cubicBezTo>
                    <a:pt x="75700" y="1254109"/>
                    <a:pt x="80963" y="1249251"/>
                    <a:pt x="82177" y="1242774"/>
                  </a:cubicBezTo>
                  <a:cubicBezTo>
                    <a:pt x="83391" y="1242774"/>
                    <a:pt x="84606" y="1242370"/>
                    <a:pt x="86225" y="1242370"/>
                  </a:cubicBezTo>
                  <a:cubicBezTo>
                    <a:pt x="96750" y="1241560"/>
                    <a:pt x="110514" y="1240750"/>
                    <a:pt x="124277" y="1240346"/>
                  </a:cubicBezTo>
                  <a:cubicBezTo>
                    <a:pt x="138041" y="1240346"/>
                    <a:pt x="151805" y="1240750"/>
                    <a:pt x="162330" y="1241965"/>
                  </a:cubicBezTo>
                  <a:cubicBezTo>
                    <a:pt x="163949" y="1241965"/>
                    <a:pt x="165568" y="1242370"/>
                    <a:pt x="166783" y="1242370"/>
                  </a:cubicBezTo>
                  <a:cubicBezTo>
                    <a:pt x="168402" y="1247632"/>
                    <a:pt x="173665" y="1251680"/>
                    <a:pt x="179737" y="1251680"/>
                  </a:cubicBezTo>
                  <a:cubicBezTo>
                    <a:pt x="187023" y="1251680"/>
                    <a:pt x="193096" y="1245608"/>
                    <a:pt x="193096" y="1238322"/>
                  </a:cubicBezTo>
                  <a:cubicBezTo>
                    <a:pt x="193096" y="1234678"/>
                    <a:pt x="191881" y="1231844"/>
                    <a:pt x="189452" y="1229416"/>
                  </a:cubicBezTo>
                  <a:cubicBezTo>
                    <a:pt x="189857" y="1228201"/>
                    <a:pt x="190667" y="1226582"/>
                    <a:pt x="191072" y="1225367"/>
                  </a:cubicBezTo>
                  <a:cubicBezTo>
                    <a:pt x="195120" y="1215652"/>
                    <a:pt x="201597" y="1203508"/>
                    <a:pt x="208478" y="1191768"/>
                  </a:cubicBezTo>
                  <a:cubicBezTo>
                    <a:pt x="215360" y="1179624"/>
                    <a:pt x="223052" y="1168289"/>
                    <a:pt x="229124" y="1159788"/>
                  </a:cubicBezTo>
                  <a:cubicBezTo>
                    <a:pt x="229934" y="1158573"/>
                    <a:pt x="230743" y="1157359"/>
                    <a:pt x="231958" y="1156145"/>
                  </a:cubicBezTo>
                  <a:cubicBezTo>
                    <a:pt x="232767" y="1156145"/>
                    <a:pt x="233577" y="1156549"/>
                    <a:pt x="234791" y="1156549"/>
                  </a:cubicBezTo>
                  <a:cubicBezTo>
                    <a:pt x="242078" y="1156549"/>
                    <a:pt x="248150" y="1150477"/>
                    <a:pt x="248150" y="1143191"/>
                  </a:cubicBezTo>
                  <a:cubicBezTo>
                    <a:pt x="248150" y="1135904"/>
                    <a:pt x="242078" y="1129832"/>
                    <a:pt x="234791" y="1129832"/>
                  </a:cubicBezTo>
                  <a:cubicBezTo>
                    <a:pt x="233982" y="1129832"/>
                    <a:pt x="232767" y="1129832"/>
                    <a:pt x="231958" y="1130237"/>
                  </a:cubicBezTo>
                  <a:cubicBezTo>
                    <a:pt x="231148" y="1129022"/>
                    <a:pt x="230338" y="1127808"/>
                    <a:pt x="229124" y="1126593"/>
                  </a:cubicBezTo>
                  <a:cubicBezTo>
                    <a:pt x="223052" y="1118092"/>
                    <a:pt x="215765" y="1106353"/>
                    <a:pt x="208883" y="1094208"/>
                  </a:cubicBezTo>
                  <a:cubicBezTo>
                    <a:pt x="202001" y="1082064"/>
                    <a:pt x="195929" y="1069919"/>
                    <a:pt x="191476" y="1060204"/>
                  </a:cubicBezTo>
                  <a:cubicBezTo>
                    <a:pt x="190667" y="1058585"/>
                    <a:pt x="190262" y="1057370"/>
                    <a:pt x="189452" y="1056156"/>
                  </a:cubicBezTo>
                  <a:cubicBezTo>
                    <a:pt x="191476" y="1053727"/>
                    <a:pt x="192691" y="1050893"/>
                    <a:pt x="192691" y="1047250"/>
                  </a:cubicBezTo>
                  <a:cubicBezTo>
                    <a:pt x="192691" y="1046845"/>
                    <a:pt x="192691" y="1046440"/>
                    <a:pt x="192691" y="1046036"/>
                  </a:cubicBezTo>
                  <a:cubicBezTo>
                    <a:pt x="195524" y="1040368"/>
                    <a:pt x="199168" y="1033486"/>
                    <a:pt x="203216" y="1024985"/>
                  </a:cubicBezTo>
                  <a:cubicBezTo>
                    <a:pt x="208478" y="1014865"/>
                    <a:pt x="214955" y="1002721"/>
                    <a:pt x="221837" y="990171"/>
                  </a:cubicBezTo>
                  <a:cubicBezTo>
                    <a:pt x="228719" y="977622"/>
                    <a:pt x="236410" y="964263"/>
                    <a:pt x="244102" y="950905"/>
                  </a:cubicBezTo>
                  <a:cubicBezTo>
                    <a:pt x="251793" y="937546"/>
                    <a:pt x="259485" y="924187"/>
                    <a:pt x="267176" y="912043"/>
                  </a:cubicBezTo>
                  <a:cubicBezTo>
                    <a:pt x="274463" y="899493"/>
                    <a:pt x="282154" y="888159"/>
                    <a:pt x="288227" y="878443"/>
                  </a:cubicBezTo>
                  <a:cubicBezTo>
                    <a:pt x="292275" y="871966"/>
                    <a:pt x="295918" y="866704"/>
                    <a:pt x="298752" y="861846"/>
                  </a:cubicBezTo>
                  <a:cubicBezTo>
                    <a:pt x="300371" y="862251"/>
                    <a:pt x="302395" y="862655"/>
                    <a:pt x="304419" y="862655"/>
                  </a:cubicBezTo>
                  <a:cubicBezTo>
                    <a:pt x="315349" y="862655"/>
                    <a:pt x="324255" y="854559"/>
                    <a:pt x="326279" y="844034"/>
                  </a:cubicBezTo>
                  <a:cubicBezTo>
                    <a:pt x="328303" y="843629"/>
                    <a:pt x="330327" y="843629"/>
                    <a:pt x="332756" y="843224"/>
                  </a:cubicBezTo>
                  <a:cubicBezTo>
                    <a:pt x="349758" y="841605"/>
                    <a:pt x="372428" y="840391"/>
                    <a:pt x="394692" y="840391"/>
                  </a:cubicBezTo>
                  <a:cubicBezTo>
                    <a:pt x="417362" y="839986"/>
                    <a:pt x="439626" y="841200"/>
                    <a:pt x="456629" y="842820"/>
                  </a:cubicBezTo>
                  <a:cubicBezTo>
                    <a:pt x="459057" y="843224"/>
                    <a:pt x="461486" y="843224"/>
                    <a:pt x="463915" y="843629"/>
                  </a:cubicBezTo>
                  <a:cubicBezTo>
                    <a:pt x="466749" y="852535"/>
                    <a:pt x="474845" y="859012"/>
                    <a:pt x="484965" y="859012"/>
                  </a:cubicBezTo>
                  <a:cubicBezTo>
                    <a:pt x="497515" y="860227"/>
                    <a:pt x="507635" y="850511"/>
                    <a:pt x="507635" y="838367"/>
                  </a:cubicBezTo>
                  <a:close/>
                  <a:moveTo>
                    <a:pt x="384167" y="218599"/>
                  </a:moveTo>
                  <a:cubicBezTo>
                    <a:pt x="386596" y="223052"/>
                    <a:pt x="389025" y="227505"/>
                    <a:pt x="390644" y="230743"/>
                  </a:cubicBezTo>
                  <a:cubicBezTo>
                    <a:pt x="391049" y="231148"/>
                    <a:pt x="391049" y="231958"/>
                    <a:pt x="391454" y="232362"/>
                  </a:cubicBezTo>
                  <a:cubicBezTo>
                    <a:pt x="390644" y="233172"/>
                    <a:pt x="390239" y="234386"/>
                    <a:pt x="390239" y="235601"/>
                  </a:cubicBezTo>
                  <a:cubicBezTo>
                    <a:pt x="390239" y="236815"/>
                    <a:pt x="390644" y="238030"/>
                    <a:pt x="391454" y="238839"/>
                  </a:cubicBezTo>
                  <a:cubicBezTo>
                    <a:pt x="391049" y="239244"/>
                    <a:pt x="391049" y="239649"/>
                    <a:pt x="390644" y="240459"/>
                  </a:cubicBezTo>
                  <a:cubicBezTo>
                    <a:pt x="389025" y="244102"/>
                    <a:pt x="387001" y="248555"/>
                    <a:pt x="384167" y="252603"/>
                  </a:cubicBezTo>
                  <a:cubicBezTo>
                    <a:pt x="381738" y="257056"/>
                    <a:pt x="378904" y="261104"/>
                    <a:pt x="376880" y="264343"/>
                  </a:cubicBezTo>
                  <a:cubicBezTo>
                    <a:pt x="376476" y="264747"/>
                    <a:pt x="376071" y="265152"/>
                    <a:pt x="375666" y="265557"/>
                  </a:cubicBezTo>
                  <a:cubicBezTo>
                    <a:pt x="375261" y="265557"/>
                    <a:pt x="374856" y="265557"/>
                    <a:pt x="374856" y="265557"/>
                  </a:cubicBezTo>
                  <a:cubicBezTo>
                    <a:pt x="372832" y="265557"/>
                    <a:pt x="370808" y="267176"/>
                    <a:pt x="370403" y="268796"/>
                  </a:cubicBezTo>
                  <a:cubicBezTo>
                    <a:pt x="369999" y="268796"/>
                    <a:pt x="369189" y="268796"/>
                    <a:pt x="368784" y="268796"/>
                  </a:cubicBezTo>
                  <a:cubicBezTo>
                    <a:pt x="365141" y="269200"/>
                    <a:pt x="359878" y="269605"/>
                    <a:pt x="355021" y="269200"/>
                  </a:cubicBezTo>
                  <a:cubicBezTo>
                    <a:pt x="350163" y="269200"/>
                    <a:pt x="344900" y="268796"/>
                    <a:pt x="341257" y="268391"/>
                  </a:cubicBezTo>
                  <a:cubicBezTo>
                    <a:pt x="340447" y="268391"/>
                    <a:pt x="339638" y="268391"/>
                    <a:pt x="339233" y="267986"/>
                  </a:cubicBezTo>
                  <a:cubicBezTo>
                    <a:pt x="338423" y="266367"/>
                    <a:pt x="336804" y="265557"/>
                    <a:pt x="335185" y="265557"/>
                  </a:cubicBezTo>
                  <a:cubicBezTo>
                    <a:pt x="335185" y="265557"/>
                    <a:pt x="334780" y="265557"/>
                    <a:pt x="334780" y="265557"/>
                  </a:cubicBezTo>
                  <a:cubicBezTo>
                    <a:pt x="334375" y="265152"/>
                    <a:pt x="333970" y="264343"/>
                    <a:pt x="333161" y="263533"/>
                  </a:cubicBezTo>
                  <a:cubicBezTo>
                    <a:pt x="331137" y="260294"/>
                    <a:pt x="328303" y="256246"/>
                    <a:pt x="325874" y="251793"/>
                  </a:cubicBezTo>
                  <a:cubicBezTo>
                    <a:pt x="323445" y="247340"/>
                    <a:pt x="321016" y="242888"/>
                    <a:pt x="319397" y="239649"/>
                  </a:cubicBezTo>
                  <a:cubicBezTo>
                    <a:pt x="318992" y="239244"/>
                    <a:pt x="318992" y="238435"/>
                    <a:pt x="318587" y="238030"/>
                  </a:cubicBezTo>
                  <a:cubicBezTo>
                    <a:pt x="319397" y="237220"/>
                    <a:pt x="319802" y="236006"/>
                    <a:pt x="319802" y="234791"/>
                  </a:cubicBezTo>
                  <a:cubicBezTo>
                    <a:pt x="319802" y="233577"/>
                    <a:pt x="319397" y="232362"/>
                    <a:pt x="318587" y="231553"/>
                  </a:cubicBezTo>
                  <a:cubicBezTo>
                    <a:pt x="318992" y="231148"/>
                    <a:pt x="318992" y="230743"/>
                    <a:pt x="319397" y="229934"/>
                  </a:cubicBezTo>
                  <a:cubicBezTo>
                    <a:pt x="321016" y="226290"/>
                    <a:pt x="323040" y="221837"/>
                    <a:pt x="325874" y="217789"/>
                  </a:cubicBezTo>
                  <a:cubicBezTo>
                    <a:pt x="328303" y="213336"/>
                    <a:pt x="331137" y="209288"/>
                    <a:pt x="333161" y="206050"/>
                  </a:cubicBezTo>
                  <a:cubicBezTo>
                    <a:pt x="333566" y="205645"/>
                    <a:pt x="333970" y="205240"/>
                    <a:pt x="334375" y="204835"/>
                  </a:cubicBezTo>
                  <a:cubicBezTo>
                    <a:pt x="334780" y="204835"/>
                    <a:pt x="335185" y="204835"/>
                    <a:pt x="335185" y="204835"/>
                  </a:cubicBezTo>
                  <a:cubicBezTo>
                    <a:pt x="337209" y="204835"/>
                    <a:pt x="339233" y="203621"/>
                    <a:pt x="339638" y="201597"/>
                  </a:cubicBezTo>
                  <a:cubicBezTo>
                    <a:pt x="340043" y="201597"/>
                    <a:pt x="340852" y="201597"/>
                    <a:pt x="341257" y="201597"/>
                  </a:cubicBezTo>
                  <a:cubicBezTo>
                    <a:pt x="344900" y="201192"/>
                    <a:pt x="350163" y="201192"/>
                    <a:pt x="355021" y="201192"/>
                  </a:cubicBezTo>
                  <a:cubicBezTo>
                    <a:pt x="359878" y="201192"/>
                    <a:pt x="365141" y="201192"/>
                    <a:pt x="368784" y="201597"/>
                  </a:cubicBezTo>
                  <a:cubicBezTo>
                    <a:pt x="369594" y="201597"/>
                    <a:pt x="369999" y="201597"/>
                    <a:pt x="370403" y="201597"/>
                  </a:cubicBezTo>
                  <a:cubicBezTo>
                    <a:pt x="371213" y="203621"/>
                    <a:pt x="372832" y="204835"/>
                    <a:pt x="374856" y="204835"/>
                  </a:cubicBezTo>
                  <a:cubicBezTo>
                    <a:pt x="375261" y="204835"/>
                    <a:pt x="375261" y="204835"/>
                    <a:pt x="375666" y="204835"/>
                  </a:cubicBezTo>
                  <a:cubicBezTo>
                    <a:pt x="376071" y="205240"/>
                    <a:pt x="376476" y="205645"/>
                    <a:pt x="376880" y="206050"/>
                  </a:cubicBezTo>
                  <a:cubicBezTo>
                    <a:pt x="378904" y="210098"/>
                    <a:pt x="381333" y="214551"/>
                    <a:pt x="384167" y="218599"/>
                  </a:cubicBezTo>
                  <a:close/>
                  <a:moveTo>
                    <a:pt x="497515" y="136017"/>
                  </a:moveTo>
                  <a:cubicBezTo>
                    <a:pt x="496705" y="137231"/>
                    <a:pt x="496300" y="138041"/>
                    <a:pt x="495491" y="138851"/>
                  </a:cubicBezTo>
                  <a:cubicBezTo>
                    <a:pt x="494681" y="138851"/>
                    <a:pt x="494276" y="138446"/>
                    <a:pt x="493466" y="138446"/>
                  </a:cubicBezTo>
                  <a:cubicBezTo>
                    <a:pt x="489014" y="138446"/>
                    <a:pt x="485775" y="141280"/>
                    <a:pt x="484156" y="145328"/>
                  </a:cubicBezTo>
                  <a:cubicBezTo>
                    <a:pt x="482941" y="145328"/>
                    <a:pt x="482132" y="145733"/>
                    <a:pt x="480917" y="145733"/>
                  </a:cubicBezTo>
                  <a:cubicBezTo>
                    <a:pt x="473226" y="146542"/>
                    <a:pt x="463510" y="146947"/>
                    <a:pt x="453390" y="146947"/>
                  </a:cubicBezTo>
                  <a:cubicBezTo>
                    <a:pt x="443270" y="146947"/>
                    <a:pt x="433554" y="146542"/>
                    <a:pt x="425863" y="145733"/>
                  </a:cubicBezTo>
                  <a:cubicBezTo>
                    <a:pt x="424244" y="145733"/>
                    <a:pt x="423029" y="145328"/>
                    <a:pt x="421815" y="145328"/>
                  </a:cubicBezTo>
                  <a:cubicBezTo>
                    <a:pt x="420195" y="142494"/>
                    <a:pt x="416957" y="140470"/>
                    <a:pt x="413314" y="140470"/>
                  </a:cubicBezTo>
                  <a:cubicBezTo>
                    <a:pt x="412909" y="140470"/>
                    <a:pt x="412909" y="140470"/>
                    <a:pt x="412504" y="140470"/>
                  </a:cubicBezTo>
                  <a:cubicBezTo>
                    <a:pt x="411694" y="139256"/>
                    <a:pt x="410480" y="138041"/>
                    <a:pt x="409670" y="136422"/>
                  </a:cubicBezTo>
                  <a:cubicBezTo>
                    <a:pt x="405217" y="130350"/>
                    <a:pt x="399955" y="121849"/>
                    <a:pt x="395097" y="113348"/>
                  </a:cubicBezTo>
                  <a:cubicBezTo>
                    <a:pt x="390239" y="104846"/>
                    <a:pt x="385786" y="95536"/>
                    <a:pt x="382548" y="88654"/>
                  </a:cubicBezTo>
                  <a:cubicBezTo>
                    <a:pt x="382143" y="87440"/>
                    <a:pt x="381738" y="86630"/>
                    <a:pt x="381333" y="85415"/>
                  </a:cubicBezTo>
                  <a:cubicBezTo>
                    <a:pt x="382953" y="83796"/>
                    <a:pt x="383762" y="81367"/>
                    <a:pt x="383762" y="78938"/>
                  </a:cubicBezTo>
                  <a:cubicBezTo>
                    <a:pt x="383762" y="76510"/>
                    <a:pt x="382548" y="74081"/>
                    <a:pt x="381333" y="72461"/>
                  </a:cubicBezTo>
                  <a:cubicBezTo>
                    <a:pt x="381738" y="71652"/>
                    <a:pt x="382143" y="70437"/>
                    <a:pt x="382548" y="69628"/>
                  </a:cubicBezTo>
                  <a:cubicBezTo>
                    <a:pt x="385382" y="62746"/>
                    <a:pt x="390239" y="53840"/>
                    <a:pt x="395097" y="44934"/>
                  </a:cubicBezTo>
                  <a:cubicBezTo>
                    <a:pt x="399955" y="36433"/>
                    <a:pt x="405622" y="27932"/>
                    <a:pt x="410075" y="21860"/>
                  </a:cubicBezTo>
                  <a:cubicBezTo>
                    <a:pt x="410885" y="21050"/>
                    <a:pt x="411289" y="19836"/>
                    <a:pt x="412099" y="19026"/>
                  </a:cubicBezTo>
                  <a:cubicBezTo>
                    <a:pt x="412909" y="19026"/>
                    <a:pt x="413314" y="19431"/>
                    <a:pt x="414123" y="19431"/>
                  </a:cubicBezTo>
                  <a:cubicBezTo>
                    <a:pt x="418171" y="19431"/>
                    <a:pt x="421815" y="16597"/>
                    <a:pt x="423434" y="12954"/>
                  </a:cubicBezTo>
                  <a:cubicBezTo>
                    <a:pt x="424648" y="12954"/>
                    <a:pt x="425458" y="12549"/>
                    <a:pt x="426672" y="12549"/>
                  </a:cubicBezTo>
                  <a:cubicBezTo>
                    <a:pt x="434364" y="12144"/>
                    <a:pt x="444079" y="11335"/>
                    <a:pt x="454200" y="11335"/>
                  </a:cubicBezTo>
                  <a:cubicBezTo>
                    <a:pt x="464320" y="11335"/>
                    <a:pt x="474035" y="11740"/>
                    <a:pt x="481727" y="12549"/>
                  </a:cubicBezTo>
                  <a:cubicBezTo>
                    <a:pt x="482941" y="12549"/>
                    <a:pt x="484156" y="12549"/>
                    <a:pt x="484965" y="12954"/>
                  </a:cubicBezTo>
                  <a:cubicBezTo>
                    <a:pt x="486180" y="16597"/>
                    <a:pt x="489823" y="19431"/>
                    <a:pt x="494276" y="19431"/>
                  </a:cubicBezTo>
                  <a:cubicBezTo>
                    <a:pt x="494681" y="19431"/>
                    <a:pt x="495491" y="19026"/>
                    <a:pt x="495895" y="19026"/>
                  </a:cubicBezTo>
                  <a:cubicBezTo>
                    <a:pt x="496705" y="19836"/>
                    <a:pt x="497110" y="20645"/>
                    <a:pt x="497919" y="21860"/>
                  </a:cubicBezTo>
                  <a:cubicBezTo>
                    <a:pt x="502372" y="27932"/>
                    <a:pt x="507635" y="36433"/>
                    <a:pt x="512897" y="44934"/>
                  </a:cubicBezTo>
                  <a:cubicBezTo>
                    <a:pt x="518160" y="53435"/>
                    <a:pt x="522613" y="62341"/>
                    <a:pt x="525851" y="69223"/>
                  </a:cubicBezTo>
                  <a:cubicBezTo>
                    <a:pt x="526256" y="70437"/>
                    <a:pt x="526661" y="71247"/>
                    <a:pt x="527066" y="72057"/>
                  </a:cubicBezTo>
                  <a:cubicBezTo>
                    <a:pt x="525447" y="73676"/>
                    <a:pt x="524637" y="76105"/>
                    <a:pt x="524637" y="78534"/>
                  </a:cubicBezTo>
                  <a:cubicBezTo>
                    <a:pt x="524637" y="80963"/>
                    <a:pt x="525447" y="82987"/>
                    <a:pt x="527066" y="85011"/>
                  </a:cubicBezTo>
                  <a:cubicBezTo>
                    <a:pt x="526661" y="85820"/>
                    <a:pt x="526256" y="87035"/>
                    <a:pt x="525851" y="88249"/>
                  </a:cubicBezTo>
                  <a:cubicBezTo>
                    <a:pt x="522613" y="95131"/>
                    <a:pt x="518160" y="104037"/>
                    <a:pt x="513302" y="112943"/>
                  </a:cubicBezTo>
                  <a:cubicBezTo>
                    <a:pt x="507230" y="121444"/>
                    <a:pt x="501968" y="129945"/>
                    <a:pt x="497515" y="136017"/>
                  </a:cubicBezTo>
                  <a:close/>
                  <a:moveTo>
                    <a:pt x="534353" y="359878"/>
                  </a:moveTo>
                  <a:cubicBezTo>
                    <a:pt x="529495" y="351377"/>
                    <a:pt x="525042" y="342067"/>
                    <a:pt x="521803" y="335185"/>
                  </a:cubicBezTo>
                  <a:cubicBezTo>
                    <a:pt x="521399" y="333970"/>
                    <a:pt x="520994" y="333161"/>
                    <a:pt x="520589" y="331946"/>
                  </a:cubicBezTo>
                  <a:cubicBezTo>
                    <a:pt x="522208" y="330327"/>
                    <a:pt x="523018" y="327898"/>
                    <a:pt x="523018" y="325469"/>
                  </a:cubicBezTo>
                  <a:cubicBezTo>
                    <a:pt x="523018" y="323040"/>
                    <a:pt x="521803" y="320612"/>
                    <a:pt x="520589" y="318992"/>
                  </a:cubicBezTo>
                  <a:cubicBezTo>
                    <a:pt x="520994" y="318183"/>
                    <a:pt x="521399" y="316968"/>
                    <a:pt x="521803" y="316159"/>
                  </a:cubicBezTo>
                  <a:cubicBezTo>
                    <a:pt x="524637" y="309277"/>
                    <a:pt x="529495" y="300371"/>
                    <a:pt x="534353" y="291465"/>
                  </a:cubicBezTo>
                  <a:cubicBezTo>
                    <a:pt x="539210" y="282964"/>
                    <a:pt x="544878" y="274463"/>
                    <a:pt x="549331" y="268391"/>
                  </a:cubicBezTo>
                  <a:cubicBezTo>
                    <a:pt x="550140" y="267581"/>
                    <a:pt x="550545" y="266367"/>
                    <a:pt x="551355" y="265557"/>
                  </a:cubicBezTo>
                  <a:cubicBezTo>
                    <a:pt x="552164" y="265557"/>
                    <a:pt x="552569" y="265962"/>
                    <a:pt x="553379" y="265962"/>
                  </a:cubicBezTo>
                  <a:cubicBezTo>
                    <a:pt x="557427" y="265962"/>
                    <a:pt x="561070" y="263128"/>
                    <a:pt x="562689" y="259485"/>
                  </a:cubicBezTo>
                  <a:cubicBezTo>
                    <a:pt x="563904" y="259485"/>
                    <a:pt x="564713" y="259080"/>
                    <a:pt x="565928" y="259080"/>
                  </a:cubicBezTo>
                  <a:cubicBezTo>
                    <a:pt x="573619" y="258675"/>
                    <a:pt x="583335" y="257866"/>
                    <a:pt x="593455" y="257866"/>
                  </a:cubicBezTo>
                  <a:cubicBezTo>
                    <a:pt x="603575" y="257866"/>
                    <a:pt x="613291" y="258270"/>
                    <a:pt x="620982" y="259080"/>
                  </a:cubicBezTo>
                  <a:cubicBezTo>
                    <a:pt x="622197" y="259080"/>
                    <a:pt x="623411" y="259485"/>
                    <a:pt x="624221" y="259485"/>
                  </a:cubicBezTo>
                  <a:cubicBezTo>
                    <a:pt x="625435" y="263128"/>
                    <a:pt x="629079" y="265962"/>
                    <a:pt x="633532" y="265962"/>
                  </a:cubicBezTo>
                  <a:cubicBezTo>
                    <a:pt x="633936" y="265962"/>
                    <a:pt x="634746" y="265557"/>
                    <a:pt x="635151" y="265557"/>
                  </a:cubicBezTo>
                  <a:cubicBezTo>
                    <a:pt x="635960" y="266367"/>
                    <a:pt x="636365" y="267176"/>
                    <a:pt x="637175" y="268391"/>
                  </a:cubicBezTo>
                  <a:cubicBezTo>
                    <a:pt x="641628" y="274463"/>
                    <a:pt x="646890" y="282964"/>
                    <a:pt x="652153" y="291465"/>
                  </a:cubicBezTo>
                  <a:cubicBezTo>
                    <a:pt x="657416" y="299966"/>
                    <a:pt x="661868" y="308872"/>
                    <a:pt x="665107" y="315754"/>
                  </a:cubicBezTo>
                  <a:cubicBezTo>
                    <a:pt x="665512" y="316968"/>
                    <a:pt x="665917" y="317778"/>
                    <a:pt x="666321" y="318587"/>
                  </a:cubicBezTo>
                  <a:cubicBezTo>
                    <a:pt x="664702" y="320207"/>
                    <a:pt x="663893" y="322636"/>
                    <a:pt x="663893" y="325064"/>
                  </a:cubicBezTo>
                  <a:cubicBezTo>
                    <a:pt x="663893" y="327493"/>
                    <a:pt x="664702" y="329517"/>
                    <a:pt x="666321" y="331541"/>
                  </a:cubicBezTo>
                  <a:cubicBezTo>
                    <a:pt x="665917" y="332351"/>
                    <a:pt x="665512" y="333566"/>
                    <a:pt x="665107" y="334780"/>
                  </a:cubicBezTo>
                  <a:cubicBezTo>
                    <a:pt x="661868" y="341662"/>
                    <a:pt x="657416" y="350568"/>
                    <a:pt x="652558" y="359474"/>
                  </a:cubicBezTo>
                  <a:cubicBezTo>
                    <a:pt x="647700" y="367975"/>
                    <a:pt x="642033" y="376476"/>
                    <a:pt x="637580" y="382548"/>
                  </a:cubicBezTo>
                  <a:cubicBezTo>
                    <a:pt x="636770" y="383762"/>
                    <a:pt x="636365" y="384572"/>
                    <a:pt x="635556" y="385382"/>
                  </a:cubicBezTo>
                  <a:cubicBezTo>
                    <a:pt x="634746" y="385382"/>
                    <a:pt x="634341" y="384977"/>
                    <a:pt x="633532" y="384977"/>
                  </a:cubicBezTo>
                  <a:cubicBezTo>
                    <a:pt x="629079" y="384977"/>
                    <a:pt x="625840" y="387810"/>
                    <a:pt x="624221" y="391858"/>
                  </a:cubicBezTo>
                  <a:cubicBezTo>
                    <a:pt x="623006" y="391858"/>
                    <a:pt x="622197" y="392263"/>
                    <a:pt x="620982" y="392263"/>
                  </a:cubicBezTo>
                  <a:cubicBezTo>
                    <a:pt x="613291" y="393073"/>
                    <a:pt x="603575" y="393478"/>
                    <a:pt x="593455" y="393478"/>
                  </a:cubicBezTo>
                  <a:cubicBezTo>
                    <a:pt x="583335" y="393478"/>
                    <a:pt x="573619" y="393073"/>
                    <a:pt x="565928" y="392263"/>
                  </a:cubicBezTo>
                  <a:cubicBezTo>
                    <a:pt x="564309" y="392263"/>
                    <a:pt x="563094" y="391858"/>
                    <a:pt x="561880" y="391858"/>
                  </a:cubicBezTo>
                  <a:cubicBezTo>
                    <a:pt x="560261" y="389025"/>
                    <a:pt x="557022" y="387001"/>
                    <a:pt x="553379" y="387001"/>
                  </a:cubicBezTo>
                  <a:cubicBezTo>
                    <a:pt x="552974" y="387001"/>
                    <a:pt x="552974" y="387001"/>
                    <a:pt x="552569" y="387001"/>
                  </a:cubicBezTo>
                  <a:cubicBezTo>
                    <a:pt x="551759" y="385786"/>
                    <a:pt x="550545" y="384572"/>
                    <a:pt x="549735" y="382953"/>
                  </a:cubicBezTo>
                  <a:cubicBezTo>
                    <a:pt x="544473" y="376880"/>
                    <a:pt x="539210" y="368379"/>
                    <a:pt x="534353" y="359878"/>
                  </a:cubicBezTo>
                  <a:close/>
                  <a:moveTo>
                    <a:pt x="205645" y="1097447"/>
                  </a:moveTo>
                  <a:cubicBezTo>
                    <a:pt x="212931" y="1109186"/>
                    <a:pt x="219004" y="1121736"/>
                    <a:pt x="223457" y="1131046"/>
                  </a:cubicBezTo>
                  <a:cubicBezTo>
                    <a:pt x="224266" y="1132665"/>
                    <a:pt x="224671" y="1133880"/>
                    <a:pt x="225076" y="1135094"/>
                  </a:cubicBezTo>
                  <a:cubicBezTo>
                    <a:pt x="223052" y="1137523"/>
                    <a:pt x="221432" y="1140762"/>
                    <a:pt x="221432" y="1144000"/>
                  </a:cubicBezTo>
                  <a:cubicBezTo>
                    <a:pt x="221432" y="1147239"/>
                    <a:pt x="222647" y="1150477"/>
                    <a:pt x="224671" y="1152906"/>
                  </a:cubicBezTo>
                  <a:cubicBezTo>
                    <a:pt x="224266" y="1154121"/>
                    <a:pt x="223457" y="1155740"/>
                    <a:pt x="222647" y="1156954"/>
                  </a:cubicBezTo>
                  <a:cubicBezTo>
                    <a:pt x="218194" y="1166265"/>
                    <a:pt x="212122" y="1178814"/>
                    <a:pt x="205240" y="1190958"/>
                  </a:cubicBezTo>
                  <a:cubicBezTo>
                    <a:pt x="198358" y="1203103"/>
                    <a:pt x="191072" y="1214438"/>
                    <a:pt x="184595" y="1222939"/>
                  </a:cubicBezTo>
                  <a:cubicBezTo>
                    <a:pt x="183785" y="1224153"/>
                    <a:pt x="182975" y="1225367"/>
                    <a:pt x="181761" y="1226582"/>
                  </a:cubicBezTo>
                  <a:cubicBezTo>
                    <a:pt x="180951" y="1226582"/>
                    <a:pt x="179737" y="1226177"/>
                    <a:pt x="178927" y="1226177"/>
                  </a:cubicBezTo>
                  <a:cubicBezTo>
                    <a:pt x="172855" y="1226177"/>
                    <a:pt x="167997" y="1230225"/>
                    <a:pt x="165973" y="1235488"/>
                  </a:cubicBezTo>
                  <a:cubicBezTo>
                    <a:pt x="164759" y="1235488"/>
                    <a:pt x="163139" y="1235893"/>
                    <a:pt x="161520" y="1235893"/>
                  </a:cubicBezTo>
                  <a:cubicBezTo>
                    <a:pt x="150995" y="1237107"/>
                    <a:pt x="137231" y="1237512"/>
                    <a:pt x="123468" y="1237512"/>
                  </a:cubicBezTo>
                  <a:cubicBezTo>
                    <a:pt x="109704" y="1237512"/>
                    <a:pt x="95941" y="1236702"/>
                    <a:pt x="85415" y="1235488"/>
                  </a:cubicBezTo>
                  <a:cubicBezTo>
                    <a:pt x="83391" y="1235488"/>
                    <a:pt x="81772" y="1235083"/>
                    <a:pt x="79748" y="1235083"/>
                  </a:cubicBezTo>
                  <a:cubicBezTo>
                    <a:pt x="77319" y="1231035"/>
                    <a:pt x="72866" y="1228201"/>
                    <a:pt x="68009" y="1228201"/>
                  </a:cubicBezTo>
                  <a:cubicBezTo>
                    <a:pt x="67604" y="1228201"/>
                    <a:pt x="67199" y="1228201"/>
                    <a:pt x="66794" y="1228201"/>
                  </a:cubicBezTo>
                  <a:cubicBezTo>
                    <a:pt x="65580" y="1226582"/>
                    <a:pt x="64365" y="1224558"/>
                    <a:pt x="62746" y="1222534"/>
                  </a:cubicBezTo>
                  <a:cubicBezTo>
                    <a:pt x="56674" y="1214033"/>
                    <a:pt x="48982" y="1202293"/>
                    <a:pt x="42505" y="1190554"/>
                  </a:cubicBezTo>
                  <a:cubicBezTo>
                    <a:pt x="35623" y="1178409"/>
                    <a:pt x="29551" y="1166265"/>
                    <a:pt x="25098" y="1156549"/>
                  </a:cubicBezTo>
                  <a:cubicBezTo>
                    <a:pt x="24289" y="1154930"/>
                    <a:pt x="23884" y="1153716"/>
                    <a:pt x="23074" y="1152501"/>
                  </a:cubicBezTo>
                  <a:cubicBezTo>
                    <a:pt x="25098" y="1150072"/>
                    <a:pt x="26313" y="1147239"/>
                    <a:pt x="26313" y="1143595"/>
                  </a:cubicBezTo>
                  <a:cubicBezTo>
                    <a:pt x="26313" y="1139952"/>
                    <a:pt x="25098" y="1137118"/>
                    <a:pt x="22670" y="1134689"/>
                  </a:cubicBezTo>
                  <a:cubicBezTo>
                    <a:pt x="23074" y="1133475"/>
                    <a:pt x="23884" y="1131856"/>
                    <a:pt x="24289" y="1130641"/>
                  </a:cubicBezTo>
                  <a:cubicBezTo>
                    <a:pt x="28337" y="1120926"/>
                    <a:pt x="34814" y="1108782"/>
                    <a:pt x="41696" y="1096637"/>
                  </a:cubicBezTo>
                  <a:cubicBezTo>
                    <a:pt x="48578" y="1084493"/>
                    <a:pt x="56269" y="1073158"/>
                    <a:pt x="62341" y="1064657"/>
                  </a:cubicBezTo>
                  <a:cubicBezTo>
                    <a:pt x="63151" y="1063442"/>
                    <a:pt x="63960" y="1062228"/>
                    <a:pt x="65175" y="1061014"/>
                  </a:cubicBezTo>
                  <a:cubicBezTo>
                    <a:pt x="65984" y="1061014"/>
                    <a:pt x="67199" y="1061418"/>
                    <a:pt x="68009" y="1061418"/>
                  </a:cubicBezTo>
                  <a:cubicBezTo>
                    <a:pt x="73676" y="1061418"/>
                    <a:pt x="78938" y="1057775"/>
                    <a:pt x="80558" y="1052513"/>
                  </a:cubicBezTo>
                  <a:cubicBezTo>
                    <a:pt x="82177" y="1052513"/>
                    <a:pt x="83391" y="1052108"/>
                    <a:pt x="85011" y="1052108"/>
                  </a:cubicBezTo>
                  <a:cubicBezTo>
                    <a:pt x="95536" y="1051298"/>
                    <a:pt x="109299" y="1050893"/>
                    <a:pt x="123063" y="1050489"/>
                  </a:cubicBezTo>
                  <a:cubicBezTo>
                    <a:pt x="136827" y="1050489"/>
                    <a:pt x="150590" y="1050893"/>
                    <a:pt x="161115" y="1051703"/>
                  </a:cubicBezTo>
                  <a:cubicBezTo>
                    <a:pt x="162735" y="1051703"/>
                    <a:pt x="164354" y="1052108"/>
                    <a:pt x="165568" y="1052108"/>
                  </a:cubicBezTo>
                  <a:cubicBezTo>
                    <a:pt x="167592" y="1057370"/>
                    <a:pt x="172450" y="1061014"/>
                    <a:pt x="178118" y="1061014"/>
                  </a:cubicBezTo>
                  <a:cubicBezTo>
                    <a:pt x="178927" y="1061014"/>
                    <a:pt x="179737" y="1061014"/>
                    <a:pt x="180546" y="1060609"/>
                  </a:cubicBezTo>
                  <a:cubicBezTo>
                    <a:pt x="181356" y="1061823"/>
                    <a:pt x="182166" y="1063038"/>
                    <a:pt x="183380" y="1064252"/>
                  </a:cubicBezTo>
                  <a:cubicBezTo>
                    <a:pt x="191072" y="1073968"/>
                    <a:pt x="198763" y="1085302"/>
                    <a:pt x="205645" y="1097447"/>
                  </a:cubicBezTo>
                  <a:close/>
                  <a:moveTo>
                    <a:pt x="489823" y="816507"/>
                  </a:moveTo>
                  <a:cubicBezTo>
                    <a:pt x="488204" y="816102"/>
                    <a:pt x="486989" y="816102"/>
                    <a:pt x="485370" y="816102"/>
                  </a:cubicBezTo>
                  <a:cubicBezTo>
                    <a:pt x="475655" y="816102"/>
                    <a:pt x="467154" y="822579"/>
                    <a:pt x="464320" y="831485"/>
                  </a:cubicBezTo>
                  <a:cubicBezTo>
                    <a:pt x="461891" y="831890"/>
                    <a:pt x="459462" y="831890"/>
                    <a:pt x="457033" y="832295"/>
                  </a:cubicBezTo>
                  <a:cubicBezTo>
                    <a:pt x="440031" y="833914"/>
                    <a:pt x="417362" y="835128"/>
                    <a:pt x="395097" y="834723"/>
                  </a:cubicBezTo>
                  <a:cubicBezTo>
                    <a:pt x="372428" y="834723"/>
                    <a:pt x="350163" y="833509"/>
                    <a:pt x="333161" y="831890"/>
                  </a:cubicBezTo>
                  <a:cubicBezTo>
                    <a:pt x="329922" y="831485"/>
                    <a:pt x="327089" y="831080"/>
                    <a:pt x="324255" y="831080"/>
                  </a:cubicBezTo>
                  <a:cubicBezTo>
                    <a:pt x="320612" y="824198"/>
                    <a:pt x="313325" y="819745"/>
                    <a:pt x="305229" y="819745"/>
                  </a:cubicBezTo>
                  <a:cubicBezTo>
                    <a:pt x="304419" y="819745"/>
                    <a:pt x="303609" y="819745"/>
                    <a:pt x="303205" y="820150"/>
                  </a:cubicBezTo>
                  <a:cubicBezTo>
                    <a:pt x="301181" y="817316"/>
                    <a:pt x="298752" y="814483"/>
                    <a:pt x="296728" y="811244"/>
                  </a:cubicBezTo>
                  <a:cubicBezTo>
                    <a:pt x="286607" y="797481"/>
                    <a:pt x="274463" y="778454"/>
                    <a:pt x="263533" y="758619"/>
                  </a:cubicBezTo>
                  <a:cubicBezTo>
                    <a:pt x="252198" y="739188"/>
                    <a:pt x="242078" y="718947"/>
                    <a:pt x="235196" y="703564"/>
                  </a:cubicBezTo>
                  <a:cubicBezTo>
                    <a:pt x="233982" y="701135"/>
                    <a:pt x="233172" y="699111"/>
                    <a:pt x="232362" y="696682"/>
                  </a:cubicBezTo>
                  <a:cubicBezTo>
                    <a:pt x="235601" y="692634"/>
                    <a:pt x="238030" y="687776"/>
                    <a:pt x="238030" y="682109"/>
                  </a:cubicBezTo>
                  <a:cubicBezTo>
                    <a:pt x="238030" y="676442"/>
                    <a:pt x="235601" y="671179"/>
                    <a:pt x="232362" y="667131"/>
                  </a:cubicBezTo>
                  <a:cubicBezTo>
                    <a:pt x="233172" y="665107"/>
                    <a:pt x="234386" y="662678"/>
                    <a:pt x="235196" y="660654"/>
                  </a:cubicBezTo>
                  <a:cubicBezTo>
                    <a:pt x="242078" y="645271"/>
                    <a:pt x="252198" y="625031"/>
                    <a:pt x="263533" y="605195"/>
                  </a:cubicBezTo>
                  <a:cubicBezTo>
                    <a:pt x="274868" y="585764"/>
                    <a:pt x="287012" y="566738"/>
                    <a:pt x="297132" y="552974"/>
                  </a:cubicBezTo>
                  <a:cubicBezTo>
                    <a:pt x="298752" y="550950"/>
                    <a:pt x="299966" y="548926"/>
                    <a:pt x="301585" y="547307"/>
                  </a:cubicBezTo>
                  <a:cubicBezTo>
                    <a:pt x="303205" y="547711"/>
                    <a:pt x="304824" y="547711"/>
                    <a:pt x="306443" y="547711"/>
                  </a:cubicBezTo>
                  <a:cubicBezTo>
                    <a:pt x="315754" y="547711"/>
                    <a:pt x="323850" y="541639"/>
                    <a:pt x="327089" y="533138"/>
                  </a:cubicBezTo>
                  <a:cubicBezTo>
                    <a:pt x="329517" y="532733"/>
                    <a:pt x="331946" y="532733"/>
                    <a:pt x="334780" y="532328"/>
                  </a:cubicBezTo>
                  <a:cubicBezTo>
                    <a:pt x="351782" y="531114"/>
                    <a:pt x="374452" y="529900"/>
                    <a:pt x="396716" y="529900"/>
                  </a:cubicBezTo>
                  <a:cubicBezTo>
                    <a:pt x="419386" y="529900"/>
                    <a:pt x="441650" y="530709"/>
                    <a:pt x="458653" y="532328"/>
                  </a:cubicBezTo>
                  <a:cubicBezTo>
                    <a:pt x="461486" y="532733"/>
                    <a:pt x="463915" y="532733"/>
                    <a:pt x="466344" y="533138"/>
                  </a:cubicBezTo>
                  <a:cubicBezTo>
                    <a:pt x="469583" y="541639"/>
                    <a:pt x="477679" y="547711"/>
                    <a:pt x="486989" y="547711"/>
                  </a:cubicBezTo>
                  <a:cubicBezTo>
                    <a:pt x="488204" y="547711"/>
                    <a:pt x="489823" y="547711"/>
                    <a:pt x="491038" y="547307"/>
                  </a:cubicBezTo>
                  <a:cubicBezTo>
                    <a:pt x="492252" y="549331"/>
                    <a:pt x="493871" y="551355"/>
                    <a:pt x="495491" y="553379"/>
                  </a:cubicBezTo>
                  <a:cubicBezTo>
                    <a:pt x="505206" y="567142"/>
                    <a:pt x="517755" y="586169"/>
                    <a:pt x="529090" y="605600"/>
                  </a:cubicBezTo>
                  <a:cubicBezTo>
                    <a:pt x="540830" y="625031"/>
                    <a:pt x="551355" y="644866"/>
                    <a:pt x="558236" y="660654"/>
                  </a:cubicBezTo>
                  <a:cubicBezTo>
                    <a:pt x="559451" y="663083"/>
                    <a:pt x="560261" y="665107"/>
                    <a:pt x="561070" y="667131"/>
                  </a:cubicBezTo>
                  <a:cubicBezTo>
                    <a:pt x="557427" y="671179"/>
                    <a:pt x="555403" y="676037"/>
                    <a:pt x="555403" y="682109"/>
                  </a:cubicBezTo>
                  <a:cubicBezTo>
                    <a:pt x="555403" y="687776"/>
                    <a:pt x="557427" y="692634"/>
                    <a:pt x="561070" y="696682"/>
                  </a:cubicBezTo>
                  <a:cubicBezTo>
                    <a:pt x="560261" y="698706"/>
                    <a:pt x="559046" y="701135"/>
                    <a:pt x="558236" y="703564"/>
                  </a:cubicBezTo>
                  <a:cubicBezTo>
                    <a:pt x="551355" y="718947"/>
                    <a:pt x="541234" y="739188"/>
                    <a:pt x="529900" y="758619"/>
                  </a:cubicBezTo>
                  <a:cubicBezTo>
                    <a:pt x="518565" y="778050"/>
                    <a:pt x="506420" y="797076"/>
                    <a:pt x="496300" y="810839"/>
                  </a:cubicBezTo>
                  <a:cubicBezTo>
                    <a:pt x="492657" y="812864"/>
                    <a:pt x="491442" y="814888"/>
                    <a:pt x="489823" y="8165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 name="Picture 2" descr="Image result for access database logo">
            <a:extLst>
              <a:ext uri="{FF2B5EF4-FFF2-40B4-BE49-F238E27FC236}">
                <a16:creationId xmlns:a16="http://schemas.microsoft.com/office/drawing/2014/main" id="{74B0C8F9-0F7B-1887-363B-9838865F1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191" y="659341"/>
            <a:ext cx="1428094" cy="1047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10F973-45F6-75CB-892B-BB5E3AFB7847}"/>
              </a:ext>
            </a:extLst>
          </p:cNvPr>
          <p:cNvPicPr>
            <a:picLocks noChangeAspect="1"/>
          </p:cNvPicPr>
          <p:nvPr/>
        </p:nvPicPr>
        <p:blipFill>
          <a:blip r:embed="rId4"/>
          <a:stretch>
            <a:fillRect/>
          </a:stretch>
        </p:blipFill>
        <p:spPr>
          <a:xfrm>
            <a:off x="1452035" y="387479"/>
            <a:ext cx="779609" cy="650609"/>
          </a:xfrm>
          <a:prstGeom prst="rect">
            <a:avLst/>
          </a:prstGeom>
        </p:spPr>
      </p:pic>
      <p:pic>
        <p:nvPicPr>
          <p:cNvPr id="5" name="Picture 4">
            <a:extLst>
              <a:ext uri="{FF2B5EF4-FFF2-40B4-BE49-F238E27FC236}">
                <a16:creationId xmlns:a16="http://schemas.microsoft.com/office/drawing/2014/main" id="{2C3D4EA9-433E-7324-F8AD-58EF85D46E4C}"/>
              </a:ext>
            </a:extLst>
          </p:cNvPr>
          <p:cNvPicPr>
            <a:picLocks noChangeAspect="1"/>
          </p:cNvPicPr>
          <p:nvPr/>
        </p:nvPicPr>
        <p:blipFill>
          <a:blip r:embed="rId5"/>
          <a:stretch>
            <a:fillRect/>
          </a:stretch>
        </p:blipFill>
        <p:spPr>
          <a:xfrm>
            <a:off x="714951" y="385201"/>
            <a:ext cx="594995" cy="601718"/>
          </a:xfrm>
          <a:prstGeom prst="rect">
            <a:avLst/>
          </a:prstGeom>
        </p:spPr>
      </p:pic>
      <p:sp>
        <p:nvSpPr>
          <p:cNvPr id="6" name="Rectangle: Rounded Corners 5">
            <a:extLst>
              <a:ext uri="{FF2B5EF4-FFF2-40B4-BE49-F238E27FC236}">
                <a16:creationId xmlns:a16="http://schemas.microsoft.com/office/drawing/2014/main" id="{BD1CC44B-40D9-43A2-9206-69388755CE74}"/>
              </a:ext>
            </a:extLst>
          </p:cNvPr>
          <p:cNvSpPr/>
          <p:nvPr/>
        </p:nvSpPr>
        <p:spPr>
          <a:xfrm>
            <a:off x="657596" y="204562"/>
            <a:ext cx="1651067" cy="15332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FE5613B-7444-5E0A-D7D8-59F6DEC159C2}"/>
              </a:ext>
            </a:extLst>
          </p:cNvPr>
          <p:cNvSpPr txBox="1"/>
          <p:nvPr/>
        </p:nvSpPr>
        <p:spPr>
          <a:xfrm>
            <a:off x="52484" y="1812093"/>
            <a:ext cx="3473545" cy="954107"/>
          </a:xfrm>
          <a:prstGeom prst="rect">
            <a:avLst/>
          </a:prstGeom>
          <a:noFill/>
        </p:spPr>
        <p:txBody>
          <a:bodyPr wrap="square" rtlCol="0">
            <a:spAutoFit/>
          </a:bodyPr>
          <a:lstStyle/>
          <a:p>
            <a:pPr algn="ctr"/>
            <a:r>
              <a:rPr lang="en-GB" dirty="0"/>
              <a:t>Data collated from scientific publications, regulatory documents &amp; databases. Data is reformatted, interpreted &amp; used to populate the core PPDB. </a:t>
            </a:r>
          </a:p>
        </p:txBody>
      </p:sp>
      <p:sp>
        <p:nvSpPr>
          <p:cNvPr id="8" name="Arrow: Right 7">
            <a:extLst>
              <a:ext uri="{FF2B5EF4-FFF2-40B4-BE49-F238E27FC236}">
                <a16:creationId xmlns:a16="http://schemas.microsoft.com/office/drawing/2014/main" id="{30826666-77C3-C03B-5C45-3B38C00926AC}"/>
              </a:ext>
            </a:extLst>
          </p:cNvPr>
          <p:cNvSpPr/>
          <p:nvPr/>
        </p:nvSpPr>
        <p:spPr>
          <a:xfrm>
            <a:off x="2562138" y="625903"/>
            <a:ext cx="651441" cy="312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457D0E7-D494-7D3E-CC5C-2B359FFF3161}"/>
              </a:ext>
            </a:extLst>
          </p:cNvPr>
          <p:cNvPicPr>
            <a:picLocks noChangeAspect="1"/>
          </p:cNvPicPr>
          <p:nvPr/>
        </p:nvPicPr>
        <p:blipFill>
          <a:blip r:embed="rId6"/>
          <a:stretch>
            <a:fillRect/>
          </a:stretch>
        </p:blipFill>
        <p:spPr>
          <a:xfrm>
            <a:off x="1162374" y="1088358"/>
            <a:ext cx="552532" cy="552532"/>
          </a:xfrm>
          <a:prstGeom prst="rect">
            <a:avLst/>
          </a:prstGeom>
        </p:spPr>
      </p:pic>
      <p:sp>
        <p:nvSpPr>
          <p:cNvPr id="10" name="TextBox 9">
            <a:extLst>
              <a:ext uri="{FF2B5EF4-FFF2-40B4-BE49-F238E27FC236}">
                <a16:creationId xmlns:a16="http://schemas.microsoft.com/office/drawing/2014/main" id="{A201DC5C-2AB9-059B-7B07-ED88D3BD3AA5}"/>
              </a:ext>
            </a:extLst>
          </p:cNvPr>
          <p:cNvSpPr txBox="1"/>
          <p:nvPr/>
        </p:nvSpPr>
        <p:spPr>
          <a:xfrm>
            <a:off x="3526029" y="1740073"/>
            <a:ext cx="2467167" cy="523220"/>
          </a:xfrm>
          <a:prstGeom prst="rect">
            <a:avLst/>
          </a:prstGeom>
          <a:noFill/>
        </p:spPr>
        <p:txBody>
          <a:bodyPr wrap="square" rtlCol="0">
            <a:spAutoFit/>
          </a:bodyPr>
          <a:lstStyle/>
          <a:p>
            <a:pPr algn="ctr"/>
            <a:r>
              <a:rPr lang="en-GB" dirty="0"/>
              <a:t>PPDB Core system is a MS Access database. </a:t>
            </a:r>
          </a:p>
        </p:txBody>
      </p:sp>
      <p:pic>
        <p:nvPicPr>
          <p:cNvPr id="11" name="Picture 8" descr="Webpage Icon Png at GetDrawings | Free download">
            <a:extLst>
              <a:ext uri="{FF2B5EF4-FFF2-40B4-BE49-F238E27FC236}">
                <a16:creationId xmlns:a16="http://schemas.microsoft.com/office/drawing/2014/main" id="{4DABCF31-8943-0390-6DD3-255364ACFB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7727" y="-36128"/>
            <a:ext cx="1502229" cy="15022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4B5265-CCE2-F0C5-DDFD-4EAE21741B61}"/>
              </a:ext>
            </a:extLst>
          </p:cNvPr>
          <p:cNvSpPr txBox="1"/>
          <p:nvPr/>
        </p:nvSpPr>
        <p:spPr>
          <a:xfrm>
            <a:off x="6067187" y="1433566"/>
            <a:ext cx="2894351" cy="1169551"/>
          </a:xfrm>
          <a:prstGeom prst="rect">
            <a:avLst/>
          </a:prstGeom>
          <a:noFill/>
        </p:spPr>
        <p:txBody>
          <a:bodyPr wrap="square" rtlCol="0">
            <a:spAutoFit/>
          </a:bodyPr>
          <a:lstStyle/>
          <a:p>
            <a:pPr algn="ctr"/>
            <a:r>
              <a:rPr lang="en-GB" dirty="0"/>
              <a:t>Management software checks the data, external links and writes static HTML pages for uploading to the public free-to-use PPDB website.</a:t>
            </a:r>
          </a:p>
        </p:txBody>
      </p:sp>
      <p:sp>
        <p:nvSpPr>
          <p:cNvPr id="13" name="TextBox 12">
            <a:extLst>
              <a:ext uri="{FF2B5EF4-FFF2-40B4-BE49-F238E27FC236}">
                <a16:creationId xmlns:a16="http://schemas.microsoft.com/office/drawing/2014/main" id="{A73989D4-9A41-7614-82CC-39A4E6B7358F}"/>
              </a:ext>
            </a:extLst>
          </p:cNvPr>
          <p:cNvSpPr txBox="1"/>
          <p:nvPr/>
        </p:nvSpPr>
        <p:spPr>
          <a:xfrm>
            <a:off x="3584378" y="3503787"/>
            <a:ext cx="2253502" cy="1169551"/>
          </a:xfrm>
          <a:prstGeom prst="rect">
            <a:avLst/>
          </a:prstGeom>
          <a:noFill/>
        </p:spPr>
        <p:txBody>
          <a:bodyPr wrap="square">
            <a:spAutoFit/>
          </a:bodyPr>
          <a:lstStyle/>
          <a:p>
            <a:pPr algn="ctr"/>
            <a:r>
              <a:rPr lang="en-GB" dirty="0"/>
              <a:t>Data is stored, updated and maintained off-line using AERU-UH in-house developed  management software.</a:t>
            </a:r>
          </a:p>
        </p:txBody>
      </p:sp>
      <p:sp>
        <p:nvSpPr>
          <p:cNvPr id="14" name="Rectangle 13">
            <a:extLst>
              <a:ext uri="{FF2B5EF4-FFF2-40B4-BE49-F238E27FC236}">
                <a16:creationId xmlns:a16="http://schemas.microsoft.com/office/drawing/2014/main" id="{0543E8FE-644D-B1DC-5B9E-D5B00710245F}"/>
              </a:ext>
            </a:extLst>
          </p:cNvPr>
          <p:cNvSpPr/>
          <p:nvPr/>
        </p:nvSpPr>
        <p:spPr>
          <a:xfrm>
            <a:off x="3537047" y="204562"/>
            <a:ext cx="2446163" cy="4774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7B7926AB-5B7B-A489-9A7B-284970A85358}"/>
              </a:ext>
            </a:extLst>
          </p:cNvPr>
          <p:cNvSpPr/>
          <p:nvPr/>
        </p:nvSpPr>
        <p:spPr>
          <a:xfrm>
            <a:off x="6221737" y="564283"/>
            <a:ext cx="651441" cy="312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0" descr="Blue Button Protocol Clip Art at Clker.com - vector clip art online ...">
            <a:extLst>
              <a:ext uri="{FF2B5EF4-FFF2-40B4-BE49-F238E27FC236}">
                <a16:creationId xmlns:a16="http://schemas.microsoft.com/office/drawing/2014/main" id="{A10AB483-57E4-CD5B-02D1-A3B0492075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480" y="2976074"/>
            <a:ext cx="1315276" cy="11370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08CC4F5-D193-B1D6-5F38-9EC57A6FC523}"/>
              </a:ext>
            </a:extLst>
          </p:cNvPr>
          <p:cNvSpPr txBox="1"/>
          <p:nvPr/>
        </p:nvSpPr>
        <p:spPr>
          <a:xfrm>
            <a:off x="16806" y="4306066"/>
            <a:ext cx="3368377" cy="738664"/>
          </a:xfrm>
          <a:prstGeom prst="rect">
            <a:avLst/>
          </a:prstGeom>
          <a:noFill/>
        </p:spPr>
        <p:txBody>
          <a:bodyPr wrap="square" rtlCol="0">
            <a:spAutoFit/>
          </a:bodyPr>
          <a:lstStyle/>
          <a:p>
            <a:pPr algn="ctr"/>
            <a:r>
              <a:rPr lang="en-GB" dirty="0"/>
              <a:t>Data management protocols &amp; data quality assessments ensure data integrity. Data is updated regularly.</a:t>
            </a:r>
          </a:p>
        </p:txBody>
      </p:sp>
      <p:sp>
        <p:nvSpPr>
          <p:cNvPr id="18" name="Arrow: Right 17">
            <a:extLst>
              <a:ext uri="{FF2B5EF4-FFF2-40B4-BE49-F238E27FC236}">
                <a16:creationId xmlns:a16="http://schemas.microsoft.com/office/drawing/2014/main" id="{051F06A5-DC48-B7E2-637E-4B92D4B8D847}"/>
              </a:ext>
            </a:extLst>
          </p:cNvPr>
          <p:cNvSpPr/>
          <p:nvPr/>
        </p:nvSpPr>
        <p:spPr>
          <a:xfrm>
            <a:off x="2581879" y="3523371"/>
            <a:ext cx="651441" cy="312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DBB3669-954F-D926-1558-D47B1B16319F}"/>
              </a:ext>
            </a:extLst>
          </p:cNvPr>
          <p:cNvSpPr txBox="1"/>
          <p:nvPr/>
        </p:nvSpPr>
        <p:spPr>
          <a:xfrm>
            <a:off x="3705355" y="164238"/>
            <a:ext cx="1641155" cy="461665"/>
          </a:xfrm>
          <a:prstGeom prst="rect">
            <a:avLst/>
          </a:prstGeom>
          <a:noFill/>
        </p:spPr>
        <p:txBody>
          <a:bodyPr wrap="none" rtlCol="0">
            <a:spAutoFit/>
          </a:bodyPr>
          <a:lstStyle/>
          <a:p>
            <a:r>
              <a:rPr lang="en-GB" sz="2400" b="1" dirty="0"/>
              <a:t>CORE PPDB</a:t>
            </a:r>
          </a:p>
        </p:txBody>
      </p:sp>
      <p:sp>
        <p:nvSpPr>
          <p:cNvPr id="20" name="Arrow: Right 19">
            <a:extLst>
              <a:ext uri="{FF2B5EF4-FFF2-40B4-BE49-F238E27FC236}">
                <a16:creationId xmlns:a16="http://schemas.microsoft.com/office/drawing/2014/main" id="{DAD1FB25-EA4C-C572-69D5-04B377AF191F}"/>
              </a:ext>
            </a:extLst>
          </p:cNvPr>
          <p:cNvSpPr/>
          <p:nvPr/>
        </p:nvSpPr>
        <p:spPr>
          <a:xfrm>
            <a:off x="6205185" y="3576181"/>
            <a:ext cx="651441" cy="312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12" descr="Clipart Panda - Free Clipart Images">
            <a:extLst>
              <a:ext uri="{FF2B5EF4-FFF2-40B4-BE49-F238E27FC236}">
                <a16:creationId xmlns:a16="http://schemas.microsoft.com/office/drawing/2014/main" id="{0502CE41-AF04-180B-BC39-8CAD6B1204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6208" y="2756051"/>
            <a:ext cx="1089100" cy="10891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Licence Icon">
            <a:extLst>
              <a:ext uri="{FF2B5EF4-FFF2-40B4-BE49-F238E27FC236}">
                <a16:creationId xmlns:a16="http://schemas.microsoft.com/office/drawing/2014/main" id="{EDA05D27-1AA7-3931-3C72-18959D1124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64619" y="2977739"/>
            <a:ext cx="446162" cy="51018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A2C6B67-8AA9-90E9-1B2B-66A9BB4C6FAF}"/>
              </a:ext>
            </a:extLst>
          </p:cNvPr>
          <p:cNvSpPr txBox="1"/>
          <p:nvPr/>
        </p:nvSpPr>
        <p:spPr>
          <a:xfrm>
            <a:off x="6188535" y="4012904"/>
            <a:ext cx="2867034" cy="1169551"/>
          </a:xfrm>
          <a:prstGeom prst="rect">
            <a:avLst/>
          </a:prstGeom>
          <a:noFill/>
        </p:spPr>
        <p:txBody>
          <a:bodyPr wrap="square" rtlCol="0">
            <a:spAutoFit/>
          </a:bodyPr>
          <a:lstStyle/>
          <a:p>
            <a:pPr algn="ctr"/>
            <a:r>
              <a:rPr lang="en-GB" dirty="0"/>
              <a:t>Data exports to MS Access or MS Excel sold under time-limited licences to UH external clients. Data also used by AERU to support research contracts.</a:t>
            </a:r>
          </a:p>
        </p:txBody>
      </p:sp>
      <p:pic>
        <p:nvPicPr>
          <p:cNvPr id="27" name="Picture 26">
            <a:extLst>
              <a:ext uri="{FF2B5EF4-FFF2-40B4-BE49-F238E27FC236}">
                <a16:creationId xmlns:a16="http://schemas.microsoft.com/office/drawing/2014/main" id="{63269804-95A6-C4E7-52FD-8CE9731467AC}"/>
              </a:ext>
            </a:extLst>
          </p:cNvPr>
          <p:cNvPicPr>
            <a:picLocks noChangeAspect="1"/>
          </p:cNvPicPr>
          <p:nvPr/>
        </p:nvPicPr>
        <p:blipFill>
          <a:blip r:embed="rId11"/>
          <a:stretch>
            <a:fillRect/>
          </a:stretch>
        </p:blipFill>
        <p:spPr>
          <a:xfrm>
            <a:off x="3901872" y="2286589"/>
            <a:ext cx="1453498" cy="1080070"/>
          </a:xfrm>
          <a:prstGeom prst="rect">
            <a:avLst/>
          </a:prstGeom>
        </p:spPr>
      </p:pic>
    </p:spTree>
    <p:extLst>
      <p:ext uri="{BB962C8B-B14F-4D97-AF65-F5344CB8AC3E}">
        <p14:creationId xmlns:p14="http://schemas.microsoft.com/office/powerpoint/2010/main" val="391277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EFCB-00FB-1E3F-FC06-E63F9C48989A}"/>
              </a:ext>
            </a:extLst>
          </p:cNvPr>
          <p:cNvSpPr>
            <a:spLocks noGrp="1"/>
          </p:cNvSpPr>
          <p:nvPr>
            <p:ph type="title"/>
          </p:nvPr>
        </p:nvSpPr>
        <p:spPr/>
        <p:txBody>
          <a:bodyPr/>
          <a:lstStyle/>
          <a:p>
            <a:r>
              <a:rPr lang="en-GB" dirty="0"/>
              <a:t>Behind the scenes</a:t>
            </a:r>
          </a:p>
        </p:txBody>
      </p:sp>
      <p:sp>
        <p:nvSpPr>
          <p:cNvPr id="3" name="Content Placeholder 2">
            <a:extLst>
              <a:ext uri="{FF2B5EF4-FFF2-40B4-BE49-F238E27FC236}">
                <a16:creationId xmlns:a16="http://schemas.microsoft.com/office/drawing/2014/main" id="{66AF7EE7-FB18-F069-12A7-0535619AADA5}"/>
              </a:ext>
            </a:extLst>
          </p:cNvPr>
          <p:cNvSpPr>
            <a:spLocks noGrp="1"/>
          </p:cNvSpPr>
          <p:nvPr>
            <p:ph idx="1"/>
          </p:nvPr>
        </p:nvSpPr>
        <p:spPr/>
        <p:txBody>
          <a:bodyPr/>
          <a:lstStyle/>
          <a:p>
            <a:r>
              <a:rPr lang="en-GB" sz="1800" b="1" dirty="0">
                <a:solidFill>
                  <a:srgbClr val="0070C0"/>
                </a:solidFill>
              </a:rPr>
              <a:t>Our collaborators</a:t>
            </a:r>
          </a:p>
          <a:p>
            <a:endParaRPr lang="en-GB" b="1" dirty="0">
              <a:solidFill>
                <a:srgbClr val="0070C0"/>
              </a:solidFill>
            </a:endParaRPr>
          </a:p>
          <a:p>
            <a:r>
              <a:rPr lang="en-GB" dirty="0"/>
              <a:t>We collaborate with various organisations. This enables us to offer additional data and facilities on the website. For example, the 3D chemical structure diagrams are provided by the Cambridge Crystallographic Data Centre. We also have good working relationships with the pesticide industry who provide data and help validate our data sets.</a:t>
            </a:r>
          </a:p>
          <a:p>
            <a:endParaRPr lang="en-GB" dirty="0"/>
          </a:p>
        </p:txBody>
      </p:sp>
      <p:sp>
        <p:nvSpPr>
          <p:cNvPr id="4" name="Content Placeholder 3">
            <a:extLst>
              <a:ext uri="{FF2B5EF4-FFF2-40B4-BE49-F238E27FC236}">
                <a16:creationId xmlns:a16="http://schemas.microsoft.com/office/drawing/2014/main" id="{2AF1540F-8A5F-C1D8-2B5D-07BF949255BA}"/>
              </a:ext>
            </a:extLst>
          </p:cNvPr>
          <p:cNvSpPr>
            <a:spLocks noGrp="1"/>
          </p:cNvSpPr>
          <p:nvPr>
            <p:ph idx="11"/>
          </p:nvPr>
        </p:nvSpPr>
        <p:spPr/>
        <p:txBody>
          <a:bodyPr/>
          <a:lstStyle/>
          <a:p>
            <a:r>
              <a:rPr lang="en-GB" sz="1800" b="1" dirty="0">
                <a:solidFill>
                  <a:srgbClr val="0070C0"/>
                </a:solidFill>
              </a:rPr>
              <a:t>Art of presentation</a:t>
            </a:r>
          </a:p>
          <a:p>
            <a:endParaRPr lang="en-GB" b="1" dirty="0">
              <a:solidFill>
                <a:srgbClr val="0070C0"/>
              </a:solidFill>
            </a:endParaRPr>
          </a:p>
          <a:p>
            <a:r>
              <a:rPr lang="en-GB" dirty="0"/>
              <a:t>We try to present our data in a logical and structured manner. Our clients are varied from laypersons to risk assessment professionals and regulators. The pesticide profile pages include data interpretations, pop-up windows to provide additional information and help icons for understanding the data. </a:t>
            </a:r>
          </a:p>
          <a:p>
            <a:endParaRPr lang="en-GB" dirty="0"/>
          </a:p>
        </p:txBody>
      </p:sp>
      <p:sp>
        <p:nvSpPr>
          <p:cNvPr id="5" name="Content Placeholder 4">
            <a:extLst>
              <a:ext uri="{FF2B5EF4-FFF2-40B4-BE49-F238E27FC236}">
                <a16:creationId xmlns:a16="http://schemas.microsoft.com/office/drawing/2014/main" id="{3C4B1CF5-34D4-E95B-1274-743E4CD7A4DA}"/>
              </a:ext>
            </a:extLst>
          </p:cNvPr>
          <p:cNvSpPr>
            <a:spLocks noGrp="1"/>
          </p:cNvSpPr>
          <p:nvPr>
            <p:ph idx="12"/>
          </p:nvPr>
        </p:nvSpPr>
        <p:spPr/>
        <p:txBody>
          <a:bodyPr/>
          <a:lstStyle/>
          <a:p>
            <a:r>
              <a:rPr lang="en-GB" sz="1800" b="1" dirty="0">
                <a:solidFill>
                  <a:srgbClr val="0070C0"/>
                </a:solidFill>
              </a:rPr>
              <a:t>Tracking usage</a:t>
            </a:r>
          </a:p>
          <a:p>
            <a:endParaRPr lang="en-GB" b="1" dirty="0">
              <a:solidFill>
                <a:srgbClr val="0070C0"/>
              </a:solidFill>
            </a:endParaRPr>
          </a:p>
          <a:p>
            <a:r>
              <a:rPr lang="en-GB" dirty="0"/>
              <a:t>Whilst our online users do not need login names or accounts to use the PPDB, we do have a data tracker which helps us keep track of the broad user location and how they access and use the data. It also tells us the most population pages and when our documents are downloaded.</a:t>
            </a:r>
          </a:p>
          <a:p>
            <a:endParaRPr lang="en-GB" dirty="0"/>
          </a:p>
        </p:txBody>
      </p:sp>
      <p:grpSp>
        <p:nvGrpSpPr>
          <p:cNvPr id="6" name="Google Shape;443;p37">
            <a:extLst>
              <a:ext uri="{FF2B5EF4-FFF2-40B4-BE49-F238E27FC236}">
                <a16:creationId xmlns:a16="http://schemas.microsoft.com/office/drawing/2014/main" id="{4E6E0DBF-C956-9974-7A03-0ACA808B9502}"/>
              </a:ext>
            </a:extLst>
          </p:cNvPr>
          <p:cNvGrpSpPr/>
          <p:nvPr/>
        </p:nvGrpSpPr>
        <p:grpSpPr>
          <a:xfrm>
            <a:off x="449430" y="1123169"/>
            <a:ext cx="343566" cy="298943"/>
            <a:chOff x="889275" y="861850"/>
            <a:chExt cx="487950" cy="424575"/>
          </a:xfrm>
        </p:grpSpPr>
        <p:sp>
          <p:nvSpPr>
            <p:cNvPr id="7" name="Google Shape;444;p37">
              <a:extLst>
                <a:ext uri="{FF2B5EF4-FFF2-40B4-BE49-F238E27FC236}">
                  <a16:creationId xmlns:a16="http://schemas.microsoft.com/office/drawing/2014/main" id="{EAD0C3BB-4056-BD65-760C-0F47B431AB57}"/>
                </a:ext>
              </a:extLst>
            </p:cNvPr>
            <p:cNvSpPr/>
            <p:nvPr/>
          </p:nvSpPr>
          <p:spPr>
            <a:xfrm>
              <a:off x="1319225" y="1031700"/>
              <a:ext cx="56650" cy="28325"/>
            </a:xfrm>
            <a:custGeom>
              <a:avLst/>
              <a:gdLst/>
              <a:ahLst/>
              <a:cxnLst/>
              <a:rect l="l" t="t" r="r" b="b"/>
              <a:pathLst>
                <a:path w="2266" h="1133" extrusionOk="0">
                  <a:moveTo>
                    <a:pt x="569" y="1"/>
                  </a:moveTo>
                  <a:cubicBezTo>
                    <a:pt x="255" y="1"/>
                    <a:pt x="1" y="251"/>
                    <a:pt x="1" y="565"/>
                  </a:cubicBezTo>
                  <a:cubicBezTo>
                    <a:pt x="1" y="879"/>
                    <a:pt x="255" y="1133"/>
                    <a:pt x="569" y="1133"/>
                  </a:cubicBezTo>
                  <a:lnTo>
                    <a:pt x="1701" y="1133"/>
                  </a:lnTo>
                  <a:cubicBezTo>
                    <a:pt x="2012" y="1133"/>
                    <a:pt x="2265" y="879"/>
                    <a:pt x="2265" y="565"/>
                  </a:cubicBezTo>
                  <a:cubicBezTo>
                    <a:pt x="2265" y="251"/>
                    <a:pt x="201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8" name="Google Shape;445;p37">
              <a:extLst>
                <a:ext uri="{FF2B5EF4-FFF2-40B4-BE49-F238E27FC236}">
                  <a16:creationId xmlns:a16="http://schemas.microsoft.com/office/drawing/2014/main" id="{C43184A7-9B2C-1350-E772-F49C5525BD82}"/>
                </a:ext>
              </a:extLst>
            </p:cNvPr>
            <p:cNvSpPr/>
            <p:nvPr/>
          </p:nvSpPr>
          <p:spPr>
            <a:xfrm>
              <a:off x="1314475" y="946725"/>
              <a:ext cx="62750" cy="56700"/>
            </a:xfrm>
            <a:custGeom>
              <a:avLst/>
              <a:gdLst/>
              <a:ahLst/>
              <a:cxnLst/>
              <a:rect l="l" t="t" r="r" b="b"/>
              <a:pathLst>
                <a:path w="2510" h="2268" extrusionOk="0">
                  <a:moveTo>
                    <a:pt x="1889" y="0"/>
                  </a:moveTo>
                  <a:cubicBezTo>
                    <a:pt x="1744" y="0"/>
                    <a:pt x="1599" y="55"/>
                    <a:pt x="1489" y="166"/>
                  </a:cubicBezTo>
                  <a:lnTo>
                    <a:pt x="357" y="1298"/>
                  </a:lnTo>
                  <a:cubicBezTo>
                    <a:pt x="1" y="1657"/>
                    <a:pt x="251" y="2267"/>
                    <a:pt x="759" y="2267"/>
                  </a:cubicBezTo>
                  <a:cubicBezTo>
                    <a:pt x="906" y="2267"/>
                    <a:pt x="1051" y="2207"/>
                    <a:pt x="1157" y="2101"/>
                  </a:cubicBezTo>
                  <a:lnTo>
                    <a:pt x="2289" y="969"/>
                  </a:lnTo>
                  <a:cubicBezTo>
                    <a:pt x="2510" y="745"/>
                    <a:pt x="2510" y="389"/>
                    <a:pt x="2289" y="166"/>
                  </a:cubicBezTo>
                  <a:cubicBezTo>
                    <a:pt x="2179" y="55"/>
                    <a:pt x="2034" y="0"/>
                    <a:pt x="1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9" name="Google Shape;446;p37">
              <a:extLst>
                <a:ext uri="{FF2B5EF4-FFF2-40B4-BE49-F238E27FC236}">
                  <a16:creationId xmlns:a16="http://schemas.microsoft.com/office/drawing/2014/main" id="{102D3B5C-8EA1-AA0D-826C-7E95E27C6914}"/>
                </a:ext>
              </a:extLst>
            </p:cNvPr>
            <p:cNvSpPr/>
            <p:nvPr/>
          </p:nvSpPr>
          <p:spPr>
            <a:xfrm>
              <a:off x="1317875" y="1088250"/>
              <a:ext cx="59350" cy="56675"/>
            </a:xfrm>
            <a:custGeom>
              <a:avLst/>
              <a:gdLst/>
              <a:ahLst/>
              <a:cxnLst/>
              <a:rect l="l" t="t" r="r" b="b"/>
              <a:pathLst>
                <a:path w="2374" h="2267" extrusionOk="0">
                  <a:moveTo>
                    <a:pt x="621" y="1"/>
                  </a:moveTo>
                  <a:cubicBezTo>
                    <a:pt x="476" y="1"/>
                    <a:pt x="331" y="56"/>
                    <a:pt x="221" y="166"/>
                  </a:cubicBezTo>
                  <a:cubicBezTo>
                    <a:pt x="1" y="390"/>
                    <a:pt x="1" y="746"/>
                    <a:pt x="221" y="969"/>
                  </a:cubicBezTo>
                  <a:lnTo>
                    <a:pt x="1353" y="2102"/>
                  </a:lnTo>
                  <a:cubicBezTo>
                    <a:pt x="1463" y="2212"/>
                    <a:pt x="1608" y="2267"/>
                    <a:pt x="1753" y="2267"/>
                  </a:cubicBezTo>
                  <a:cubicBezTo>
                    <a:pt x="1898" y="2267"/>
                    <a:pt x="2043" y="2212"/>
                    <a:pt x="2153" y="2102"/>
                  </a:cubicBezTo>
                  <a:cubicBezTo>
                    <a:pt x="2374" y="1878"/>
                    <a:pt x="2374" y="1522"/>
                    <a:pt x="2153" y="1298"/>
                  </a:cubicBezTo>
                  <a:lnTo>
                    <a:pt x="1021" y="166"/>
                  </a:lnTo>
                  <a:cubicBezTo>
                    <a:pt x="911" y="56"/>
                    <a:pt x="766" y="1"/>
                    <a:pt x="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10" name="Google Shape;447;p37">
              <a:extLst>
                <a:ext uri="{FF2B5EF4-FFF2-40B4-BE49-F238E27FC236}">
                  <a16:creationId xmlns:a16="http://schemas.microsoft.com/office/drawing/2014/main" id="{D0A587C0-0389-0D85-6353-93B51DA72E68}"/>
                </a:ext>
              </a:extLst>
            </p:cNvPr>
            <p:cNvSpPr/>
            <p:nvPr/>
          </p:nvSpPr>
          <p:spPr>
            <a:xfrm>
              <a:off x="889275" y="861850"/>
              <a:ext cx="400700" cy="424575"/>
            </a:xfrm>
            <a:custGeom>
              <a:avLst/>
              <a:gdLst/>
              <a:ahLst/>
              <a:cxnLst/>
              <a:rect l="l" t="t" r="r" b="b"/>
              <a:pathLst>
                <a:path w="16028" h="16983" extrusionOk="0">
                  <a:moveTo>
                    <a:pt x="4668" y="4530"/>
                  </a:moveTo>
                  <a:lnTo>
                    <a:pt x="4668" y="10191"/>
                  </a:lnTo>
                  <a:lnTo>
                    <a:pt x="4104" y="10191"/>
                  </a:lnTo>
                  <a:cubicBezTo>
                    <a:pt x="2539" y="10191"/>
                    <a:pt x="1271" y="8923"/>
                    <a:pt x="1271" y="7359"/>
                  </a:cubicBezTo>
                  <a:cubicBezTo>
                    <a:pt x="1271" y="5795"/>
                    <a:pt x="2539" y="4530"/>
                    <a:pt x="4104" y="4530"/>
                  </a:cubicBezTo>
                  <a:close/>
                  <a:moveTo>
                    <a:pt x="6972" y="4530"/>
                  </a:moveTo>
                  <a:lnTo>
                    <a:pt x="6972" y="10191"/>
                  </a:lnTo>
                  <a:lnTo>
                    <a:pt x="5800" y="10191"/>
                  </a:lnTo>
                  <a:lnTo>
                    <a:pt x="5800" y="4530"/>
                  </a:lnTo>
                  <a:close/>
                  <a:moveTo>
                    <a:pt x="12633" y="1565"/>
                  </a:moveTo>
                  <a:lnTo>
                    <a:pt x="12633" y="13153"/>
                  </a:lnTo>
                  <a:lnTo>
                    <a:pt x="8104" y="10436"/>
                  </a:lnTo>
                  <a:lnTo>
                    <a:pt x="8104" y="4282"/>
                  </a:lnTo>
                  <a:lnTo>
                    <a:pt x="12633" y="1565"/>
                  </a:lnTo>
                  <a:close/>
                  <a:moveTo>
                    <a:pt x="14330" y="1133"/>
                  </a:moveTo>
                  <a:cubicBezTo>
                    <a:pt x="14644" y="1133"/>
                    <a:pt x="14898" y="1384"/>
                    <a:pt x="14898" y="1698"/>
                  </a:cubicBezTo>
                  <a:lnTo>
                    <a:pt x="14898" y="13021"/>
                  </a:lnTo>
                  <a:cubicBezTo>
                    <a:pt x="14898" y="13335"/>
                    <a:pt x="14644" y="13588"/>
                    <a:pt x="14330" y="13588"/>
                  </a:cubicBezTo>
                  <a:lnTo>
                    <a:pt x="13766" y="13588"/>
                  </a:lnTo>
                  <a:lnTo>
                    <a:pt x="13766" y="1133"/>
                  </a:lnTo>
                  <a:close/>
                  <a:moveTo>
                    <a:pt x="5800" y="11324"/>
                  </a:moveTo>
                  <a:lnTo>
                    <a:pt x="5800" y="15285"/>
                  </a:lnTo>
                  <a:cubicBezTo>
                    <a:pt x="5800" y="15599"/>
                    <a:pt x="5547" y="15850"/>
                    <a:pt x="5236" y="15850"/>
                  </a:cubicBezTo>
                  <a:cubicBezTo>
                    <a:pt x="4922" y="15850"/>
                    <a:pt x="4668" y="15599"/>
                    <a:pt x="4668" y="15285"/>
                  </a:cubicBezTo>
                  <a:lnTo>
                    <a:pt x="4668" y="11324"/>
                  </a:lnTo>
                  <a:close/>
                  <a:moveTo>
                    <a:pt x="13132" y="1"/>
                  </a:moveTo>
                  <a:lnTo>
                    <a:pt x="13098" y="7"/>
                  </a:lnTo>
                  <a:lnTo>
                    <a:pt x="13074" y="10"/>
                  </a:lnTo>
                  <a:cubicBezTo>
                    <a:pt x="13065" y="10"/>
                    <a:pt x="13056" y="16"/>
                    <a:pt x="13047" y="19"/>
                  </a:cubicBezTo>
                  <a:cubicBezTo>
                    <a:pt x="13038" y="22"/>
                    <a:pt x="13029" y="22"/>
                    <a:pt x="13020" y="25"/>
                  </a:cubicBezTo>
                  <a:lnTo>
                    <a:pt x="12996" y="34"/>
                  </a:lnTo>
                  <a:lnTo>
                    <a:pt x="12966" y="46"/>
                  </a:lnTo>
                  <a:lnTo>
                    <a:pt x="12947" y="58"/>
                  </a:lnTo>
                  <a:cubicBezTo>
                    <a:pt x="12935" y="61"/>
                    <a:pt x="12926" y="67"/>
                    <a:pt x="12917" y="73"/>
                  </a:cubicBezTo>
                  <a:lnTo>
                    <a:pt x="12908" y="79"/>
                  </a:lnTo>
                  <a:lnTo>
                    <a:pt x="7380" y="3398"/>
                  </a:lnTo>
                  <a:lnTo>
                    <a:pt x="4104" y="3398"/>
                  </a:lnTo>
                  <a:cubicBezTo>
                    <a:pt x="2023" y="3398"/>
                    <a:pt x="299" y="5001"/>
                    <a:pt x="151" y="7075"/>
                  </a:cubicBezTo>
                  <a:cubicBezTo>
                    <a:pt x="0" y="9150"/>
                    <a:pt x="1480" y="10986"/>
                    <a:pt x="3536" y="11281"/>
                  </a:cubicBezTo>
                  <a:lnTo>
                    <a:pt x="3536" y="15285"/>
                  </a:lnTo>
                  <a:cubicBezTo>
                    <a:pt x="3536" y="16224"/>
                    <a:pt x="4297" y="16982"/>
                    <a:pt x="5236" y="16982"/>
                  </a:cubicBezTo>
                  <a:cubicBezTo>
                    <a:pt x="6172" y="16982"/>
                    <a:pt x="6933" y="16224"/>
                    <a:pt x="6933" y="15285"/>
                  </a:cubicBezTo>
                  <a:lnTo>
                    <a:pt x="6933" y="11324"/>
                  </a:lnTo>
                  <a:lnTo>
                    <a:pt x="7380" y="11324"/>
                  </a:lnTo>
                  <a:lnTo>
                    <a:pt x="12908" y="14639"/>
                  </a:lnTo>
                  <a:cubicBezTo>
                    <a:pt x="12911" y="14642"/>
                    <a:pt x="12914" y="14642"/>
                    <a:pt x="12920" y="14645"/>
                  </a:cubicBezTo>
                  <a:lnTo>
                    <a:pt x="12935" y="14654"/>
                  </a:lnTo>
                  <a:cubicBezTo>
                    <a:pt x="12947" y="14660"/>
                    <a:pt x="12963" y="14666"/>
                    <a:pt x="12975" y="14672"/>
                  </a:cubicBezTo>
                  <a:lnTo>
                    <a:pt x="12984" y="14675"/>
                  </a:lnTo>
                  <a:cubicBezTo>
                    <a:pt x="12996" y="14681"/>
                    <a:pt x="13011" y="14687"/>
                    <a:pt x="13023" y="14690"/>
                  </a:cubicBezTo>
                  <a:lnTo>
                    <a:pt x="13038" y="14696"/>
                  </a:lnTo>
                  <a:cubicBezTo>
                    <a:pt x="13053" y="14699"/>
                    <a:pt x="13068" y="14702"/>
                    <a:pt x="13083" y="14708"/>
                  </a:cubicBezTo>
                  <a:cubicBezTo>
                    <a:pt x="13101" y="14712"/>
                    <a:pt x="13117" y="14715"/>
                    <a:pt x="13135" y="14715"/>
                  </a:cubicBezTo>
                  <a:lnTo>
                    <a:pt x="13144" y="14715"/>
                  </a:lnTo>
                  <a:cubicBezTo>
                    <a:pt x="13162" y="14715"/>
                    <a:pt x="13180" y="14718"/>
                    <a:pt x="13198" y="14718"/>
                  </a:cubicBezTo>
                  <a:lnTo>
                    <a:pt x="14330" y="14718"/>
                  </a:lnTo>
                  <a:cubicBezTo>
                    <a:pt x="15266" y="14718"/>
                    <a:pt x="16027" y="13957"/>
                    <a:pt x="16027" y="13021"/>
                  </a:cubicBezTo>
                  <a:lnTo>
                    <a:pt x="16027" y="1698"/>
                  </a:lnTo>
                  <a:cubicBezTo>
                    <a:pt x="16027" y="759"/>
                    <a:pt x="15266" y="1"/>
                    <a:pt x="14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grpSp>
      <p:grpSp>
        <p:nvGrpSpPr>
          <p:cNvPr id="11" name="Google Shape;448;p37">
            <a:extLst>
              <a:ext uri="{FF2B5EF4-FFF2-40B4-BE49-F238E27FC236}">
                <a16:creationId xmlns:a16="http://schemas.microsoft.com/office/drawing/2014/main" id="{3DE46905-BB39-586D-EBFC-E155079BACED}"/>
              </a:ext>
            </a:extLst>
          </p:cNvPr>
          <p:cNvGrpSpPr/>
          <p:nvPr/>
        </p:nvGrpSpPr>
        <p:grpSpPr>
          <a:xfrm>
            <a:off x="3499129" y="1123169"/>
            <a:ext cx="340168" cy="340168"/>
            <a:chOff x="5648375" y="238125"/>
            <a:chExt cx="483125" cy="483125"/>
          </a:xfrm>
        </p:grpSpPr>
        <p:sp>
          <p:nvSpPr>
            <p:cNvPr id="12" name="Google Shape;449;p37">
              <a:extLst>
                <a:ext uri="{FF2B5EF4-FFF2-40B4-BE49-F238E27FC236}">
                  <a16:creationId xmlns:a16="http://schemas.microsoft.com/office/drawing/2014/main" id="{EC80CA58-F7EB-74EA-069F-B431DB5EF2BF}"/>
                </a:ext>
              </a:extLst>
            </p:cNvPr>
            <p:cNvSpPr/>
            <p:nvPr/>
          </p:nvSpPr>
          <p:spPr>
            <a:xfrm>
              <a:off x="5648375" y="238125"/>
              <a:ext cx="483125" cy="483125"/>
            </a:xfrm>
            <a:custGeom>
              <a:avLst/>
              <a:gdLst/>
              <a:ahLst/>
              <a:cxnLst/>
              <a:rect l="l" t="t" r="r" b="b"/>
              <a:pathLst>
                <a:path w="19325" h="19325" extrusionOk="0">
                  <a:moveTo>
                    <a:pt x="4001" y="1132"/>
                  </a:moveTo>
                  <a:cubicBezTo>
                    <a:pt x="4315" y="1132"/>
                    <a:pt x="4569" y="1386"/>
                    <a:pt x="4569" y="1700"/>
                  </a:cubicBezTo>
                  <a:lnTo>
                    <a:pt x="4569" y="3965"/>
                  </a:lnTo>
                  <a:cubicBezTo>
                    <a:pt x="4569" y="4276"/>
                    <a:pt x="4315" y="4529"/>
                    <a:pt x="4001" y="4529"/>
                  </a:cubicBezTo>
                  <a:cubicBezTo>
                    <a:pt x="3687" y="4529"/>
                    <a:pt x="3436" y="4276"/>
                    <a:pt x="3436" y="3965"/>
                  </a:cubicBezTo>
                  <a:lnTo>
                    <a:pt x="3436" y="1700"/>
                  </a:lnTo>
                  <a:cubicBezTo>
                    <a:pt x="3436" y="1386"/>
                    <a:pt x="3687" y="1132"/>
                    <a:pt x="4001" y="1132"/>
                  </a:cubicBezTo>
                  <a:close/>
                  <a:moveTo>
                    <a:pt x="9662" y="1132"/>
                  </a:moveTo>
                  <a:cubicBezTo>
                    <a:pt x="9976" y="1132"/>
                    <a:pt x="10230" y="1386"/>
                    <a:pt x="10230" y="1700"/>
                  </a:cubicBezTo>
                  <a:lnTo>
                    <a:pt x="10230" y="3965"/>
                  </a:lnTo>
                  <a:cubicBezTo>
                    <a:pt x="10230" y="4276"/>
                    <a:pt x="9976" y="4529"/>
                    <a:pt x="9662" y="4529"/>
                  </a:cubicBezTo>
                  <a:cubicBezTo>
                    <a:pt x="9348" y="4529"/>
                    <a:pt x="9098" y="4276"/>
                    <a:pt x="9098" y="3965"/>
                  </a:cubicBezTo>
                  <a:lnTo>
                    <a:pt x="9098" y="1700"/>
                  </a:lnTo>
                  <a:cubicBezTo>
                    <a:pt x="9098" y="1386"/>
                    <a:pt x="9348" y="1132"/>
                    <a:pt x="9662" y="1132"/>
                  </a:cubicBezTo>
                  <a:close/>
                  <a:moveTo>
                    <a:pt x="15324" y="1132"/>
                  </a:moveTo>
                  <a:cubicBezTo>
                    <a:pt x="15638" y="1132"/>
                    <a:pt x="15891" y="1386"/>
                    <a:pt x="15891" y="1700"/>
                  </a:cubicBezTo>
                  <a:lnTo>
                    <a:pt x="15891" y="3965"/>
                  </a:lnTo>
                  <a:cubicBezTo>
                    <a:pt x="15891" y="4276"/>
                    <a:pt x="15638" y="4529"/>
                    <a:pt x="15324" y="4529"/>
                  </a:cubicBezTo>
                  <a:cubicBezTo>
                    <a:pt x="15010" y="4529"/>
                    <a:pt x="14759" y="4276"/>
                    <a:pt x="14759" y="3965"/>
                  </a:cubicBezTo>
                  <a:lnTo>
                    <a:pt x="14759" y="1700"/>
                  </a:lnTo>
                  <a:cubicBezTo>
                    <a:pt x="14759" y="1386"/>
                    <a:pt x="15010" y="1132"/>
                    <a:pt x="15324" y="1132"/>
                  </a:cubicBezTo>
                  <a:close/>
                  <a:moveTo>
                    <a:pt x="17628" y="3397"/>
                  </a:moveTo>
                  <a:cubicBezTo>
                    <a:pt x="17939" y="3397"/>
                    <a:pt x="18192" y="3651"/>
                    <a:pt x="18192" y="3965"/>
                  </a:cubicBezTo>
                  <a:lnTo>
                    <a:pt x="18192" y="6833"/>
                  </a:lnTo>
                  <a:lnTo>
                    <a:pt x="1132" y="6833"/>
                  </a:lnTo>
                  <a:lnTo>
                    <a:pt x="1132" y="3965"/>
                  </a:lnTo>
                  <a:cubicBezTo>
                    <a:pt x="1132" y="3651"/>
                    <a:pt x="1386" y="3397"/>
                    <a:pt x="1700" y="3397"/>
                  </a:cubicBezTo>
                  <a:lnTo>
                    <a:pt x="2304" y="3397"/>
                  </a:lnTo>
                  <a:lnTo>
                    <a:pt x="2304" y="3965"/>
                  </a:lnTo>
                  <a:cubicBezTo>
                    <a:pt x="2304" y="4901"/>
                    <a:pt x="3062" y="5661"/>
                    <a:pt x="4001" y="5661"/>
                  </a:cubicBezTo>
                  <a:cubicBezTo>
                    <a:pt x="4940" y="5661"/>
                    <a:pt x="5701" y="4901"/>
                    <a:pt x="5701" y="3965"/>
                  </a:cubicBezTo>
                  <a:lnTo>
                    <a:pt x="5701" y="3397"/>
                  </a:lnTo>
                  <a:lnTo>
                    <a:pt x="7965" y="3397"/>
                  </a:lnTo>
                  <a:lnTo>
                    <a:pt x="7965" y="3965"/>
                  </a:lnTo>
                  <a:cubicBezTo>
                    <a:pt x="7965" y="4901"/>
                    <a:pt x="8723" y="5661"/>
                    <a:pt x="9662" y="5661"/>
                  </a:cubicBezTo>
                  <a:cubicBezTo>
                    <a:pt x="10601" y="5661"/>
                    <a:pt x="11362" y="4901"/>
                    <a:pt x="11362" y="3965"/>
                  </a:cubicBezTo>
                  <a:lnTo>
                    <a:pt x="11362" y="3397"/>
                  </a:lnTo>
                  <a:lnTo>
                    <a:pt x="13627" y="3397"/>
                  </a:lnTo>
                  <a:lnTo>
                    <a:pt x="13627" y="3965"/>
                  </a:lnTo>
                  <a:cubicBezTo>
                    <a:pt x="13627" y="4901"/>
                    <a:pt x="14385" y="5661"/>
                    <a:pt x="15324" y="5661"/>
                  </a:cubicBezTo>
                  <a:cubicBezTo>
                    <a:pt x="16263" y="5661"/>
                    <a:pt x="17024" y="4901"/>
                    <a:pt x="17024" y="3965"/>
                  </a:cubicBezTo>
                  <a:lnTo>
                    <a:pt x="17024" y="3397"/>
                  </a:lnTo>
                  <a:close/>
                  <a:moveTo>
                    <a:pt x="18192" y="7965"/>
                  </a:moveTo>
                  <a:lnTo>
                    <a:pt x="18192" y="17628"/>
                  </a:lnTo>
                  <a:cubicBezTo>
                    <a:pt x="18192" y="17939"/>
                    <a:pt x="17939" y="18192"/>
                    <a:pt x="17628" y="18192"/>
                  </a:cubicBezTo>
                  <a:lnTo>
                    <a:pt x="1700" y="18192"/>
                  </a:lnTo>
                  <a:cubicBezTo>
                    <a:pt x="1386" y="18192"/>
                    <a:pt x="1132" y="17939"/>
                    <a:pt x="1132" y="17628"/>
                  </a:cubicBezTo>
                  <a:lnTo>
                    <a:pt x="1132" y="7965"/>
                  </a:lnTo>
                  <a:close/>
                  <a:moveTo>
                    <a:pt x="4001" y="0"/>
                  </a:moveTo>
                  <a:cubicBezTo>
                    <a:pt x="3062" y="0"/>
                    <a:pt x="2304" y="761"/>
                    <a:pt x="2304" y="1700"/>
                  </a:cubicBezTo>
                  <a:lnTo>
                    <a:pt x="2304" y="2265"/>
                  </a:lnTo>
                  <a:lnTo>
                    <a:pt x="1700" y="2265"/>
                  </a:lnTo>
                  <a:cubicBezTo>
                    <a:pt x="761" y="2265"/>
                    <a:pt x="0" y="3025"/>
                    <a:pt x="0" y="3965"/>
                  </a:cubicBezTo>
                  <a:lnTo>
                    <a:pt x="0" y="17628"/>
                  </a:lnTo>
                  <a:cubicBezTo>
                    <a:pt x="0" y="18564"/>
                    <a:pt x="761" y="19324"/>
                    <a:pt x="1700" y="19324"/>
                  </a:cubicBezTo>
                  <a:lnTo>
                    <a:pt x="17628" y="19324"/>
                  </a:lnTo>
                  <a:cubicBezTo>
                    <a:pt x="18564" y="19324"/>
                    <a:pt x="19325" y="18564"/>
                    <a:pt x="19325" y="17628"/>
                  </a:cubicBezTo>
                  <a:lnTo>
                    <a:pt x="19325" y="3965"/>
                  </a:lnTo>
                  <a:cubicBezTo>
                    <a:pt x="19325" y="3025"/>
                    <a:pt x="18564" y="2265"/>
                    <a:pt x="17628" y="2265"/>
                  </a:cubicBezTo>
                  <a:lnTo>
                    <a:pt x="17024" y="2265"/>
                  </a:lnTo>
                  <a:lnTo>
                    <a:pt x="17024" y="1700"/>
                  </a:lnTo>
                  <a:cubicBezTo>
                    <a:pt x="17024" y="761"/>
                    <a:pt x="16263" y="0"/>
                    <a:pt x="15324" y="0"/>
                  </a:cubicBezTo>
                  <a:cubicBezTo>
                    <a:pt x="14385" y="0"/>
                    <a:pt x="13627" y="761"/>
                    <a:pt x="13627" y="1700"/>
                  </a:cubicBezTo>
                  <a:lnTo>
                    <a:pt x="13627" y="2265"/>
                  </a:lnTo>
                  <a:lnTo>
                    <a:pt x="11362" y="2265"/>
                  </a:lnTo>
                  <a:lnTo>
                    <a:pt x="11362" y="1700"/>
                  </a:lnTo>
                  <a:cubicBezTo>
                    <a:pt x="11362" y="761"/>
                    <a:pt x="10601" y="0"/>
                    <a:pt x="9662" y="0"/>
                  </a:cubicBezTo>
                  <a:cubicBezTo>
                    <a:pt x="8723" y="0"/>
                    <a:pt x="7965" y="761"/>
                    <a:pt x="7965" y="1700"/>
                  </a:cubicBezTo>
                  <a:lnTo>
                    <a:pt x="7965" y="2265"/>
                  </a:lnTo>
                  <a:lnTo>
                    <a:pt x="5701" y="2265"/>
                  </a:lnTo>
                  <a:lnTo>
                    <a:pt x="5701" y="1700"/>
                  </a:lnTo>
                  <a:cubicBezTo>
                    <a:pt x="5701" y="761"/>
                    <a:pt x="4940" y="0"/>
                    <a:pt x="40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13" name="Google Shape;450;p37">
              <a:extLst>
                <a:ext uri="{FF2B5EF4-FFF2-40B4-BE49-F238E27FC236}">
                  <a16:creationId xmlns:a16="http://schemas.microsoft.com/office/drawing/2014/main" id="{F2B49712-7DC5-30C9-32B1-6D3E81D86D6D}"/>
                </a:ext>
              </a:extLst>
            </p:cNvPr>
            <p:cNvSpPr/>
            <p:nvPr/>
          </p:nvSpPr>
          <p:spPr>
            <a:xfrm>
              <a:off x="5705950" y="465550"/>
              <a:ext cx="84875" cy="28325"/>
            </a:xfrm>
            <a:custGeom>
              <a:avLst/>
              <a:gdLst/>
              <a:ahLst/>
              <a:cxnLst/>
              <a:rect l="l" t="t" r="r" b="b"/>
              <a:pathLst>
                <a:path w="3395" h="1133" extrusionOk="0">
                  <a:moveTo>
                    <a:pt x="566" y="1"/>
                  </a:moveTo>
                  <a:cubicBezTo>
                    <a:pt x="252" y="1"/>
                    <a:pt x="1" y="251"/>
                    <a:pt x="1" y="565"/>
                  </a:cubicBezTo>
                  <a:cubicBezTo>
                    <a:pt x="1" y="879"/>
                    <a:pt x="252" y="1133"/>
                    <a:pt x="566" y="1133"/>
                  </a:cubicBezTo>
                  <a:lnTo>
                    <a:pt x="2830" y="1133"/>
                  </a:lnTo>
                  <a:cubicBezTo>
                    <a:pt x="3144" y="1133"/>
                    <a:pt x="3395" y="879"/>
                    <a:pt x="3395" y="565"/>
                  </a:cubicBezTo>
                  <a:cubicBezTo>
                    <a:pt x="3395" y="251"/>
                    <a:pt x="3144" y="1"/>
                    <a:pt x="2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14" name="Google Shape;451;p37">
              <a:extLst>
                <a:ext uri="{FF2B5EF4-FFF2-40B4-BE49-F238E27FC236}">
                  <a16:creationId xmlns:a16="http://schemas.microsoft.com/office/drawing/2014/main" id="{3FB20818-8E94-0E31-4D5C-232017ACCC79}"/>
                </a:ext>
              </a:extLst>
            </p:cNvPr>
            <p:cNvSpPr/>
            <p:nvPr/>
          </p:nvSpPr>
          <p:spPr>
            <a:xfrm>
              <a:off x="5847500" y="465550"/>
              <a:ext cx="84875" cy="28325"/>
            </a:xfrm>
            <a:custGeom>
              <a:avLst/>
              <a:gdLst/>
              <a:ahLst/>
              <a:cxnLst/>
              <a:rect l="l" t="t" r="r" b="b"/>
              <a:pathLst>
                <a:path w="3395" h="1133" extrusionOk="0">
                  <a:moveTo>
                    <a:pt x="565" y="1"/>
                  </a:moveTo>
                  <a:cubicBezTo>
                    <a:pt x="251" y="1"/>
                    <a:pt x="0" y="251"/>
                    <a:pt x="0" y="565"/>
                  </a:cubicBezTo>
                  <a:cubicBezTo>
                    <a:pt x="0" y="879"/>
                    <a:pt x="251" y="1133"/>
                    <a:pt x="565" y="1133"/>
                  </a:cubicBezTo>
                  <a:lnTo>
                    <a:pt x="2830" y="1133"/>
                  </a:lnTo>
                  <a:cubicBezTo>
                    <a:pt x="3144" y="1133"/>
                    <a:pt x="3394" y="879"/>
                    <a:pt x="3394" y="565"/>
                  </a:cubicBezTo>
                  <a:cubicBezTo>
                    <a:pt x="3394" y="251"/>
                    <a:pt x="3144" y="1"/>
                    <a:pt x="2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15" name="Google Shape;452;p37">
              <a:extLst>
                <a:ext uri="{FF2B5EF4-FFF2-40B4-BE49-F238E27FC236}">
                  <a16:creationId xmlns:a16="http://schemas.microsoft.com/office/drawing/2014/main" id="{4B8C7111-F730-5188-EB24-C63D9C66E1CC}"/>
                </a:ext>
              </a:extLst>
            </p:cNvPr>
            <p:cNvSpPr/>
            <p:nvPr/>
          </p:nvSpPr>
          <p:spPr>
            <a:xfrm>
              <a:off x="5989025" y="465550"/>
              <a:ext cx="84875" cy="28325"/>
            </a:xfrm>
            <a:custGeom>
              <a:avLst/>
              <a:gdLst/>
              <a:ahLst/>
              <a:cxnLst/>
              <a:rect l="l" t="t" r="r" b="b"/>
              <a:pathLst>
                <a:path w="3395" h="1133" extrusionOk="0">
                  <a:moveTo>
                    <a:pt x="565" y="1"/>
                  </a:moveTo>
                  <a:cubicBezTo>
                    <a:pt x="251" y="1"/>
                    <a:pt x="1" y="251"/>
                    <a:pt x="1" y="565"/>
                  </a:cubicBezTo>
                  <a:cubicBezTo>
                    <a:pt x="1" y="879"/>
                    <a:pt x="251" y="1133"/>
                    <a:pt x="565" y="1133"/>
                  </a:cubicBezTo>
                  <a:lnTo>
                    <a:pt x="2830" y="1133"/>
                  </a:lnTo>
                  <a:cubicBezTo>
                    <a:pt x="3144" y="1133"/>
                    <a:pt x="3395" y="879"/>
                    <a:pt x="3395" y="565"/>
                  </a:cubicBezTo>
                  <a:cubicBezTo>
                    <a:pt x="3395" y="251"/>
                    <a:pt x="3144" y="1"/>
                    <a:pt x="2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16" name="Google Shape;453;p37">
              <a:extLst>
                <a:ext uri="{FF2B5EF4-FFF2-40B4-BE49-F238E27FC236}">
                  <a16:creationId xmlns:a16="http://schemas.microsoft.com/office/drawing/2014/main" id="{DBB7E2D5-2ED3-EC55-3C3C-8BA06E2B0429}"/>
                </a:ext>
              </a:extLst>
            </p:cNvPr>
            <p:cNvSpPr/>
            <p:nvPr/>
          </p:nvSpPr>
          <p:spPr>
            <a:xfrm>
              <a:off x="5705950" y="550475"/>
              <a:ext cx="84875" cy="28325"/>
            </a:xfrm>
            <a:custGeom>
              <a:avLst/>
              <a:gdLst/>
              <a:ahLst/>
              <a:cxnLst/>
              <a:rect l="l" t="t" r="r" b="b"/>
              <a:pathLst>
                <a:path w="3395" h="1133" extrusionOk="0">
                  <a:moveTo>
                    <a:pt x="566" y="0"/>
                  </a:moveTo>
                  <a:cubicBezTo>
                    <a:pt x="252" y="0"/>
                    <a:pt x="1" y="251"/>
                    <a:pt x="1" y="565"/>
                  </a:cubicBezTo>
                  <a:cubicBezTo>
                    <a:pt x="1" y="879"/>
                    <a:pt x="252" y="1133"/>
                    <a:pt x="566" y="1133"/>
                  </a:cubicBezTo>
                  <a:lnTo>
                    <a:pt x="2830" y="1133"/>
                  </a:lnTo>
                  <a:cubicBezTo>
                    <a:pt x="3144" y="1133"/>
                    <a:pt x="3395" y="879"/>
                    <a:pt x="3395" y="565"/>
                  </a:cubicBezTo>
                  <a:cubicBezTo>
                    <a:pt x="3395" y="251"/>
                    <a:pt x="3144" y="0"/>
                    <a:pt x="2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17" name="Google Shape;454;p37">
              <a:extLst>
                <a:ext uri="{FF2B5EF4-FFF2-40B4-BE49-F238E27FC236}">
                  <a16:creationId xmlns:a16="http://schemas.microsoft.com/office/drawing/2014/main" id="{138A9E15-104A-3EB5-2971-8E3B7D9D8B6A}"/>
                </a:ext>
              </a:extLst>
            </p:cNvPr>
            <p:cNvSpPr/>
            <p:nvPr/>
          </p:nvSpPr>
          <p:spPr>
            <a:xfrm>
              <a:off x="5847500" y="550475"/>
              <a:ext cx="84875" cy="28325"/>
            </a:xfrm>
            <a:custGeom>
              <a:avLst/>
              <a:gdLst/>
              <a:ahLst/>
              <a:cxnLst/>
              <a:rect l="l" t="t" r="r" b="b"/>
              <a:pathLst>
                <a:path w="3395" h="1133" extrusionOk="0">
                  <a:moveTo>
                    <a:pt x="565" y="0"/>
                  </a:moveTo>
                  <a:cubicBezTo>
                    <a:pt x="251" y="0"/>
                    <a:pt x="0" y="251"/>
                    <a:pt x="0" y="565"/>
                  </a:cubicBezTo>
                  <a:cubicBezTo>
                    <a:pt x="0" y="879"/>
                    <a:pt x="251" y="1133"/>
                    <a:pt x="565" y="1133"/>
                  </a:cubicBezTo>
                  <a:lnTo>
                    <a:pt x="2830" y="1133"/>
                  </a:lnTo>
                  <a:cubicBezTo>
                    <a:pt x="3144" y="1133"/>
                    <a:pt x="3394" y="879"/>
                    <a:pt x="3394" y="565"/>
                  </a:cubicBezTo>
                  <a:cubicBezTo>
                    <a:pt x="3394" y="251"/>
                    <a:pt x="3144" y="0"/>
                    <a:pt x="2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18" name="Google Shape;455;p37">
              <a:extLst>
                <a:ext uri="{FF2B5EF4-FFF2-40B4-BE49-F238E27FC236}">
                  <a16:creationId xmlns:a16="http://schemas.microsoft.com/office/drawing/2014/main" id="{7B49C45E-4AC1-97D5-E578-87A236222F3B}"/>
                </a:ext>
              </a:extLst>
            </p:cNvPr>
            <p:cNvSpPr/>
            <p:nvPr/>
          </p:nvSpPr>
          <p:spPr>
            <a:xfrm>
              <a:off x="5989025" y="550475"/>
              <a:ext cx="84875" cy="28325"/>
            </a:xfrm>
            <a:custGeom>
              <a:avLst/>
              <a:gdLst/>
              <a:ahLst/>
              <a:cxnLst/>
              <a:rect l="l" t="t" r="r" b="b"/>
              <a:pathLst>
                <a:path w="3395" h="1133" extrusionOk="0">
                  <a:moveTo>
                    <a:pt x="565" y="0"/>
                  </a:moveTo>
                  <a:cubicBezTo>
                    <a:pt x="251" y="0"/>
                    <a:pt x="1" y="251"/>
                    <a:pt x="1" y="565"/>
                  </a:cubicBezTo>
                  <a:cubicBezTo>
                    <a:pt x="1" y="879"/>
                    <a:pt x="251" y="1133"/>
                    <a:pt x="565" y="1133"/>
                  </a:cubicBezTo>
                  <a:lnTo>
                    <a:pt x="2830" y="1133"/>
                  </a:lnTo>
                  <a:cubicBezTo>
                    <a:pt x="3144" y="1133"/>
                    <a:pt x="3395" y="879"/>
                    <a:pt x="3395" y="565"/>
                  </a:cubicBezTo>
                  <a:cubicBezTo>
                    <a:pt x="3395" y="251"/>
                    <a:pt x="3144" y="0"/>
                    <a:pt x="2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19" name="Google Shape;456;p37">
              <a:extLst>
                <a:ext uri="{FF2B5EF4-FFF2-40B4-BE49-F238E27FC236}">
                  <a16:creationId xmlns:a16="http://schemas.microsoft.com/office/drawing/2014/main" id="{B5AEF73C-45F6-A4D7-C9C1-87B10D6BB715}"/>
                </a:ext>
              </a:extLst>
            </p:cNvPr>
            <p:cNvSpPr/>
            <p:nvPr/>
          </p:nvSpPr>
          <p:spPr>
            <a:xfrm>
              <a:off x="5705950" y="636300"/>
              <a:ext cx="84875" cy="28325"/>
            </a:xfrm>
            <a:custGeom>
              <a:avLst/>
              <a:gdLst/>
              <a:ahLst/>
              <a:cxnLst/>
              <a:rect l="l" t="t" r="r" b="b"/>
              <a:pathLst>
                <a:path w="3395" h="1133" extrusionOk="0">
                  <a:moveTo>
                    <a:pt x="566" y="1"/>
                  </a:moveTo>
                  <a:cubicBezTo>
                    <a:pt x="252" y="1"/>
                    <a:pt x="1" y="254"/>
                    <a:pt x="1" y="568"/>
                  </a:cubicBezTo>
                  <a:cubicBezTo>
                    <a:pt x="1" y="879"/>
                    <a:pt x="252" y="1133"/>
                    <a:pt x="566" y="1133"/>
                  </a:cubicBezTo>
                  <a:lnTo>
                    <a:pt x="2830" y="1133"/>
                  </a:lnTo>
                  <a:cubicBezTo>
                    <a:pt x="3144" y="1133"/>
                    <a:pt x="3395" y="879"/>
                    <a:pt x="3395" y="568"/>
                  </a:cubicBezTo>
                  <a:cubicBezTo>
                    <a:pt x="3395" y="254"/>
                    <a:pt x="3144" y="1"/>
                    <a:pt x="2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20" name="Google Shape;457;p37">
              <a:extLst>
                <a:ext uri="{FF2B5EF4-FFF2-40B4-BE49-F238E27FC236}">
                  <a16:creationId xmlns:a16="http://schemas.microsoft.com/office/drawing/2014/main" id="{38F637C5-518B-6AD1-27DE-23B6F07AAB06}"/>
                </a:ext>
              </a:extLst>
            </p:cNvPr>
            <p:cNvSpPr/>
            <p:nvPr/>
          </p:nvSpPr>
          <p:spPr>
            <a:xfrm>
              <a:off x="5847500" y="636300"/>
              <a:ext cx="84875" cy="28325"/>
            </a:xfrm>
            <a:custGeom>
              <a:avLst/>
              <a:gdLst/>
              <a:ahLst/>
              <a:cxnLst/>
              <a:rect l="l" t="t" r="r" b="b"/>
              <a:pathLst>
                <a:path w="3395" h="1133" extrusionOk="0">
                  <a:moveTo>
                    <a:pt x="565" y="1"/>
                  </a:moveTo>
                  <a:cubicBezTo>
                    <a:pt x="251" y="1"/>
                    <a:pt x="0" y="254"/>
                    <a:pt x="0" y="568"/>
                  </a:cubicBezTo>
                  <a:cubicBezTo>
                    <a:pt x="0" y="879"/>
                    <a:pt x="251" y="1133"/>
                    <a:pt x="565" y="1133"/>
                  </a:cubicBezTo>
                  <a:lnTo>
                    <a:pt x="2830" y="1133"/>
                  </a:lnTo>
                  <a:cubicBezTo>
                    <a:pt x="3144" y="1133"/>
                    <a:pt x="3394" y="879"/>
                    <a:pt x="3394" y="568"/>
                  </a:cubicBezTo>
                  <a:cubicBezTo>
                    <a:pt x="3394" y="254"/>
                    <a:pt x="3144" y="1"/>
                    <a:pt x="2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sp>
          <p:nvSpPr>
            <p:cNvPr id="21" name="Google Shape;458;p37">
              <a:extLst>
                <a:ext uri="{FF2B5EF4-FFF2-40B4-BE49-F238E27FC236}">
                  <a16:creationId xmlns:a16="http://schemas.microsoft.com/office/drawing/2014/main" id="{8AD15069-A473-4338-88CC-E6FC7E949AF3}"/>
                </a:ext>
              </a:extLst>
            </p:cNvPr>
            <p:cNvSpPr/>
            <p:nvPr/>
          </p:nvSpPr>
          <p:spPr>
            <a:xfrm>
              <a:off x="5989025" y="636300"/>
              <a:ext cx="84875" cy="28325"/>
            </a:xfrm>
            <a:custGeom>
              <a:avLst/>
              <a:gdLst/>
              <a:ahLst/>
              <a:cxnLst/>
              <a:rect l="l" t="t" r="r" b="b"/>
              <a:pathLst>
                <a:path w="3395" h="1133" extrusionOk="0">
                  <a:moveTo>
                    <a:pt x="565" y="1"/>
                  </a:moveTo>
                  <a:cubicBezTo>
                    <a:pt x="251" y="1"/>
                    <a:pt x="1" y="254"/>
                    <a:pt x="1" y="568"/>
                  </a:cubicBezTo>
                  <a:cubicBezTo>
                    <a:pt x="1" y="879"/>
                    <a:pt x="251" y="1133"/>
                    <a:pt x="565" y="1133"/>
                  </a:cubicBezTo>
                  <a:lnTo>
                    <a:pt x="2830" y="1133"/>
                  </a:lnTo>
                  <a:cubicBezTo>
                    <a:pt x="3144" y="1133"/>
                    <a:pt x="3395" y="879"/>
                    <a:pt x="3395" y="568"/>
                  </a:cubicBezTo>
                  <a:cubicBezTo>
                    <a:pt x="3395" y="254"/>
                    <a:pt x="3144" y="1"/>
                    <a:pt x="2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noProof="0" dirty="0">
                <a:solidFill>
                  <a:srgbClr val="435D74"/>
                </a:solidFill>
              </a:endParaRPr>
            </a:p>
          </p:txBody>
        </p:sp>
      </p:grpSp>
      <p:pic>
        <p:nvPicPr>
          <p:cNvPr id="22" name="Picture 21">
            <a:extLst>
              <a:ext uri="{FF2B5EF4-FFF2-40B4-BE49-F238E27FC236}">
                <a16:creationId xmlns:a16="http://schemas.microsoft.com/office/drawing/2014/main" id="{B53420FE-3621-C954-A575-143A7EA8E4CD}"/>
              </a:ext>
            </a:extLst>
          </p:cNvPr>
          <p:cNvPicPr>
            <a:picLocks noChangeAspect="1"/>
          </p:cNvPicPr>
          <p:nvPr/>
        </p:nvPicPr>
        <p:blipFill>
          <a:blip r:embed="rId2"/>
          <a:stretch>
            <a:fillRect/>
          </a:stretch>
        </p:blipFill>
        <p:spPr>
          <a:xfrm>
            <a:off x="6606863" y="1123169"/>
            <a:ext cx="454934" cy="438441"/>
          </a:xfrm>
          <a:prstGeom prst="rect">
            <a:avLst/>
          </a:prstGeom>
        </p:spPr>
      </p:pic>
    </p:spTree>
    <p:extLst>
      <p:ext uri="{BB962C8B-B14F-4D97-AF65-F5344CB8AC3E}">
        <p14:creationId xmlns:p14="http://schemas.microsoft.com/office/powerpoint/2010/main" val="2804527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5B52-53BC-B0C6-3C43-62144BBADF39}"/>
              </a:ext>
            </a:extLst>
          </p:cNvPr>
          <p:cNvSpPr>
            <a:spLocks noGrp="1"/>
          </p:cNvSpPr>
          <p:nvPr>
            <p:ph type="title"/>
          </p:nvPr>
        </p:nvSpPr>
        <p:spPr/>
        <p:txBody>
          <a:bodyPr/>
          <a:lstStyle/>
          <a:p>
            <a:r>
              <a:rPr lang="en" dirty="0"/>
              <a:t>BPDB, VSDB &amp; Other substances</a:t>
            </a:r>
            <a:endParaRPr lang="en-GB" dirty="0"/>
          </a:p>
        </p:txBody>
      </p:sp>
      <p:sp>
        <p:nvSpPr>
          <p:cNvPr id="3" name="Content Placeholder 2">
            <a:extLst>
              <a:ext uri="{FF2B5EF4-FFF2-40B4-BE49-F238E27FC236}">
                <a16:creationId xmlns:a16="http://schemas.microsoft.com/office/drawing/2014/main" id="{82866889-1666-BB0C-3049-9AEB030DB685}"/>
              </a:ext>
            </a:extLst>
          </p:cNvPr>
          <p:cNvSpPr>
            <a:spLocks noGrp="1"/>
          </p:cNvSpPr>
          <p:nvPr>
            <p:ph idx="1"/>
          </p:nvPr>
        </p:nvSpPr>
        <p:spPr/>
        <p:txBody>
          <a:bodyPr/>
          <a:lstStyle/>
          <a:p>
            <a:r>
              <a:rPr lang="en-GB" sz="1800" b="1" dirty="0">
                <a:solidFill>
                  <a:srgbClr val="0070C0"/>
                </a:solidFill>
              </a:rPr>
              <a:t>Biopesticides</a:t>
            </a:r>
          </a:p>
          <a:p>
            <a:endParaRPr lang="en-GB" b="1" dirty="0">
              <a:solidFill>
                <a:srgbClr val="0070C0"/>
              </a:solidFill>
            </a:endParaRPr>
          </a:p>
          <a:p>
            <a:pPr marL="444500" indent="-285750" algn="just">
              <a:buFont typeface="Wingdings" panose="05000000000000000000" pitchFamily="2" charset="2"/>
              <a:buChar char="q"/>
            </a:pPr>
            <a:r>
              <a:rPr lang="en-GB" dirty="0"/>
              <a:t>Same structure as PPDB.</a:t>
            </a:r>
          </a:p>
          <a:p>
            <a:pPr marL="444500" indent="-285750" algn="just">
              <a:buFont typeface="Wingdings" panose="05000000000000000000" pitchFamily="2" charset="2"/>
              <a:buChar char="q"/>
            </a:pPr>
            <a:r>
              <a:rPr lang="en-GB" dirty="0"/>
              <a:t>Includes plant- &amp; insect-derived chemicals, pheromones, beneficial bacteria and virus’s, micro- and macro-organisms.</a:t>
            </a:r>
          </a:p>
          <a:p>
            <a:pPr marL="444500" indent="-285750" algn="just">
              <a:buFont typeface="Wingdings" panose="05000000000000000000" pitchFamily="2" charset="2"/>
              <a:buChar char="q"/>
            </a:pPr>
            <a:r>
              <a:rPr lang="en-GB" dirty="0"/>
              <a:t>Some additional data.</a:t>
            </a:r>
          </a:p>
          <a:p>
            <a:pPr marL="444500" indent="-285750" algn="just">
              <a:buFont typeface="Wingdings" panose="05000000000000000000" pitchFamily="2" charset="2"/>
              <a:buChar char="q"/>
            </a:pPr>
            <a:r>
              <a:rPr lang="en-GB" dirty="0"/>
              <a:t>Separate web-pages and substance index.</a:t>
            </a:r>
            <a:endParaRPr lang="en-GB" b="1" dirty="0">
              <a:solidFill>
                <a:srgbClr val="0070C0"/>
              </a:solidFill>
            </a:endParaRPr>
          </a:p>
          <a:p>
            <a:endParaRPr lang="en-GB" dirty="0"/>
          </a:p>
        </p:txBody>
      </p:sp>
      <p:sp>
        <p:nvSpPr>
          <p:cNvPr id="4" name="Content Placeholder 3">
            <a:extLst>
              <a:ext uri="{FF2B5EF4-FFF2-40B4-BE49-F238E27FC236}">
                <a16:creationId xmlns:a16="http://schemas.microsoft.com/office/drawing/2014/main" id="{F5EE2B6E-697E-CE01-83D9-FD03D1A615DF}"/>
              </a:ext>
            </a:extLst>
          </p:cNvPr>
          <p:cNvSpPr>
            <a:spLocks noGrp="1"/>
          </p:cNvSpPr>
          <p:nvPr>
            <p:ph idx="10"/>
          </p:nvPr>
        </p:nvSpPr>
        <p:spPr/>
        <p:txBody>
          <a:bodyPr/>
          <a:lstStyle/>
          <a:p>
            <a:pPr marL="152400" indent="0">
              <a:buNone/>
            </a:pPr>
            <a:r>
              <a:rPr lang="en-GB" dirty="0"/>
              <a:t>05</a:t>
            </a:r>
          </a:p>
        </p:txBody>
      </p:sp>
      <p:sp>
        <p:nvSpPr>
          <p:cNvPr id="5" name="Content Placeholder 4">
            <a:extLst>
              <a:ext uri="{FF2B5EF4-FFF2-40B4-BE49-F238E27FC236}">
                <a16:creationId xmlns:a16="http://schemas.microsoft.com/office/drawing/2014/main" id="{5A897855-E1CD-BEE3-9DD1-202FF062D3E0}"/>
              </a:ext>
            </a:extLst>
          </p:cNvPr>
          <p:cNvSpPr>
            <a:spLocks noGrp="1"/>
          </p:cNvSpPr>
          <p:nvPr>
            <p:ph idx="11"/>
          </p:nvPr>
        </p:nvSpPr>
        <p:spPr/>
        <p:txBody>
          <a:bodyPr/>
          <a:lstStyle/>
          <a:p>
            <a:r>
              <a:rPr lang="en-GB" sz="1800" b="1" dirty="0">
                <a:solidFill>
                  <a:srgbClr val="0070C0"/>
                </a:solidFill>
              </a:rPr>
              <a:t>Veterinary</a:t>
            </a:r>
          </a:p>
          <a:p>
            <a:endParaRPr lang="en-GB" b="1" dirty="0">
              <a:solidFill>
                <a:srgbClr val="0070C0"/>
              </a:solidFill>
            </a:endParaRPr>
          </a:p>
          <a:p>
            <a:pPr marL="444500" indent="-285750" algn="just">
              <a:buFont typeface="Wingdings" panose="05000000000000000000" pitchFamily="2" charset="2"/>
              <a:buChar char="q"/>
            </a:pPr>
            <a:r>
              <a:rPr lang="en-GB" dirty="0"/>
              <a:t>Same structure as PPDB.</a:t>
            </a:r>
          </a:p>
          <a:p>
            <a:pPr marL="444500" indent="-285750" algn="just">
              <a:buFont typeface="Wingdings" panose="05000000000000000000" pitchFamily="2" charset="2"/>
              <a:buChar char="q"/>
            </a:pPr>
            <a:r>
              <a:rPr lang="en-GB" dirty="0"/>
              <a:t>Stores data for veterinary pharmaceuticals.</a:t>
            </a:r>
          </a:p>
          <a:p>
            <a:pPr marL="444500" indent="-285750" algn="just">
              <a:buFont typeface="Wingdings" panose="05000000000000000000" pitchFamily="2" charset="2"/>
              <a:buChar char="q"/>
            </a:pPr>
            <a:r>
              <a:rPr lang="en-GB" dirty="0"/>
              <a:t>Some additional data.</a:t>
            </a:r>
          </a:p>
          <a:p>
            <a:pPr marL="444500" indent="-285750" algn="just">
              <a:buFont typeface="Wingdings" panose="05000000000000000000" pitchFamily="2" charset="2"/>
              <a:buChar char="q"/>
            </a:pPr>
            <a:r>
              <a:rPr lang="en-GB" dirty="0"/>
              <a:t>Some additional data sources.</a:t>
            </a:r>
          </a:p>
          <a:p>
            <a:pPr marL="444500" indent="-285750" algn="just">
              <a:buFont typeface="Wingdings" panose="05000000000000000000" pitchFamily="2" charset="2"/>
              <a:buChar char="q"/>
            </a:pPr>
            <a:r>
              <a:rPr lang="en-GB" dirty="0"/>
              <a:t>Separate web-pages and substance index.</a:t>
            </a:r>
          </a:p>
          <a:p>
            <a:endParaRPr lang="en-GB" dirty="0"/>
          </a:p>
        </p:txBody>
      </p:sp>
      <p:sp>
        <p:nvSpPr>
          <p:cNvPr id="6" name="Content Placeholder 5">
            <a:extLst>
              <a:ext uri="{FF2B5EF4-FFF2-40B4-BE49-F238E27FC236}">
                <a16:creationId xmlns:a16="http://schemas.microsoft.com/office/drawing/2014/main" id="{63684E68-FF45-AF53-6C0B-476DF921D907}"/>
              </a:ext>
            </a:extLst>
          </p:cNvPr>
          <p:cNvSpPr>
            <a:spLocks noGrp="1"/>
          </p:cNvSpPr>
          <p:nvPr>
            <p:ph idx="12"/>
          </p:nvPr>
        </p:nvSpPr>
        <p:spPr/>
        <p:txBody>
          <a:bodyPr/>
          <a:lstStyle/>
          <a:p>
            <a:r>
              <a:rPr lang="en-GB" sz="1800" b="1" dirty="0">
                <a:solidFill>
                  <a:srgbClr val="0070C0"/>
                </a:solidFill>
              </a:rPr>
              <a:t>Other substances</a:t>
            </a:r>
          </a:p>
          <a:p>
            <a:endParaRPr lang="en-GB" dirty="0"/>
          </a:p>
          <a:p>
            <a:pPr marL="444500" indent="-285750" algn="just">
              <a:buFont typeface="Wingdings" panose="05000000000000000000" pitchFamily="2" charset="2"/>
              <a:buChar char="q"/>
            </a:pPr>
            <a:r>
              <a:rPr lang="en-GB" dirty="0"/>
              <a:t>Same structure as PPDB.</a:t>
            </a:r>
          </a:p>
          <a:p>
            <a:pPr marL="444500" indent="-285750" algn="just">
              <a:buFont typeface="Wingdings" panose="05000000000000000000" pitchFamily="2" charset="2"/>
              <a:buChar char="q"/>
            </a:pPr>
            <a:r>
              <a:rPr lang="en-GB" dirty="0"/>
              <a:t>Stores data for </a:t>
            </a:r>
            <a:r>
              <a:rPr lang="en-GB" dirty="0" err="1"/>
              <a:t>biostimulants</a:t>
            </a:r>
            <a:r>
              <a:rPr lang="en-GB" dirty="0"/>
              <a:t>, synergists, safeners, adjuvants, wood preservatives, bactericides &amp; other biocides.</a:t>
            </a:r>
          </a:p>
          <a:p>
            <a:pPr marL="444500" indent="-285750" algn="just">
              <a:buFont typeface="Wingdings" panose="05000000000000000000" pitchFamily="2" charset="2"/>
              <a:buChar char="q"/>
            </a:pPr>
            <a:r>
              <a:rPr lang="en-GB" dirty="0"/>
              <a:t>Some additional data sources.</a:t>
            </a:r>
          </a:p>
          <a:p>
            <a:pPr marL="444500" indent="-285750" algn="just">
              <a:buFont typeface="Wingdings" panose="05000000000000000000" pitchFamily="2" charset="2"/>
              <a:buChar char="q"/>
            </a:pPr>
            <a:r>
              <a:rPr lang="en-GB" dirty="0"/>
              <a:t>Included as a sub-index to the PPDB.</a:t>
            </a:r>
          </a:p>
          <a:p>
            <a:endParaRPr lang="en-GB" dirty="0"/>
          </a:p>
        </p:txBody>
      </p:sp>
      <p:pic>
        <p:nvPicPr>
          <p:cNvPr id="7" name="Picture 6">
            <a:extLst>
              <a:ext uri="{FF2B5EF4-FFF2-40B4-BE49-F238E27FC236}">
                <a16:creationId xmlns:a16="http://schemas.microsoft.com/office/drawing/2014/main" id="{9331B364-9907-3D84-52A6-F66EE56614A1}"/>
              </a:ext>
            </a:extLst>
          </p:cNvPr>
          <p:cNvPicPr>
            <a:picLocks noChangeAspect="1"/>
          </p:cNvPicPr>
          <p:nvPr/>
        </p:nvPicPr>
        <p:blipFill>
          <a:blip r:embed="rId2"/>
          <a:stretch>
            <a:fillRect/>
          </a:stretch>
        </p:blipFill>
        <p:spPr>
          <a:xfrm>
            <a:off x="433315" y="1140828"/>
            <a:ext cx="591768" cy="448227"/>
          </a:xfrm>
          <a:prstGeom prst="rect">
            <a:avLst/>
          </a:prstGeom>
        </p:spPr>
      </p:pic>
      <p:pic>
        <p:nvPicPr>
          <p:cNvPr id="8" name="Picture 7">
            <a:extLst>
              <a:ext uri="{FF2B5EF4-FFF2-40B4-BE49-F238E27FC236}">
                <a16:creationId xmlns:a16="http://schemas.microsoft.com/office/drawing/2014/main" id="{BDDB939C-241F-58F6-C1E8-DD33CE29D04E}"/>
              </a:ext>
            </a:extLst>
          </p:cNvPr>
          <p:cNvPicPr>
            <a:picLocks noChangeAspect="1"/>
          </p:cNvPicPr>
          <p:nvPr/>
        </p:nvPicPr>
        <p:blipFill>
          <a:blip r:embed="rId3"/>
          <a:stretch>
            <a:fillRect/>
          </a:stretch>
        </p:blipFill>
        <p:spPr>
          <a:xfrm>
            <a:off x="3491473" y="1140828"/>
            <a:ext cx="591768" cy="536557"/>
          </a:xfrm>
          <a:prstGeom prst="rect">
            <a:avLst/>
          </a:prstGeom>
        </p:spPr>
      </p:pic>
      <p:pic>
        <p:nvPicPr>
          <p:cNvPr id="9" name="Picture 8">
            <a:extLst>
              <a:ext uri="{FF2B5EF4-FFF2-40B4-BE49-F238E27FC236}">
                <a16:creationId xmlns:a16="http://schemas.microsoft.com/office/drawing/2014/main" id="{79B04895-D29A-2FAE-C3CE-F3C52C1AB614}"/>
              </a:ext>
            </a:extLst>
          </p:cNvPr>
          <p:cNvPicPr>
            <a:picLocks noChangeAspect="1"/>
          </p:cNvPicPr>
          <p:nvPr/>
        </p:nvPicPr>
        <p:blipFill>
          <a:blip r:embed="rId4"/>
          <a:stretch>
            <a:fillRect/>
          </a:stretch>
        </p:blipFill>
        <p:spPr>
          <a:xfrm>
            <a:off x="6512310" y="1140828"/>
            <a:ext cx="481150" cy="481150"/>
          </a:xfrm>
          <a:prstGeom prst="rect">
            <a:avLst/>
          </a:prstGeom>
        </p:spPr>
      </p:pic>
    </p:spTree>
    <p:extLst>
      <p:ext uri="{BB962C8B-B14F-4D97-AF65-F5344CB8AC3E}">
        <p14:creationId xmlns:p14="http://schemas.microsoft.com/office/powerpoint/2010/main" val="19389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F1B7-766A-DBD4-66A3-569BBDB358FC}"/>
              </a:ext>
            </a:extLst>
          </p:cNvPr>
          <p:cNvSpPr>
            <a:spLocks noGrp="1"/>
          </p:cNvSpPr>
          <p:nvPr>
            <p:ph type="title"/>
          </p:nvPr>
        </p:nvSpPr>
        <p:spPr/>
        <p:txBody>
          <a:bodyPr/>
          <a:lstStyle/>
          <a:p>
            <a:r>
              <a:rPr lang="en"/>
              <a:t>Table of contents</a:t>
            </a:r>
            <a:endParaRPr lang="en-GB" dirty="0"/>
          </a:p>
        </p:txBody>
      </p:sp>
      <p:sp>
        <p:nvSpPr>
          <p:cNvPr id="3" name="Content Placeholder 2">
            <a:extLst>
              <a:ext uri="{FF2B5EF4-FFF2-40B4-BE49-F238E27FC236}">
                <a16:creationId xmlns:a16="http://schemas.microsoft.com/office/drawing/2014/main" id="{D1EFDAE8-3786-7FA5-C2BC-C5ADEF1F1B07}"/>
              </a:ext>
            </a:extLst>
          </p:cNvPr>
          <p:cNvSpPr>
            <a:spLocks noGrp="1"/>
          </p:cNvSpPr>
          <p:nvPr>
            <p:ph sz="half" idx="1"/>
          </p:nvPr>
        </p:nvSpPr>
        <p:spPr>
          <a:xfrm>
            <a:off x="849744" y="1491133"/>
            <a:ext cx="3138026" cy="2910579"/>
          </a:xfrm>
        </p:spPr>
        <p:txBody>
          <a:bodyPr/>
          <a:lstStyle/>
          <a:p>
            <a:pPr marL="534988" indent="-382588">
              <a:buNone/>
            </a:pPr>
            <a:r>
              <a:rPr lang="en-GB"/>
              <a:t>01	</a:t>
            </a:r>
            <a:r>
              <a:rPr lang="en-GB">
                <a:hlinkClick r:id="rId2" action="ppaction://hlinksldjump"/>
              </a:rPr>
              <a:t>Introduction &amp; aims</a:t>
            </a:r>
            <a:endParaRPr lang="en-GB"/>
          </a:p>
          <a:p>
            <a:pPr marL="534988" indent="-382588">
              <a:buNone/>
            </a:pPr>
            <a:r>
              <a:rPr lang="en-GB"/>
              <a:t>02	</a:t>
            </a:r>
            <a:r>
              <a:rPr lang="en-GB">
                <a:hlinkClick r:id="rId3" action="ppaction://hlinksldjump"/>
              </a:rPr>
              <a:t>Data content</a:t>
            </a:r>
            <a:endParaRPr lang="en-GB"/>
          </a:p>
          <a:p>
            <a:pPr marL="534988" indent="-382588">
              <a:buNone/>
            </a:pPr>
            <a:r>
              <a:rPr lang="en-GB"/>
              <a:t>03	</a:t>
            </a:r>
            <a:r>
              <a:rPr lang="en-GB">
                <a:hlinkClick r:id="rId4" action="ppaction://hlinksldjump"/>
              </a:rPr>
              <a:t>System formats</a:t>
            </a:r>
            <a:endParaRPr lang="en-GB"/>
          </a:p>
          <a:p>
            <a:pPr marL="534988" indent="-382588">
              <a:buNone/>
            </a:pPr>
            <a:r>
              <a:rPr lang="en-GB"/>
              <a:t>04	</a:t>
            </a:r>
            <a:r>
              <a:rPr lang="en-GB">
                <a:hlinkClick r:id="rId5" action="ppaction://hlinksldjump">
                  <a:extLst>
                    <a:ext uri="{A12FA001-AC4F-418D-AE19-62706E023703}">
                      <ahyp:hlinkClr xmlns:ahyp="http://schemas.microsoft.com/office/drawing/2018/hyperlinkcolor" val="tx"/>
                    </a:ext>
                  </a:extLst>
                </a:hlinkClick>
              </a:rPr>
              <a:t>Data sources &amp; data management</a:t>
            </a:r>
            <a:endParaRPr lang="en-GB"/>
          </a:p>
          <a:p>
            <a:pPr marL="534988" indent="-382588">
              <a:buNone/>
            </a:pPr>
            <a:r>
              <a:rPr lang="en-GB"/>
              <a:t>05	</a:t>
            </a:r>
            <a:r>
              <a:rPr lang="en-GB">
                <a:hlinkClick r:id="rId6" action="ppaction://hlinksldjump">
                  <a:extLst>
                    <a:ext uri="{A12FA001-AC4F-418D-AE19-62706E023703}">
                      <ahyp:hlinkClr xmlns:ahyp="http://schemas.microsoft.com/office/drawing/2018/hyperlinkcolor" val="tx"/>
                    </a:ext>
                  </a:extLst>
                </a:hlinkClick>
              </a:rPr>
              <a:t>BPDB, VSDB &amp; other substances</a:t>
            </a:r>
            <a:endParaRPr lang="en"/>
          </a:p>
          <a:p>
            <a:endParaRPr lang="en-GB"/>
          </a:p>
          <a:p>
            <a:endParaRPr lang="en-GB"/>
          </a:p>
          <a:p>
            <a:endParaRPr lang="en-GB"/>
          </a:p>
          <a:p>
            <a:endParaRPr lang="en-GB" dirty="0"/>
          </a:p>
        </p:txBody>
      </p:sp>
      <p:sp>
        <p:nvSpPr>
          <p:cNvPr id="4" name="Content Placeholder 3">
            <a:extLst>
              <a:ext uri="{FF2B5EF4-FFF2-40B4-BE49-F238E27FC236}">
                <a16:creationId xmlns:a16="http://schemas.microsoft.com/office/drawing/2014/main" id="{752E24D5-6590-A1BC-49CD-9CE315A09820}"/>
              </a:ext>
            </a:extLst>
          </p:cNvPr>
          <p:cNvSpPr>
            <a:spLocks noGrp="1"/>
          </p:cNvSpPr>
          <p:nvPr>
            <p:ph sz="half" idx="2"/>
          </p:nvPr>
        </p:nvSpPr>
        <p:spPr>
          <a:xfrm>
            <a:off x="4574857" y="1491133"/>
            <a:ext cx="3138026" cy="2910580"/>
          </a:xfrm>
        </p:spPr>
        <p:txBody>
          <a:bodyPr/>
          <a:lstStyle/>
          <a:p>
            <a:pPr marL="534988" indent="-382588">
              <a:buNone/>
            </a:pPr>
            <a:r>
              <a:rPr lang="en-GB"/>
              <a:t>06	</a:t>
            </a:r>
            <a:r>
              <a:rPr lang="en-GB">
                <a:hlinkClick r:id="rId7" action="ppaction://hlinksldjump"/>
              </a:rPr>
              <a:t>User support facilities</a:t>
            </a:r>
            <a:endParaRPr lang="en-GB"/>
          </a:p>
          <a:p>
            <a:pPr marL="534988" indent="-382588">
              <a:buNone/>
            </a:pPr>
            <a:r>
              <a:rPr lang="en-GB"/>
              <a:t>07	</a:t>
            </a:r>
            <a:r>
              <a:rPr lang="en-GB">
                <a:hlinkClick r:id="rId8" action="ppaction://hlinksldjump"/>
              </a:rPr>
              <a:t>Hints &amp; tips</a:t>
            </a:r>
            <a:endParaRPr lang="en-GB"/>
          </a:p>
          <a:p>
            <a:pPr marL="534988" indent="-382588">
              <a:buNone/>
            </a:pPr>
            <a:r>
              <a:rPr lang="en-GB"/>
              <a:t>08	</a:t>
            </a:r>
            <a:r>
              <a:rPr lang="en-GB">
                <a:hlinkClick r:id="rId9" action="ppaction://hlinksldjump"/>
              </a:rPr>
              <a:t>Licensing, T&amp;Cs &amp; services</a:t>
            </a:r>
            <a:endParaRPr lang="en-GB"/>
          </a:p>
          <a:p>
            <a:pPr marL="534988" indent="-382588">
              <a:buNone/>
            </a:pPr>
            <a:r>
              <a:rPr lang="en-GB"/>
              <a:t>09	</a:t>
            </a:r>
            <a:r>
              <a:rPr lang="en-GB">
                <a:hlinkClick r:id="rId10" action="ppaction://hlinksldjump">
                  <a:extLst>
                    <a:ext uri="{A12FA001-AC4F-418D-AE19-62706E023703}">
                      <ahyp:hlinkClr xmlns:ahyp="http://schemas.microsoft.com/office/drawing/2018/hyperlinkcolor" val="tx"/>
                    </a:ext>
                  </a:extLst>
                </a:hlinkClick>
              </a:rPr>
              <a:t>Example applications</a:t>
            </a:r>
            <a:endParaRPr lang="en-GB"/>
          </a:p>
          <a:p>
            <a:pPr marL="534988" indent="-382588">
              <a:buNone/>
            </a:pPr>
            <a:r>
              <a:rPr lang="en-GB"/>
              <a:t>10	</a:t>
            </a:r>
            <a:r>
              <a:rPr lang="en-GB">
                <a:hlinkClick r:id="rId11" action="ppaction://hlinksldjump"/>
              </a:rPr>
              <a:t>Contact details</a:t>
            </a:r>
            <a:endParaRPr lang="en-GB"/>
          </a:p>
          <a:p>
            <a:endParaRPr lang="en-GB"/>
          </a:p>
          <a:p>
            <a:endParaRPr lang="en-GB"/>
          </a:p>
          <a:p>
            <a:endParaRPr lang="en-GB" dirty="0"/>
          </a:p>
        </p:txBody>
      </p:sp>
      <p:sp>
        <p:nvSpPr>
          <p:cNvPr id="5" name="Slide Number Placeholder 4">
            <a:extLst>
              <a:ext uri="{FF2B5EF4-FFF2-40B4-BE49-F238E27FC236}">
                <a16:creationId xmlns:a16="http://schemas.microsoft.com/office/drawing/2014/main" id="{B5E3B22B-D48B-57AE-A21E-5C36E0DFEB48}"/>
              </a:ext>
            </a:extLst>
          </p:cNvPr>
          <p:cNvSpPr>
            <a:spLocks noGrp="1"/>
          </p:cNvSpPr>
          <p:nvPr>
            <p:ph type="sldNum" sz="quarter" idx="12"/>
          </p:nvPr>
        </p:nvSpPr>
        <p:spPr/>
        <p:txBody>
          <a:bodyPr/>
          <a:lstStyle/>
          <a:p>
            <a:fld id="{C73EAEA1-7730-4F83-A632-A59AE5820D4B}" type="slidenum">
              <a:rPr lang="en-GB" smtClean="0"/>
              <a:pPr/>
              <a:t>2</a:t>
            </a:fld>
            <a:endParaRPr lang="en-GB"/>
          </a:p>
        </p:txBody>
      </p:sp>
    </p:spTree>
    <p:extLst>
      <p:ext uri="{BB962C8B-B14F-4D97-AF65-F5344CB8AC3E}">
        <p14:creationId xmlns:p14="http://schemas.microsoft.com/office/powerpoint/2010/main" val="25240112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933B-C36D-1E6F-F9F4-3319374140DD}"/>
              </a:ext>
            </a:extLst>
          </p:cNvPr>
          <p:cNvSpPr>
            <a:spLocks noGrp="1"/>
          </p:cNvSpPr>
          <p:nvPr>
            <p:ph type="title"/>
          </p:nvPr>
        </p:nvSpPr>
        <p:spPr/>
        <p:txBody>
          <a:bodyPr/>
          <a:lstStyle/>
          <a:p>
            <a:r>
              <a:rPr lang="en" dirty="0"/>
              <a:t>User support facilities</a:t>
            </a:r>
            <a:endParaRPr lang="en-GB" dirty="0"/>
          </a:p>
        </p:txBody>
      </p:sp>
      <p:sp>
        <p:nvSpPr>
          <p:cNvPr id="3" name="Content Placeholder 2">
            <a:extLst>
              <a:ext uri="{FF2B5EF4-FFF2-40B4-BE49-F238E27FC236}">
                <a16:creationId xmlns:a16="http://schemas.microsoft.com/office/drawing/2014/main" id="{B9DF93BC-A0F6-D779-69C4-2B0B475E5E5F}"/>
              </a:ext>
            </a:extLst>
          </p:cNvPr>
          <p:cNvSpPr>
            <a:spLocks noGrp="1"/>
          </p:cNvSpPr>
          <p:nvPr>
            <p:ph idx="1"/>
          </p:nvPr>
        </p:nvSpPr>
        <p:spPr/>
        <p:txBody>
          <a:bodyPr/>
          <a:lstStyle/>
          <a:p>
            <a:pPr algn="just"/>
            <a:r>
              <a:rPr lang="en-GB" dirty="0"/>
              <a:t>Various user support facilities are available on the website including:</a:t>
            </a:r>
          </a:p>
          <a:p>
            <a:pPr algn="just"/>
            <a:endParaRPr lang="en-GB" dirty="0"/>
          </a:p>
          <a:p>
            <a:pPr marL="444500" indent="-285750" algn="just">
              <a:buFont typeface="Wingdings" panose="05000000000000000000" pitchFamily="2" charset="2"/>
              <a:buChar char="q"/>
              <a:tabLst>
                <a:tab pos="444500" algn="l"/>
              </a:tabLst>
            </a:pPr>
            <a:r>
              <a:rPr lang="en-GB" dirty="0"/>
              <a:t>A search facility which allows specific pesticides to be identified by various names, codes and identifiers.</a:t>
            </a:r>
          </a:p>
          <a:p>
            <a:pPr marL="444500" indent="-285750" algn="just">
              <a:buFont typeface="Wingdings" panose="05000000000000000000" pitchFamily="2" charset="2"/>
              <a:buChar char="q"/>
              <a:tabLst>
                <a:tab pos="444500" algn="l"/>
              </a:tabLst>
            </a:pPr>
            <a:r>
              <a:rPr lang="en-GB" dirty="0"/>
              <a:t>Each database has a main A-Z index to help identify specific substances quickly.</a:t>
            </a:r>
          </a:p>
          <a:p>
            <a:pPr marL="444500" indent="-285750" algn="just">
              <a:buFont typeface="Wingdings" panose="05000000000000000000" pitchFamily="2" charset="2"/>
              <a:buChar char="q"/>
              <a:tabLst>
                <a:tab pos="444500" algn="l"/>
              </a:tabLst>
            </a:pPr>
            <a:r>
              <a:rPr lang="en-GB" dirty="0"/>
              <a:t>There are a number of useful documents on the website giving detailed information on the databases and how they should be used.</a:t>
            </a:r>
          </a:p>
          <a:p>
            <a:pPr marL="444500" indent="-285750" algn="just">
              <a:buFont typeface="Wingdings" panose="05000000000000000000" pitchFamily="2" charset="2"/>
              <a:buChar char="q"/>
              <a:tabLst>
                <a:tab pos="444500" algn="l"/>
              </a:tabLst>
            </a:pPr>
            <a:r>
              <a:rPr lang="en-GB" dirty="0"/>
              <a:t>Other documents are also available including newsletters, posters, presentations, videos and associated publications.</a:t>
            </a:r>
          </a:p>
          <a:p>
            <a:pPr marL="444500" indent="-285750" algn="just">
              <a:buFont typeface="Wingdings" panose="05000000000000000000" pitchFamily="2" charset="2"/>
              <a:buChar char="q"/>
              <a:tabLst>
                <a:tab pos="444500" algn="l"/>
              </a:tabLst>
            </a:pPr>
            <a:r>
              <a:rPr lang="en-GB" dirty="0"/>
              <a:t>Licensing details and fees.</a:t>
            </a:r>
          </a:p>
          <a:p>
            <a:pPr marL="444500" indent="-285750" algn="just">
              <a:buFont typeface="Wingdings" panose="05000000000000000000" pitchFamily="2" charset="2"/>
              <a:buChar char="q"/>
              <a:tabLst>
                <a:tab pos="444500" algn="l"/>
              </a:tabLst>
            </a:pPr>
            <a:r>
              <a:rPr lang="en-GB" dirty="0"/>
              <a:t>Error reporting form.</a:t>
            </a:r>
          </a:p>
          <a:p>
            <a:pPr marL="444500" indent="-285750" algn="just">
              <a:buFont typeface="Wingdings" panose="05000000000000000000" pitchFamily="2" charset="2"/>
              <a:buChar char="q"/>
              <a:tabLst>
                <a:tab pos="444500" algn="l"/>
              </a:tabLst>
            </a:pPr>
            <a:r>
              <a:rPr lang="en-GB" dirty="0"/>
              <a:t>You can print out individual records for reference.</a:t>
            </a:r>
          </a:p>
          <a:p>
            <a:pPr marL="444500" indent="-285750" algn="just">
              <a:buFont typeface="Wingdings" panose="05000000000000000000" pitchFamily="2" charset="2"/>
              <a:buChar char="q"/>
              <a:tabLst>
                <a:tab pos="444500" algn="l"/>
              </a:tabLst>
            </a:pPr>
            <a:r>
              <a:rPr lang="en-GB" dirty="0"/>
              <a:t>Or email us – aeru@herts.ac.uk</a:t>
            </a:r>
          </a:p>
          <a:p>
            <a:endParaRPr lang="en-GB" dirty="0"/>
          </a:p>
        </p:txBody>
      </p:sp>
      <p:sp>
        <p:nvSpPr>
          <p:cNvPr id="4" name="Content Placeholder 3">
            <a:extLst>
              <a:ext uri="{FF2B5EF4-FFF2-40B4-BE49-F238E27FC236}">
                <a16:creationId xmlns:a16="http://schemas.microsoft.com/office/drawing/2014/main" id="{1C9733AA-2D3B-3E99-0988-D169F4F8BC8E}"/>
              </a:ext>
            </a:extLst>
          </p:cNvPr>
          <p:cNvSpPr>
            <a:spLocks noGrp="1"/>
          </p:cNvSpPr>
          <p:nvPr>
            <p:ph idx="10"/>
          </p:nvPr>
        </p:nvSpPr>
        <p:spPr/>
        <p:txBody>
          <a:bodyPr/>
          <a:lstStyle/>
          <a:p>
            <a:pPr marL="152400" indent="0">
              <a:buNone/>
            </a:pPr>
            <a:r>
              <a:rPr lang="en-GB" dirty="0"/>
              <a:t>06</a:t>
            </a:r>
          </a:p>
        </p:txBody>
      </p:sp>
      <p:pic>
        <p:nvPicPr>
          <p:cNvPr id="5" name="Picture 4">
            <a:extLst>
              <a:ext uri="{FF2B5EF4-FFF2-40B4-BE49-F238E27FC236}">
                <a16:creationId xmlns:a16="http://schemas.microsoft.com/office/drawing/2014/main" id="{B6733161-EE63-9EAA-D919-E33E6AB11289}"/>
              </a:ext>
            </a:extLst>
          </p:cNvPr>
          <p:cNvPicPr>
            <a:picLocks noChangeAspect="1"/>
          </p:cNvPicPr>
          <p:nvPr/>
        </p:nvPicPr>
        <p:blipFill>
          <a:blip r:embed="rId2"/>
          <a:stretch>
            <a:fillRect/>
          </a:stretch>
        </p:blipFill>
        <p:spPr>
          <a:xfrm>
            <a:off x="5972126" y="4055793"/>
            <a:ext cx="2456873" cy="1026164"/>
          </a:xfrm>
          <a:prstGeom prst="rect">
            <a:avLst/>
          </a:prstGeom>
        </p:spPr>
      </p:pic>
    </p:spTree>
    <p:extLst>
      <p:ext uri="{BB962C8B-B14F-4D97-AF65-F5344CB8AC3E}">
        <p14:creationId xmlns:p14="http://schemas.microsoft.com/office/powerpoint/2010/main" val="1750641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0385F-8102-949B-B933-474994036C23}"/>
              </a:ext>
            </a:extLst>
          </p:cNvPr>
          <p:cNvSpPr>
            <a:spLocks noGrp="1"/>
          </p:cNvSpPr>
          <p:nvPr>
            <p:ph type="title"/>
          </p:nvPr>
        </p:nvSpPr>
        <p:spPr/>
        <p:txBody>
          <a:bodyPr/>
          <a:lstStyle/>
          <a:p>
            <a:r>
              <a:rPr lang="en" dirty="0"/>
              <a:t>Hints and tips</a:t>
            </a:r>
            <a:endParaRPr lang="en-GB" dirty="0"/>
          </a:p>
        </p:txBody>
      </p:sp>
      <p:sp>
        <p:nvSpPr>
          <p:cNvPr id="3" name="Content Placeholder 2">
            <a:extLst>
              <a:ext uri="{FF2B5EF4-FFF2-40B4-BE49-F238E27FC236}">
                <a16:creationId xmlns:a16="http://schemas.microsoft.com/office/drawing/2014/main" id="{925ADBE3-E248-93DC-44BD-959EAB4652A6}"/>
              </a:ext>
            </a:extLst>
          </p:cNvPr>
          <p:cNvSpPr>
            <a:spLocks noGrp="1"/>
          </p:cNvSpPr>
          <p:nvPr>
            <p:ph idx="1"/>
          </p:nvPr>
        </p:nvSpPr>
        <p:spPr/>
        <p:txBody>
          <a:bodyPr/>
          <a:lstStyle/>
          <a:p>
            <a:pPr marL="355600" indent="-285750" algn="just">
              <a:buFont typeface="Wingdings" panose="05000000000000000000" pitchFamily="2" charset="2"/>
              <a:buChar char="q"/>
            </a:pPr>
            <a:r>
              <a:rPr lang="en-GB" dirty="0"/>
              <a:t>Can’t find a pesticide in our system? Pesticides are often known by many different names. Use the search facility which works using chemical names, common names, synonyms and the CAS number.</a:t>
            </a:r>
          </a:p>
          <a:p>
            <a:pPr marL="355600" indent="-285750" algn="just">
              <a:buFont typeface="Wingdings" panose="05000000000000000000" pitchFamily="2" charset="2"/>
              <a:buChar char="q"/>
            </a:pPr>
            <a:r>
              <a:rPr lang="en-GB" dirty="0"/>
              <a:t>Metabolites are best found using the link from the parent page.</a:t>
            </a:r>
          </a:p>
          <a:p>
            <a:pPr marL="355600" indent="-285750" algn="just">
              <a:buFont typeface="Wingdings" panose="05000000000000000000" pitchFamily="2" charset="2"/>
              <a:buChar char="q"/>
            </a:pPr>
            <a:r>
              <a:rPr lang="en-GB" dirty="0"/>
              <a:t>Pesticide data, especially that for ecotoxicity. is notoriously variable. Different data from different sources doesn’t necessarily mean one is wrong. It might just be from a different study. We try and give the worse case data for ecotoxicity.</a:t>
            </a:r>
          </a:p>
          <a:p>
            <a:pPr marL="355600" indent="-285750" algn="just">
              <a:buFont typeface="Wingdings" panose="05000000000000000000" pitchFamily="2" charset="2"/>
              <a:buChar char="q"/>
            </a:pPr>
            <a:r>
              <a:rPr lang="en-GB" dirty="0"/>
              <a:t>Our data records are rarely complete for a number of reasons. The data might not exist, we might not have found it or we may have rejected it. We don’t guarantee we have all the data or that our data is error-free. Talk to us if something is missing or doesn’t look right.</a:t>
            </a:r>
          </a:p>
          <a:p>
            <a:pPr marL="355600" indent="-285750" algn="just">
              <a:buFont typeface="Wingdings" panose="05000000000000000000" pitchFamily="2" charset="2"/>
              <a:buChar char="q"/>
            </a:pPr>
            <a:r>
              <a:rPr lang="en-GB" dirty="0"/>
              <a:t>Remember our data sets are not ‘pure’ and so it’s important to take careful note of the supporting associated text fields.</a:t>
            </a:r>
          </a:p>
          <a:p>
            <a:pPr marL="355600" indent="-285750" algn="just">
              <a:buFont typeface="Wingdings" panose="05000000000000000000" pitchFamily="2" charset="2"/>
              <a:buChar char="q"/>
            </a:pPr>
            <a:r>
              <a:rPr lang="en-GB" dirty="0"/>
              <a:t>Remember data is not fixed. It can and does change regularly as new data emerges and risk assessments evolve. Data on the website is the most up to date. Data issued under licence as Access or Excel are snapshots of the data  on the issue date. It might contain different data to that online.</a:t>
            </a:r>
          </a:p>
        </p:txBody>
      </p:sp>
      <p:sp>
        <p:nvSpPr>
          <p:cNvPr id="4" name="Content Placeholder 3">
            <a:extLst>
              <a:ext uri="{FF2B5EF4-FFF2-40B4-BE49-F238E27FC236}">
                <a16:creationId xmlns:a16="http://schemas.microsoft.com/office/drawing/2014/main" id="{01CE5561-4B1F-E2A1-57EE-E1B215662F52}"/>
              </a:ext>
            </a:extLst>
          </p:cNvPr>
          <p:cNvSpPr>
            <a:spLocks noGrp="1"/>
          </p:cNvSpPr>
          <p:nvPr>
            <p:ph idx="10"/>
          </p:nvPr>
        </p:nvSpPr>
        <p:spPr/>
        <p:txBody>
          <a:bodyPr/>
          <a:lstStyle/>
          <a:p>
            <a:pPr marL="152400" indent="0">
              <a:buNone/>
            </a:pPr>
            <a:r>
              <a:rPr lang="en-GB" dirty="0"/>
              <a:t>07</a:t>
            </a:r>
          </a:p>
        </p:txBody>
      </p:sp>
      <p:pic>
        <p:nvPicPr>
          <p:cNvPr id="5" name="Picture 2" descr="Hints and Tips | This War of Mine Wiki | Fandom">
            <a:extLst>
              <a:ext uri="{FF2B5EF4-FFF2-40B4-BE49-F238E27FC236}">
                <a16:creationId xmlns:a16="http://schemas.microsoft.com/office/drawing/2014/main" id="{A114417C-70AA-70A1-8ACC-67ADFC46F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2" y="1149350"/>
            <a:ext cx="1447680" cy="139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13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D2FC-DFE5-8784-91B2-67B5EC74E45A}"/>
              </a:ext>
            </a:extLst>
          </p:cNvPr>
          <p:cNvSpPr>
            <a:spLocks noGrp="1"/>
          </p:cNvSpPr>
          <p:nvPr>
            <p:ph type="title"/>
          </p:nvPr>
        </p:nvSpPr>
        <p:spPr/>
        <p:txBody>
          <a:bodyPr/>
          <a:lstStyle/>
          <a:p>
            <a:r>
              <a:rPr lang="en-GB" dirty="0"/>
              <a:t>Licensing, T&amp;Cs and services</a:t>
            </a:r>
          </a:p>
        </p:txBody>
      </p:sp>
      <p:sp>
        <p:nvSpPr>
          <p:cNvPr id="3" name="Content Placeholder 2">
            <a:extLst>
              <a:ext uri="{FF2B5EF4-FFF2-40B4-BE49-F238E27FC236}">
                <a16:creationId xmlns:a16="http://schemas.microsoft.com/office/drawing/2014/main" id="{BC7F9042-CBD5-6DE2-1F7F-958CBE37FBE3}"/>
              </a:ext>
            </a:extLst>
          </p:cNvPr>
          <p:cNvSpPr>
            <a:spLocks noGrp="1"/>
          </p:cNvSpPr>
          <p:nvPr>
            <p:ph idx="1"/>
          </p:nvPr>
        </p:nvSpPr>
        <p:spPr/>
        <p:txBody>
          <a:bodyPr/>
          <a:lstStyle/>
          <a:p>
            <a:pPr marL="444500" indent="-285750" algn="just">
              <a:buFont typeface="Wingdings" panose="05000000000000000000" pitchFamily="2" charset="2"/>
              <a:buChar char="q"/>
            </a:pPr>
            <a:r>
              <a:rPr lang="en-GB" dirty="0"/>
              <a:t>Data on our websites are free to use subject to compliance with our </a:t>
            </a:r>
            <a:r>
              <a:rPr lang="en-GB" dirty="0">
                <a:hlinkClick r:id="rId2"/>
              </a:rPr>
              <a:t>Copyright</a:t>
            </a:r>
            <a:r>
              <a:rPr lang="en-GB" dirty="0"/>
              <a:t> and </a:t>
            </a:r>
            <a:r>
              <a:rPr lang="en-GB" dirty="0">
                <a:hlinkClick r:id="rId3"/>
              </a:rPr>
              <a:t>Terms and Conditions of Use</a:t>
            </a:r>
            <a:r>
              <a:rPr lang="en-GB" dirty="0"/>
              <a:t>.</a:t>
            </a:r>
          </a:p>
          <a:p>
            <a:pPr marL="444500" indent="-285750" algn="just">
              <a:buFont typeface="Wingdings" panose="05000000000000000000" pitchFamily="2" charset="2"/>
              <a:buChar char="q"/>
            </a:pPr>
            <a:r>
              <a:rPr lang="en-GB" dirty="0"/>
              <a:t>Data is issued as MS Access and MS Excel subjected to payment of a fee for a time-limited licence. </a:t>
            </a:r>
          </a:p>
          <a:p>
            <a:pPr marL="444500" indent="-285750" algn="just">
              <a:buFont typeface="Wingdings" panose="05000000000000000000" pitchFamily="2" charset="2"/>
              <a:buChar char="q"/>
            </a:pPr>
            <a:r>
              <a:rPr lang="en-GB" dirty="0"/>
              <a:t>The fee is based on the amount of data required, what you intend to use the data for and how many people will access the data. Discounts are given for multi-year licences. Full information can be found on the </a:t>
            </a:r>
            <a:r>
              <a:rPr lang="en-GB" dirty="0">
                <a:hlinkClick r:id="rId4"/>
              </a:rPr>
              <a:t>PPDB website</a:t>
            </a:r>
            <a:r>
              <a:rPr lang="en-GB" dirty="0"/>
              <a:t>.</a:t>
            </a:r>
          </a:p>
          <a:p>
            <a:pPr marL="444500" indent="-285750" algn="just">
              <a:buFont typeface="Wingdings" panose="05000000000000000000" pitchFamily="2" charset="2"/>
              <a:buChar char="q"/>
            </a:pPr>
            <a:r>
              <a:rPr lang="en-GB" dirty="0"/>
              <a:t>We can create bespoke data sets for you. </a:t>
            </a:r>
          </a:p>
          <a:p>
            <a:pPr marL="444500" indent="-285750" algn="just">
              <a:buFont typeface="Wingdings" panose="05000000000000000000" pitchFamily="2" charset="2"/>
              <a:buChar char="q"/>
            </a:pPr>
            <a:r>
              <a:rPr lang="en-GB" dirty="0"/>
              <a:t>We can develop datasets for you.</a:t>
            </a:r>
          </a:p>
          <a:p>
            <a:pPr marL="444500" indent="-285750" algn="just">
              <a:buFont typeface="Wingdings" panose="05000000000000000000" pitchFamily="2" charset="2"/>
              <a:buChar char="q"/>
            </a:pPr>
            <a:r>
              <a:rPr lang="en-GB" dirty="0"/>
              <a:t>We will consider adding your data to our system for public dissemination – talk to us.</a:t>
            </a:r>
          </a:p>
          <a:p>
            <a:endParaRPr lang="en-GB" dirty="0"/>
          </a:p>
        </p:txBody>
      </p:sp>
      <p:sp>
        <p:nvSpPr>
          <p:cNvPr id="4" name="Content Placeholder 3">
            <a:extLst>
              <a:ext uri="{FF2B5EF4-FFF2-40B4-BE49-F238E27FC236}">
                <a16:creationId xmlns:a16="http://schemas.microsoft.com/office/drawing/2014/main" id="{EA3D4CD2-F843-F2B6-A440-9F3B1331507D}"/>
              </a:ext>
            </a:extLst>
          </p:cNvPr>
          <p:cNvSpPr>
            <a:spLocks noGrp="1"/>
          </p:cNvSpPr>
          <p:nvPr>
            <p:ph idx="10"/>
          </p:nvPr>
        </p:nvSpPr>
        <p:spPr/>
        <p:txBody>
          <a:bodyPr/>
          <a:lstStyle/>
          <a:p>
            <a:pPr marL="152400" indent="0">
              <a:buNone/>
            </a:pPr>
            <a:r>
              <a:rPr lang="en-GB" dirty="0"/>
              <a:t>08</a:t>
            </a:r>
          </a:p>
        </p:txBody>
      </p:sp>
    </p:spTree>
    <p:extLst>
      <p:ext uri="{BB962C8B-B14F-4D97-AF65-F5344CB8AC3E}">
        <p14:creationId xmlns:p14="http://schemas.microsoft.com/office/powerpoint/2010/main" val="2234793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69D91A-2299-ACB9-C2D5-CF539207FB41}"/>
              </a:ext>
            </a:extLst>
          </p:cNvPr>
          <p:cNvPicPr>
            <a:picLocks noChangeAspect="1"/>
          </p:cNvPicPr>
          <p:nvPr/>
        </p:nvPicPr>
        <p:blipFill>
          <a:blip r:embed="rId2"/>
          <a:stretch>
            <a:fillRect/>
          </a:stretch>
        </p:blipFill>
        <p:spPr>
          <a:xfrm>
            <a:off x="6532038" y="1085412"/>
            <a:ext cx="432000" cy="432000"/>
          </a:xfrm>
          <a:prstGeom prst="rect">
            <a:avLst/>
          </a:prstGeom>
        </p:spPr>
      </p:pic>
      <p:sp>
        <p:nvSpPr>
          <p:cNvPr id="2" name="Title 1">
            <a:extLst>
              <a:ext uri="{FF2B5EF4-FFF2-40B4-BE49-F238E27FC236}">
                <a16:creationId xmlns:a16="http://schemas.microsoft.com/office/drawing/2014/main" id="{67CE3FAC-54F6-3DDE-ADBD-E5E5C8AB5CD4}"/>
              </a:ext>
            </a:extLst>
          </p:cNvPr>
          <p:cNvSpPr>
            <a:spLocks noGrp="1"/>
          </p:cNvSpPr>
          <p:nvPr>
            <p:ph type="title"/>
          </p:nvPr>
        </p:nvSpPr>
        <p:spPr/>
        <p:txBody>
          <a:bodyPr/>
          <a:lstStyle/>
          <a:p>
            <a:r>
              <a:rPr lang="en" dirty="0"/>
              <a:t>Example applications</a:t>
            </a:r>
            <a:endParaRPr lang="en-GB" dirty="0"/>
          </a:p>
        </p:txBody>
      </p:sp>
      <p:sp>
        <p:nvSpPr>
          <p:cNvPr id="3" name="Content Placeholder 2">
            <a:extLst>
              <a:ext uri="{FF2B5EF4-FFF2-40B4-BE49-F238E27FC236}">
                <a16:creationId xmlns:a16="http://schemas.microsoft.com/office/drawing/2014/main" id="{0EB683B8-DE22-9AF6-3580-782AE58A22A1}"/>
              </a:ext>
            </a:extLst>
          </p:cNvPr>
          <p:cNvSpPr>
            <a:spLocks noGrp="1"/>
          </p:cNvSpPr>
          <p:nvPr>
            <p:ph idx="1"/>
          </p:nvPr>
        </p:nvSpPr>
        <p:spPr/>
        <p:txBody>
          <a:bodyPr/>
          <a:lstStyle/>
          <a:p>
            <a:r>
              <a:rPr lang="en-GB" sz="1800" b="1" dirty="0">
                <a:solidFill>
                  <a:srgbClr val="0070C0"/>
                </a:solidFill>
              </a:rPr>
              <a:t>Policy &amp; monitoring</a:t>
            </a:r>
          </a:p>
          <a:p>
            <a:endParaRPr lang="en-GB" b="1" dirty="0">
              <a:solidFill>
                <a:srgbClr val="0070C0"/>
              </a:solidFill>
            </a:endParaRPr>
          </a:p>
          <a:p>
            <a:pPr marL="444500" indent="-285750" algn="just">
              <a:buFont typeface="Wingdings" panose="05000000000000000000" pitchFamily="2" charset="2"/>
              <a:buChar char="q"/>
            </a:pPr>
            <a:r>
              <a:rPr lang="en-GB" dirty="0"/>
              <a:t>Development evidence-based pesticide policies.</a:t>
            </a:r>
          </a:p>
          <a:p>
            <a:pPr marL="444500" indent="-285750" algn="just">
              <a:buFont typeface="Wingdings" panose="05000000000000000000" pitchFamily="2" charset="2"/>
              <a:buChar char="q"/>
            </a:pPr>
            <a:r>
              <a:rPr lang="en-GB" dirty="0"/>
              <a:t>Policy support for food and water companies.</a:t>
            </a:r>
          </a:p>
          <a:p>
            <a:pPr marL="444500" indent="-285750">
              <a:buFont typeface="Wingdings" panose="05000000000000000000" pitchFamily="2" charset="2"/>
              <a:buChar char="q"/>
            </a:pPr>
            <a:r>
              <a:rPr lang="en-GB" dirty="0"/>
              <a:t>Development of water quality monitoring programmes.</a:t>
            </a:r>
          </a:p>
          <a:p>
            <a:pPr marL="444500" indent="-285750">
              <a:buFont typeface="Wingdings" panose="05000000000000000000" pitchFamily="2" charset="2"/>
              <a:buChar char="q"/>
            </a:pPr>
            <a:r>
              <a:rPr lang="en-GB" dirty="0"/>
              <a:t>Screening studies.</a:t>
            </a:r>
          </a:p>
          <a:p>
            <a:endParaRPr lang="en-GB" dirty="0"/>
          </a:p>
        </p:txBody>
      </p:sp>
      <p:sp>
        <p:nvSpPr>
          <p:cNvPr id="4" name="Content Placeholder 3">
            <a:extLst>
              <a:ext uri="{FF2B5EF4-FFF2-40B4-BE49-F238E27FC236}">
                <a16:creationId xmlns:a16="http://schemas.microsoft.com/office/drawing/2014/main" id="{6BE33AF8-6666-F900-059A-E0D012F32C95}"/>
              </a:ext>
            </a:extLst>
          </p:cNvPr>
          <p:cNvSpPr>
            <a:spLocks noGrp="1"/>
          </p:cNvSpPr>
          <p:nvPr>
            <p:ph idx="10"/>
          </p:nvPr>
        </p:nvSpPr>
        <p:spPr/>
        <p:txBody>
          <a:bodyPr/>
          <a:lstStyle/>
          <a:p>
            <a:pPr marL="152400" indent="0">
              <a:buNone/>
            </a:pPr>
            <a:r>
              <a:rPr lang="en-GB" dirty="0"/>
              <a:t>09</a:t>
            </a:r>
          </a:p>
        </p:txBody>
      </p:sp>
      <p:sp>
        <p:nvSpPr>
          <p:cNvPr id="5" name="Content Placeholder 4">
            <a:extLst>
              <a:ext uri="{FF2B5EF4-FFF2-40B4-BE49-F238E27FC236}">
                <a16:creationId xmlns:a16="http://schemas.microsoft.com/office/drawing/2014/main" id="{F0E221A3-2409-63D6-7405-CE821AF92D8E}"/>
              </a:ext>
            </a:extLst>
          </p:cNvPr>
          <p:cNvSpPr>
            <a:spLocks noGrp="1"/>
          </p:cNvSpPr>
          <p:nvPr>
            <p:ph idx="11"/>
          </p:nvPr>
        </p:nvSpPr>
        <p:spPr/>
        <p:txBody>
          <a:bodyPr/>
          <a:lstStyle/>
          <a:p>
            <a:r>
              <a:rPr lang="en-GB" sz="1800" b="1" dirty="0">
                <a:solidFill>
                  <a:srgbClr val="0070C0"/>
                </a:solidFill>
              </a:rPr>
              <a:t>Research</a:t>
            </a:r>
            <a:endParaRPr lang="en-GB" b="1" dirty="0">
              <a:solidFill>
                <a:srgbClr val="0070C0"/>
              </a:solidFill>
            </a:endParaRPr>
          </a:p>
          <a:p>
            <a:endParaRPr lang="en-GB" b="1" dirty="0">
              <a:solidFill>
                <a:srgbClr val="0070C0"/>
              </a:solidFill>
            </a:endParaRPr>
          </a:p>
          <a:p>
            <a:pPr marL="444500" indent="-285750" algn="just">
              <a:buFont typeface="Wingdings" panose="05000000000000000000" pitchFamily="2" charset="2"/>
              <a:buChar char="q"/>
            </a:pPr>
            <a:r>
              <a:rPr lang="en-GB" dirty="0"/>
              <a:t>Development of risk assessment models and similar tools.</a:t>
            </a:r>
          </a:p>
          <a:p>
            <a:pPr marL="444500" indent="-285750" algn="just">
              <a:buFont typeface="Wingdings" panose="05000000000000000000" pitchFamily="2" charset="2"/>
              <a:buChar char="q"/>
            </a:pPr>
            <a:r>
              <a:rPr lang="en-GB" dirty="0"/>
              <a:t>Chemical discovery applications.</a:t>
            </a:r>
          </a:p>
          <a:p>
            <a:pPr marL="444500" indent="-285750" algn="just">
              <a:buFont typeface="Wingdings" panose="05000000000000000000" pitchFamily="2" charset="2"/>
              <a:buChar char="q"/>
            </a:pPr>
            <a:r>
              <a:rPr lang="en-GB" dirty="0"/>
              <a:t>In silico property predictions</a:t>
            </a:r>
          </a:p>
          <a:p>
            <a:pPr marL="444500" indent="-285750" algn="just">
              <a:buFont typeface="Wingdings" panose="05000000000000000000" pitchFamily="2" charset="2"/>
              <a:buChar char="q"/>
            </a:pPr>
            <a:r>
              <a:rPr lang="en-GB" dirty="0"/>
              <a:t>Exposure mapping</a:t>
            </a:r>
          </a:p>
          <a:p>
            <a:endParaRPr lang="en-GB" dirty="0"/>
          </a:p>
        </p:txBody>
      </p:sp>
      <p:sp>
        <p:nvSpPr>
          <p:cNvPr id="6" name="Content Placeholder 5">
            <a:extLst>
              <a:ext uri="{FF2B5EF4-FFF2-40B4-BE49-F238E27FC236}">
                <a16:creationId xmlns:a16="http://schemas.microsoft.com/office/drawing/2014/main" id="{2668591B-0D99-0308-0A36-D8924EB1876A}"/>
              </a:ext>
            </a:extLst>
          </p:cNvPr>
          <p:cNvSpPr>
            <a:spLocks noGrp="1"/>
          </p:cNvSpPr>
          <p:nvPr>
            <p:ph idx="12"/>
          </p:nvPr>
        </p:nvSpPr>
        <p:spPr/>
        <p:txBody>
          <a:bodyPr/>
          <a:lstStyle/>
          <a:p>
            <a:r>
              <a:rPr lang="en-GB" sz="1800" b="1" dirty="0">
                <a:solidFill>
                  <a:srgbClr val="0070C0"/>
                </a:solidFill>
              </a:rPr>
              <a:t>Risk assessments </a:t>
            </a:r>
          </a:p>
          <a:p>
            <a:endParaRPr lang="en-GB" b="1" dirty="0">
              <a:solidFill>
                <a:srgbClr val="0070C0"/>
              </a:solidFill>
            </a:endParaRPr>
          </a:p>
          <a:p>
            <a:pPr marL="444500" indent="-285750" algn="just">
              <a:buFont typeface="Wingdings" panose="05000000000000000000" pitchFamily="2" charset="2"/>
              <a:buChar char="q"/>
            </a:pPr>
            <a:r>
              <a:rPr lang="en-GB" dirty="0"/>
              <a:t>Data sets for models and decision support systems</a:t>
            </a:r>
          </a:p>
          <a:p>
            <a:pPr marL="444500" indent="-285750" algn="just">
              <a:buFont typeface="Wingdings" panose="05000000000000000000" pitchFamily="2" charset="2"/>
              <a:buChar char="q"/>
            </a:pPr>
            <a:r>
              <a:rPr lang="en-GB" dirty="0"/>
              <a:t>Indicator development</a:t>
            </a:r>
          </a:p>
          <a:p>
            <a:pPr marL="444500" indent="-285750" algn="just">
              <a:buFont typeface="Wingdings" panose="05000000000000000000" pitchFamily="2" charset="2"/>
              <a:buChar char="q"/>
            </a:pPr>
            <a:r>
              <a:rPr lang="en-GB" dirty="0"/>
              <a:t>AI applications</a:t>
            </a:r>
          </a:p>
          <a:p>
            <a:pPr marL="444500" indent="-285750" algn="just">
              <a:buFont typeface="Wingdings" panose="05000000000000000000" pitchFamily="2" charset="2"/>
              <a:buChar char="q"/>
            </a:pPr>
            <a:r>
              <a:rPr lang="en-GB" dirty="0"/>
              <a:t>Grower exposure assessments.</a:t>
            </a:r>
          </a:p>
          <a:p>
            <a:pPr marL="444500" indent="-285750" algn="just">
              <a:buFont typeface="Wingdings" panose="05000000000000000000" pitchFamily="2" charset="2"/>
              <a:buChar char="q"/>
            </a:pPr>
            <a:r>
              <a:rPr lang="en-GB" dirty="0"/>
              <a:t>Species specific studies (e.g. bees, beneficial arthropods)</a:t>
            </a:r>
          </a:p>
        </p:txBody>
      </p:sp>
      <p:pic>
        <p:nvPicPr>
          <p:cNvPr id="7" name="Picture 6">
            <a:extLst>
              <a:ext uri="{FF2B5EF4-FFF2-40B4-BE49-F238E27FC236}">
                <a16:creationId xmlns:a16="http://schemas.microsoft.com/office/drawing/2014/main" id="{DDC90423-06A1-DC58-A091-3DA83D8A3335}"/>
              </a:ext>
            </a:extLst>
          </p:cNvPr>
          <p:cNvPicPr>
            <a:picLocks noChangeAspect="1"/>
          </p:cNvPicPr>
          <p:nvPr/>
        </p:nvPicPr>
        <p:blipFill>
          <a:blip r:embed="rId3"/>
          <a:stretch>
            <a:fillRect/>
          </a:stretch>
        </p:blipFill>
        <p:spPr>
          <a:xfrm>
            <a:off x="452117" y="1085412"/>
            <a:ext cx="411887" cy="432000"/>
          </a:xfrm>
          <a:prstGeom prst="rect">
            <a:avLst/>
          </a:prstGeom>
        </p:spPr>
      </p:pic>
      <p:pic>
        <p:nvPicPr>
          <p:cNvPr id="8" name="Picture 7">
            <a:extLst>
              <a:ext uri="{FF2B5EF4-FFF2-40B4-BE49-F238E27FC236}">
                <a16:creationId xmlns:a16="http://schemas.microsoft.com/office/drawing/2014/main" id="{89E4818C-CEAA-12F8-0878-6BEE4840051A}"/>
              </a:ext>
            </a:extLst>
          </p:cNvPr>
          <p:cNvPicPr>
            <a:picLocks noChangeAspect="1"/>
          </p:cNvPicPr>
          <p:nvPr/>
        </p:nvPicPr>
        <p:blipFill>
          <a:blip r:embed="rId4"/>
          <a:stretch>
            <a:fillRect/>
          </a:stretch>
        </p:blipFill>
        <p:spPr>
          <a:xfrm>
            <a:off x="3504980" y="1085412"/>
            <a:ext cx="432000" cy="432000"/>
          </a:xfrm>
          <a:prstGeom prst="rect">
            <a:avLst/>
          </a:prstGeom>
        </p:spPr>
      </p:pic>
    </p:spTree>
    <p:extLst>
      <p:ext uri="{BB962C8B-B14F-4D97-AF65-F5344CB8AC3E}">
        <p14:creationId xmlns:p14="http://schemas.microsoft.com/office/powerpoint/2010/main" val="134290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85DF-1DA9-BF5D-A72E-E99E42D31290}"/>
              </a:ext>
            </a:extLst>
          </p:cNvPr>
          <p:cNvSpPr>
            <a:spLocks noGrp="1"/>
          </p:cNvSpPr>
          <p:nvPr>
            <p:ph type="title"/>
          </p:nvPr>
        </p:nvSpPr>
        <p:spPr/>
        <p:txBody>
          <a:bodyPr/>
          <a:lstStyle/>
          <a:p>
            <a:r>
              <a:rPr lang="en-GB" dirty="0"/>
              <a:t>PPDB &amp; Pesticide Indicators</a:t>
            </a:r>
          </a:p>
        </p:txBody>
      </p:sp>
      <p:sp>
        <p:nvSpPr>
          <p:cNvPr id="3" name="Content Placeholder 2">
            <a:extLst>
              <a:ext uri="{FF2B5EF4-FFF2-40B4-BE49-F238E27FC236}">
                <a16:creationId xmlns:a16="http://schemas.microsoft.com/office/drawing/2014/main" id="{E46429CD-E4F1-560A-FBF1-6F8291893566}"/>
              </a:ext>
            </a:extLst>
          </p:cNvPr>
          <p:cNvSpPr>
            <a:spLocks noGrp="1"/>
          </p:cNvSpPr>
          <p:nvPr>
            <p:ph idx="1"/>
          </p:nvPr>
        </p:nvSpPr>
        <p:spPr/>
        <p:txBody>
          <a:bodyPr/>
          <a:lstStyle/>
          <a:p>
            <a:pPr marL="444500" indent="-285750" algn="just">
              <a:buFont typeface="Wingdings" panose="05000000000000000000" pitchFamily="2" charset="2"/>
              <a:buChar char="q"/>
            </a:pPr>
            <a:r>
              <a:rPr lang="en-GB" b="1" dirty="0">
                <a:solidFill>
                  <a:srgbClr val="0070C0"/>
                </a:solidFill>
              </a:rPr>
              <a:t>UK Pesticide Load Indicator (PLI): </a:t>
            </a:r>
            <a:r>
              <a:rPr lang="en-US" dirty="0"/>
              <a:t>The UK PLI consists of 20 load metrics: 4 environmental fate metrics (incl. persistence and mobility) and 16 ecotoxicity metrics (incl. toxicity to non-target wildlife species) from the PPDB. These metrics are combined with estimates of the mass of application (based on the </a:t>
            </a:r>
            <a:r>
              <a:rPr lang="en-US" dirty="0">
                <a:hlinkClick r:id="rId2"/>
              </a:rPr>
              <a:t>UK PUS</a:t>
            </a:r>
            <a:r>
              <a:rPr lang="en-US" dirty="0"/>
              <a:t>) to examine patterns in load across space and time. The PLI is being used to support a national target to reduce pesticide load by at least 10% by 2030, using 2018 as a baseline year (as outlined in the </a:t>
            </a:r>
            <a:r>
              <a:rPr lang="en-US" dirty="0">
                <a:hlinkClick r:id="rId3"/>
              </a:rPr>
              <a:t>UK Pesticides National Action Plan 2025</a:t>
            </a:r>
            <a:r>
              <a:rPr lang="en-US" dirty="0"/>
              <a:t>). The work is funded by the </a:t>
            </a:r>
            <a:r>
              <a:rPr lang="en-US" dirty="0">
                <a:hlinkClick r:id="rId4"/>
              </a:rPr>
              <a:t>Defra</a:t>
            </a:r>
            <a:r>
              <a:rPr lang="en-US" dirty="0"/>
              <a:t> and undertaken in collaboration with </a:t>
            </a:r>
            <a:r>
              <a:rPr lang="en-US" dirty="0">
                <a:hlinkClick r:id="rId5"/>
              </a:rPr>
              <a:t>Fera Science</a:t>
            </a:r>
            <a:r>
              <a:rPr lang="en-US" dirty="0"/>
              <a:t>.</a:t>
            </a:r>
          </a:p>
          <a:p>
            <a:pPr marL="444500" indent="-285750" algn="just">
              <a:buFont typeface="Wingdings" panose="05000000000000000000" pitchFamily="2" charset="2"/>
              <a:buChar char="q"/>
            </a:pPr>
            <a:r>
              <a:rPr lang="en-GB" b="1" dirty="0">
                <a:solidFill>
                  <a:srgbClr val="0070C0"/>
                </a:solidFill>
              </a:rPr>
              <a:t>Pesticide risk indicator for the Convention on Biological Diversity: </a:t>
            </a:r>
            <a:r>
              <a:rPr lang="en-GB" dirty="0"/>
              <a:t>The PPDB team are contributing to </a:t>
            </a:r>
            <a:r>
              <a:rPr lang="en-US" dirty="0"/>
              <a:t>an expert group convened by the FAO  to help develop a methodology for Headline indicator 7.2 under the monitoring framework of the </a:t>
            </a:r>
            <a:r>
              <a:rPr lang="en-US" dirty="0">
                <a:hlinkClick r:id="rId6"/>
              </a:rPr>
              <a:t>Kunming-Montreal Global Biodiversity Framework</a:t>
            </a:r>
            <a:r>
              <a:rPr lang="en-US" dirty="0"/>
              <a:t> (GBF)..</a:t>
            </a:r>
          </a:p>
          <a:p>
            <a:pPr marL="444500" indent="-285750" algn="just">
              <a:buFont typeface="Wingdings" panose="05000000000000000000" pitchFamily="2" charset="2"/>
              <a:buChar char="q"/>
            </a:pPr>
            <a:r>
              <a:rPr lang="en-GB" b="1" dirty="0">
                <a:solidFill>
                  <a:srgbClr val="0070C0"/>
                </a:solidFill>
              </a:rPr>
              <a:t>FEAST: </a:t>
            </a:r>
            <a:r>
              <a:rPr lang="en-GB" dirty="0"/>
              <a:t>The </a:t>
            </a:r>
            <a:r>
              <a:rPr lang="en-US" dirty="0"/>
              <a:t>Farmland Ecosystem Assessment Support Tool (</a:t>
            </a:r>
            <a:r>
              <a:rPr lang="en-US" dirty="0">
                <a:hlinkClick r:id="rId7"/>
              </a:rPr>
              <a:t>FEAST</a:t>
            </a:r>
            <a:r>
              <a:rPr lang="en-US" dirty="0"/>
              <a:t>) software (developed by AERU as part of their H2020 </a:t>
            </a:r>
            <a:r>
              <a:rPr lang="en-US" dirty="0" err="1">
                <a:hlinkClick r:id="rId8"/>
              </a:rPr>
              <a:t>FrameWORK</a:t>
            </a:r>
            <a:r>
              <a:rPr lang="en-US" dirty="0"/>
              <a:t> project) has been adapted to include the metrics within the UK PLI and GBF to facilitate the calculation of farm level pesticide load.</a:t>
            </a:r>
            <a:endParaRPr lang="en-GB" dirty="0"/>
          </a:p>
          <a:p>
            <a:pPr marL="444500" indent="-285750" algn="just">
              <a:buFont typeface="Wingdings" panose="05000000000000000000" pitchFamily="2" charset="2"/>
              <a:buChar char="q"/>
            </a:pPr>
            <a:endParaRPr lang="en-GB" b="1" dirty="0"/>
          </a:p>
          <a:p>
            <a:endParaRPr lang="en-GB" dirty="0"/>
          </a:p>
        </p:txBody>
      </p:sp>
      <p:sp>
        <p:nvSpPr>
          <p:cNvPr id="4" name="Content Placeholder 3">
            <a:extLst>
              <a:ext uri="{FF2B5EF4-FFF2-40B4-BE49-F238E27FC236}">
                <a16:creationId xmlns:a16="http://schemas.microsoft.com/office/drawing/2014/main" id="{EE84A1E9-3EE7-BE6D-CE9A-43AD156C1438}"/>
              </a:ext>
            </a:extLst>
          </p:cNvPr>
          <p:cNvSpPr>
            <a:spLocks noGrp="1"/>
          </p:cNvSpPr>
          <p:nvPr>
            <p:ph idx="10"/>
          </p:nvPr>
        </p:nvSpPr>
        <p:spPr/>
        <p:txBody>
          <a:bodyPr/>
          <a:lstStyle/>
          <a:p>
            <a:pPr marL="152400" indent="0">
              <a:buNone/>
            </a:pPr>
            <a:r>
              <a:rPr lang="en-GB" dirty="0"/>
              <a:t>09</a:t>
            </a:r>
          </a:p>
        </p:txBody>
      </p:sp>
    </p:spTree>
    <p:extLst>
      <p:ext uri="{BB962C8B-B14F-4D97-AF65-F5344CB8AC3E}">
        <p14:creationId xmlns:p14="http://schemas.microsoft.com/office/powerpoint/2010/main" val="412428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8468-4FBA-92B2-A613-EA94D8C39489}"/>
              </a:ext>
            </a:extLst>
          </p:cNvPr>
          <p:cNvSpPr>
            <a:spLocks noGrp="1"/>
          </p:cNvSpPr>
          <p:nvPr>
            <p:ph type="title"/>
          </p:nvPr>
        </p:nvSpPr>
        <p:spPr/>
        <p:txBody>
          <a:bodyPr/>
          <a:lstStyle/>
          <a:p>
            <a:r>
              <a:rPr lang="en-GB" dirty="0"/>
              <a:t>Contact details</a:t>
            </a:r>
          </a:p>
        </p:txBody>
      </p:sp>
      <p:sp>
        <p:nvSpPr>
          <p:cNvPr id="3" name="Content Placeholder 2">
            <a:extLst>
              <a:ext uri="{FF2B5EF4-FFF2-40B4-BE49-F238E27FC236}">
                <a16:creationId xmlns:a16="http://schemas.microsoft.com/office/drawing/2014/main" id="{97F7405E-1001-6C80-2748-3439BFA51DCB}"/>
              </a:ext>
            </a:extLst>
          </p:cNvPr>
          <p:cNvSpPr>
            <a:spLocks noGrp="1"/>
          </p:cNvSpPr>
          <p:nvPr>
            <p:ph idx="1"/>
          </p:nvPr>
        </p:nvSpPr>
        <p:spPr/>
        <p:txBody>
          <a:bodyPr/>
          <a:lstStyle/>
          <a:p>
            <a:r>
              <a:rPr lang="en-US" dirty="0"/>
              <a:t>Do you have any questions?</a:t>
            </a:r>
          </a:p>
          <a:p>
            <a:endParaRPr lang="en-US" dirty="0"/>
          </a:p>
          <a:p>
            <a:r>
              <a:rPr lang="en-US" dirty="0"/>
              <a:t>For licensing &amp; purchasing email Dr Andy Green: </a:t>
            </a:r>
            <a:r>
              <a:rPr lang="en-US" dirty="0">
                <a:hlinkClick r:id="rId2"/>
              </a:rPr>
              <a:t>a.green@herts.ac.uk</a:t>
            </a:r>
            <a:endParaRPr lang="en-US" dirty="0"/>
          </a:p>
          <a:p>
            <a:endParaRPr lang="en-US" dirty="0"/>
          </a:p>
          <a:p>
            <a:r>
              <a:rPr lang="en-US" dirty="0"/>
              <a:t>For website, technical, and other issues email: </a:t>
            </a:r>
            <a:r>
              <a:rPr lang="en-US" dirty="0">
                <a:hlinkClick r:id="rId3"/>
              </a:rPr>
              <a:t>aeru@herts.ac.uk</a:t>
            </a:r>
            <a:endParaRPr lang="en-US" dirty="0"/>
          </a:p>
          <a:p>
            <a:endParaRPr lang="en-GB" dirty="0"/>
          </a:p>
          <a:p>
            <a:endParaRPr lang="en-GB" dirty="0"/>
          </a:p>
        </p:txBody>
      </p:sp>
      <p:sp>
        <p:nvSpPr>
          <p:cNvPr id="4" name="Content Placeholder 3">
            <a:extLst>
              <a:ext uri="{FF2B5EF4-FFF2-40B4-BE49-F238E27FC236}">
                <a16:creationId xmlns:a16="http://schemas.microsoft.com/office/drawing/2014/main" id="{1D7452A7-21EB-A9F2-D492-C76AEDB911F3}"/>
              </a:ext>
            </a:extLst>
          </p:cNvPr>
          <p:cNvSpPr>
            <a:spLocks noGrp="1"/>
          </p:cNvSpPr>
          <p:nvPr>
            <p:ph idx="10"/>
          </p:nvPr>
        </p:nvSpPr>
        <p:spPr/>
        <p:txBody>
          <a:bodyPr/>
          <a:lstStyle/>
          <a:p>
            <a:pPr marL="152400" indent="0">
              <a:buNone/>
            </a:pPr>
            <a:r>
              <a:rPr lang="en-GB" dirty="0"/>
              <a:t>10</a:t>
            </a:r>
          </a:p>
        </p:txBody>
      </p:sp>
    </p:spTree>
    <p:extLst>
      <p:ext uri="{BB962C8B-B14F-4D97-AF65-F5344CB8AC3E}">
        <p14:creationId xmlns:p14="http://schemas.microsoft.com/office/powerpoint/2010/main" val="3912979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a:extLst>
            <a:ext uri="{FF2B5EF4-FFF2-40B4-BE49-F238E27FC236}">
              <a16:creationId xmlns:a16="http://schemas.microsoft.com/office/drawing/2014/main" id="{6BBBA0F8-C8DE-934D-EFD1-8E6F30C17099}"/>
            </a:ext>
          </a:extLst>
        </p:cNvPr>
        <p:cNvGrpSpPr/>
        <p:nvPr/>
      </p:nvGrpSpPr>
      <p:grpSpPr>
        <a:xfrm>
          <a:off x="0" y="0"/>
          <a:ext cx="0" cy="0"/>
          <a:chOff x="0" y="0"/>
          <a:chExt cx="0" cy="0"/>
        </a:xfrm>
      </p:grpSpPr>
      <p:sp>
        <p:nvSpPr>
          <p:cNvPr id="309" name="Google Shape;309;p31">
            <a:extLst>
              <a:ext uri="{FF2B5EF4-FFF2-40B4-BE49-F238E27FC236}">
                <a16:creationId xmlns:a16="http://schemas.microsoft.com/office/drawing/2014/main" id="{E34D6A9C-9812-EB11-31CF-C67007985F95}"/>
              </a:ext>
            </a:extLst>
          </p:cNvPr>
          <p:cNvSpPr txBox="1">
            <a:spLocks noGrp="1"/>
          </p:cNvSpPr>
          <p:nvPr>
            <p:ph type="ctrTitle"/>
          </p:nvPr>
        </p:nvSpPr>
        <p:spPr>
          <a:xfrm>
            <a:off x="1141625" y="247773"/>
            <a:ext cx="7192366" cy="1876595"/>
          </a:xfrm>
          <a:prstGeom prst="rect">
            <a:avLst/>
          </a:prstGeom>
        </p:spPr>
        <p:txBody>
          <a:bodyPr spcFirstLastPara="1" wrap="square" lIns="91425" tIns="91425" rIns="91425" bIns="91425" anchor="b" anchorCtr="0">
            <a:noAutofit/>
          </a:bodyPr>
          <a:lstStyle/>
          <a:p>
            <a:pPr lvl="0"/>
            <a:r>
              <a:rPr lang="en" dirty="0"/>
              <a:t>Thanks</a:t>
            </a:r>
            <a:endParaRPr lang="en-GB" dirty="0"/>
          </a:p>
        </p:txBody>
      </p:sp>
      <p:sp>
        <p:nvSpPr>
          <p:cNvPr id="310" name="Google Shape;310;p31">
            <a:extLst>
              <a:ext uri="{FF2B5EF4-FFF2-40B4-BE49-F238E27FC236}">
                <a16:creationId xmlns:a16="http://schemas.microsoft.com/office/drawing/2014/main" id="{8830B445-7BD4-A15F-D369-9D0DC15C20D1}"/>
              </a:ext>
            </a:extLst>
          </p:cNvPr>
          <p:cNvSpPr txBox="1">
            <a:spLocks noGrp="1"/>
          </p:cNvSpPr>
          <p:nvPr>
            <p:ph type="subTitle" idx="1"/>
          </p:nvPr>
        </p:nvSpPr>
        <p:spPr>
          <a:xfrm>
            <a:off x="1141549" y="2571750"/>
            <a:ext cx="5523051" cy="1398515"/>
          </a:xfrm>
          <a:prstGeom prst="rect">
            <a:avLst/>
          </a:prstGeom>
        </p:spPr>
        <p:txBody>
          <a:bodyPr spcFirstLastPara="1" wrap="square" lIns="91425" tIns="91425" rIns="91425" bIns="91425" anchor="t" anchorCtr="0">
            <a:noAutofit/>
          </a:bodyPr>
          <a:lstStyle/>
          <a:p>
            <a:pPr marL="0" lvl="0" indent="0">
              <a:spcBef>
                <a:spcPts val="300"/>
              </a:spcBef>
            </a:pPr>
            <a:r>
              <a:rPr lang="en-US" dirty="0"/>
              <a:t>CREDITS: This presentation template was created by </a:t>
            </a:r>
            <a:r>
              <a:rPr lang="en-US" b="1" u="sng" dirty="0" err="1">
                <a:solidFill>
                  <a:schemeClr val="hlink"/>
                </a:solidFill>
                <a:hlinkClick r:id="rId3"/>
              </a:rPr>
              <a:t>Slidesgo</a:t>
            </a:r>
            <a:r>
              <a:rPr lang="en-US" u="sng" dirty="0"/>
              <a:t>,</a:t>
            </a:r>
            <a:r>
              <a:rPr lang="en-US" dirty="0"/>
              <a:t> and includes icons by </a:t>
            </a:r>
            <a:r>
              <a:rPr lang="en-US" b="1" u="sng" dirty="0" err="1">
                <a:hlinkClick r:id="rId4">
                  <a:extLst>
                    <a:ext uri="{A12FA001-AC4F-418D-AE19-62706E023703}">
                      <ahyp:hlinkClr xmlns:ahyp="http://schemas.microsoft.com/office/drawing/2018/hyperlinkcolor" val="tx"/>
                    </a:ext>
                  </a:extLst>
                </a:hlinkClick>
              </a:rPr>
              <a:t>Flaticon</a:t>
            </a:r>
            <a:r>
              <a:rPr lang="en-US" dirty="0"/>
              <a:t>, and infographics &amp; images by </a:t>
            </a:r>
            <a:r>
              <a:rPr lang="en-US" b="1" u="sng" dirty="0" err="1">
                <a:hlinkClick r:id="rId5">
                  <a:extLst>
                    <a:ext uri="{A12FA001-AC4F-418D-AE19-62706E023703}">
                      <ahyp:hlinkClr xmlns:ahyp="http://schemas.microsoft.com/office/drawing/2018/hyperlinkcolor" val="tx"/>
                    </a:ext>
                  </a:extLst>
                </a:hlinkClick>
              </a:rPr>
              <a:t>Freepik</a:t>
            </a:r>
            <a:endParaRPr lang="en-US" b="1" u="sng"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August 2025</a:t>
            </a:r>
          </a:p>
        </p:txBody>
      </p:sp>
      <p:sp>
        <p:nvSpPr>
          <p:cNvPr id="311" name="Google Shape;311;p31">
            <a:extLst>
              <a:ext uri="{FF2B5EF4-FFF2-40B4-BE49-F238E27FC236}">
                <a16:creationId xmlns:a16="http://schemas.microsoft.com/office/drawing/2014/main" id="{2394B332-0CF4-AD7F-254A-C8E1DFC0006C}"/>
              </a:ext>
            </a:extLst>
          </p:cNvPr>
          <p:cNvSpPr/>
          <p:nvPr/>
        </p:nvSpPr>
        <p:spPr>
          <a:xfrm>
            <a:off x="713232" y="1387526"/>
            <a:ext cx="78900" cy="2414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nvGrpSpPr>
          <p:cNvPr id="312" name="Google Shape;312;p31">
            <a:extLst>
              <a:ext uri="{FF2B5EF4-FFF2-40B4-BE49-F238E27FC236}">
                <a16:creationId xmlns:a16="http://schemas.microsoft.com/office/drawing/2014/main" id="{8609740F-FEE2-C96A-3356-63AB841CA66A}"/>
              </a:ext>
            </a:extLst>
          </p:cNvPr>
          <p:cNvGrpSpPr/>
          <p:nvPr/>
        </p:nvGrpSpPr>
        <p:grpSpPr>
          <a:xfrm>
            <a:off x="6015350" y="1232465"/>
            <a:ext cx="4827100" cy="5213560"/>
            <a:chOff x="6015350" y="1232465"/>
            <a:chExt cx="4827100" cy="5213560"/>
          </a:xfrm>
        </p:grpSpPr>
        <p:pic>
          <p:nvPicPr>
            <p:cNvPr id="313" name="Google Shape;313;p31">
              <a:extLst>
                <a:ext uri="{FF2B5EF4-FFF2-40B4-BE49-F238E27FC236}">
                  <a16:creationId xmlns:a16="http://schemas.microsoft.com/office/drawing/2014/main" id="{CF78B7F7-34D2-384A-5D7B-5EF4B6C5C6E5}"/>
                </a:ext>
              </a:extLst>
            </p:cNvPr>
            <p:cNvPicPr preferRelativeResize="0"/>
            <p:nvPr/>
          </p:nvPicPr>
          <p:blipFill rotWithShape="1">
            <a:blip r:embed="rId6">
              <a:alphaModFix/>
            </a:blip>
            <a:srcRect l="14244" t="14244" r="14244" b="14244"/>
            <a:stretch/>
          </p:blipFill>
          <p:spPr>
            <a:xfrm flipH="1">
              <a:off x="6015350" y="1618925"/>
              <a:ext cx="4827100" cy="4827100"/>
            </a:xfrm>
            <a:prstGeom prst="rect">
              <a:avLst/>
            </a:prstGeom>
            <a:noFill/>
            <a:ln>
              <a:noFill/>
            </a:ln>
          </p:spPr>
        </p:pic>
        <p:grpSp>
          <p:nvGrpSpPr>
            <p:cNvPr id="314" name="Google Shape;314;p31">
              <a:extLst>
                <a:ext uri="{FF2B5EF4-FFF2-40B4-BE49-F238E27FC236}">
                  <a16:creationId xmlns:a16="http://schemas.microsoft.com/office/drawing/2014/main" id="{82CA68C9-AC17-8597-77A6-141FA652A0E3}"/>
                </a:ext>
              </a:extLst>
            </p:cNvPr>
            <p:cNvGrpSpPr/>
            <p:nvPr/>
          </p:nvGrpSpPr>
          <p:grpSpPr>
            <a:xfrm rot="10800000" flipH="1">
              <a:off x="6219972" y="1232465"/>
              <a:ext cx="3612684" cy="4131056"/>
              <a:chOff x="1508997" y="325798"/>
              <a:chExt cx="3612684" cy="4131056"/>
            </a:xfrm>
          </p:grpSpPr>
          <p:sp>
            <p:nvSpPr>
              <p:cNvPr id="315" name="Google Shape;315;p31">
                <a:extLst>
                  <a:ext uri="{FF2B5EF4-FFF2-40B4-BE49-F238E27FC236}">
                    <a16:creationId xmlns:a16="http://schemas.microsoft.com/office/drawing/2014/main" id="{DD0B5ABD-5EF7-2C9B-1194-2FB6367FB3CA}"/>
                  </a:ext>
                </a:extLst>
              </p:cNvPr>
              <p:cNvSpPr/>
              <p:nvPr/>
            </p:nvSpPr>
            <p:spPr>
              <a:xfrm>
                <a:off x="2661384" y="2764134"/>
                <a:ext cx="251034" cy="222256"/>
              </a:xfrm>
              <a:custGeom>
                <a:avLst/>
                <a:gdLst/>
                <a:ahLst/>
                <a:cxnLst/>
                <a:rect l="l" t="t" r="r" b="b"/>
                <a:pathLst>
                  <a:path w="165973" h="146946" extrusionOk="0">
                    <a:moveTo>
                      <a:pt x="139660" y="104846"/>
                    </a:moveTo>
                    <a:cubicBezTo>
                      <a:pt x="144113" y="96750"/>
                      <a:pt x="149376" y="89059"/>
                      <a:pt x="153424" y="83391"/>
                    </a:cubicBezTo>
                    <a:cubicBezTo>
                      <a:pt x="154234" y="82582"/>
                      <a:pt x="154638" y="81772"/>
                      <a:pt x="155448" y="80963"/>
                    </a:cubicBezTo>
                    <a:cubicBezTo>
                      <a:pt x="155853" y="80963"/>
                      <a:pt x="156662" y="81367"/>
                      <a:pt x="157067" y="81367"/>
                    </a:cubicBezTo>
                    <a:cubicBezTo>
                      <a:pt x="161925" y="81367"/>
                      <a:pt x="165973" y="77319"/>
                      <a:pt x="165973" y="72461"/>
                    </a:cubicBezTo>
                    <a:cubicBezTo>
                      <a:pt x="165973" y="67604"/>
                      <a:pt x="161925" y="63555"/>
                      <a:pt x="157067" y="63555"/>
                    </a:cubicBezTo>
                    <a:cubicBezTo>
                      <a:pt x="156258" y="63555"/>
                      <a:pt x="155853" y="63960"/>
                      <a:pt x="155448" y="63960"/>
                    </a:cubicBezTo>
                    <a:cubicBezTo>
                      <a:pt x="154638" y="63151"/>
                      <a:pt x="154234" y="62341"/>
                      <a:pt x="153424" y="61531"/>
                    </a:cubicBezTo>
                    <a:cubicBezTo>
                      <a:pt x="149376" y="55864"/>
                      <a:pt x="144518" y="48173"/>
                      <a:pt x="139660" y="40076"/>
                    </a:cubicBezTo>
                    <a:cubicBezTo>
                      <a:pt x="135207" y="31980"/>
                      <a:pt x="130755" y="23884"/>
                      <a:pt x="127921" y="17407"/>
                    </a:cubicBezTo>
                    <a:cubicBezTo>
                      <a:pt x="127516" y="16193"/>
                      <a:pt x="127111" y="15383"/>
                      <a:pt x="126706" y="14573"/>
                    </a:cubicBezTo>
                    <a:cubicBezTo>
                      <a:pt x="127921" y="12954"/>
                      <a:pt x="129135" y="10930"/>
                      <a:pt x="129135" y="8906"/>
                    </a:cubicBezTo>
                    <a:cubicBezTo>
                      <a:pt x="129135" y="4048"/>
                      <a:pt x="125087" y="0"/>
                      <a:pt x="120229" y="0"/>
                    </a:cubicBezTo>
                    <a:cubicBezTo>
                      <a:pt x="116181" y="0"/>
                      <a:pt x="112943" y="2429"/>
                      <a:pt x="111728" y="6072"/>
                    </a:cubicBezTo>
                    <a:cubicBezTo>
                      <a:pt x="110514" y="6072"/>
                      <a:pt x="109704" y="6072"/>
                      <a:pt x="108490" y="6477"/>
                    </a:cubicBezTo>
                    <a:cubicBezTo>
                      <a:pt x="101608" y="6882"/>
                      <a:pt x="92297" y="7287"/>
                      <a:pt x="82987" y="7287"/>
                    </a:cubicBezTo>
                    <a:cubicBezTo>
                      <a:pt x="73676" y="7287"/>
                      <a:pt x="64365" y="6882"/>
                      <a:pt x="57483" y="6477"/>
                    </a:cubicBezTo>
                    <a:cubicBezTo>
                      <a:pt x="56269" y="6477"/>
                      <a:pt x="55459" y="6477"/>
                      <a:pt x="54245" y="6072"/>
                    </a:cubicBezTo>
                    <a:cubicBezTo>
                      <a:pt x="53030" y="2429"/>
                      <a:pt x="49792" y="0"/>
                      <a:pt x="45744" y="0"/>
                    </a:cubicBezTo>
                    <a:cubicBezTo>
                      <a:pt x="40886" y="0"/>
                      <a:pt x="36838" y="4048"/>
                      <a:pt x="36838" y="8906"/>
                    </a:cubicBezTo>
                    <a:cubicBezTo>
                      <a:pt x="36838" y="11335"/>
                      <a:pt x="37648" y="13359"/>
                      <a:pt x="39267" y="14978"/>
                    </a:cubicBezTo>
                    <a:cubicBezTo>
                      <a:pt x="38862" y="15788"/>
                      <a:pt x="38457" y="16597"/>
                      <a:pt x="38052" y="17812"/>
                    </a:cubicBezTo>
                    <a:cubicBezTo>
                      <a:pt x="35219" y="24289"/>
                      <a:pt x="31171" y="32385"/>
                      <a:pt x="26313" y="40481"/>
                    </a:cubicBezTo>
                    <a:cubicBezTo>
                      <a:pt x="21860" y="48578"/>
                      <a:pt x="16597" y="56269"/>
                      <a:pt x="12549" y="61936"/>
                    </a:cubicBezTo>
                    <a:cubicBezTo>
                      <a:pt x="11740" y="62746"/>
                      <a:pt x="11335" y="63555"/>
                      <a:pt x="10525" y="64365"/>
                    </a:cubicBezTo>
                    <a:cubicBezTo>
                      <a:pt x="10120" y="64365"/>
                      <a:pt x="9311" y="63960"/>
                      <a:pt x="8906" y="63960"/>
                    </a:cubicBezTo>
                    <a:cubicBezTo>
                      <a:pt x="4048" y="63960"/>
                      <a:pt x="0" y="68008"/>
                      <a:pt x="0" y="72866"/>
                    </a:cubicBezTo>
                    <a:cubicBezTo>
                      <a:pt x="0" y="77724"/>
                      <a:pt x="4048" y="81772"/>
                      <a:pt x="8906" y="81772"/>
                    </a:cubicBezTo>
                    <a:cubicBezTo>
                      <a:pt x="9311" y="81772"/>
                      <a:pt x="10120" y="81367"/>
                      <a:pt x="10525" y="81367"/>
                    </a:cubicBezTo>
                    <a:cubicBezTo>
                      <a:pt x="11335" y="82177"/>
                      <a:pt x="11740" y="82987"/>
                      <a:pt x="12549" y="83796"/>
                    </a:cubicBezTo>
                    <a:cubicBezTo>
                      <a:pt x="16597" y="89464"/>
                      <a:pt x="21860" y="97155"/>
                      <a:pt x="26313" y="105251"/>
                    </a:cubicBezTo>
                    <a:cubicBezTo>
                      <a:pt x="31171" y="113348"/>
                      <a:pt x="35219" y="121444"/>
                      <a:pt x="38052" y="127921"/>
                    </a:cubicBezTo>
                    <a:cubicBezTo>
                      <a:pt x="38862" y="129135"/>
                      <a:pt x="39267" y="130350"/>
                      <a:pt x="39672" y="131564"/>
                    </a:cubicBezTo>
                    <a:cubicBezTo>
                      <a:pt x="38052" y="133183"/>
                      <a:pt x="36838" y="135612"/>
                      <a:pt x="36838" y="138041"/>
                    </a:cubicBezTo>
                    <a:cubicBezTo>
                      <a:pt x="36838" y="142899"/>
                      <a:pt x="40886" y="146947"/>
                      <a:pt x="45744" y="146947"/>
                    </a:cubicBezTo>
                    <a:cubicBezTo>
                      <a:pt x="50197" y="146947"/>
                      <a:pt x="53840" y="143708"/>
                      <a:pt x="54650" y="139255"/>
                    </a:cubicBezTo>
                    <a:cubicBezTo>
                      <a:pt x="55459" y="139255"/>
                      <a:pt x="56269" y="138851"/>
                      <a:pt x="57483" y="138851"/>
                    </a:cubicBezTo>
                    <a:cubicBezTo>
                      <a:pt x="64365" y="138041"/>
                      <a:pt x="73676" y="137636"/>
                      <a:pt x="82987" y="137636"/>
                    </a:cubicBezTo>
                    <a:cubicBezTo>
                      <a:pt x="92297" y="137636"/>
                      <a:pt x="101608" y="138041"/>
                      <a:pt x="108490" y="138851"/>
                    </a:cubicBezTo>
                    <a:cubicBezTo>
                      <a:pt x="109704" y="138851"/>
                      <a:pt x="110514" y="139255"/>
                      <a:pt x="111728" y="139255"/>
                    </a:cubicBezTo>
                    <a:cubicBezTo>
                      <a:pt x="112943" y="142899"/>
                      <a:pt x="116181" y="145328"/>
                      <a:pt x="120229" y="145328"/>
                    </a:cubicBezTo>
                    <a:cubicBezTo>
                      <a:pt x="125087" y="145328"/>
                      <a:pt x="129135" y="141280"/>
                      <a:pt x="129135" y="136422"/>
                    </a:cubicBezTo>
                    <a:cubicBezTo>
                      <a:pt x="129135" y="133993"/>
                      <a:pt x="128326" y="131969"/>
                      <a:pt x="126706" y="130350"/>
                    </a:cubicBezTo>
                    <a:cubicBezTo>
                      <a:pt x="127111" y="129540"/>
                      <a:pt x="127516" y="128730"/>
                      <a:pt x="127921" y="127516"/>
                    </a:cubicBezTo>
                    <a:cubicBezTo>
                      <a:pt x="130755" y="121039"/>
                      <a:pt x="135207" y="112538"/>
                      <a:pt x="139660" y="104846"/>
                    </a:cubicBezTo>
                    <a:close/>
                    <a:moveTo>
                      <a:pt x="123468" y="125087"/>
                    </a:moveTo>
                    <a:cubicBezTo>
                      <a:pt x="122658" y="125897"/>
                      <a:pt x="122253" y="126706"/>
                      <a:pt x="121444" y="127516"/>
                    </a:cubicBezTo>
                    <a:cubicBezTo>
                      <a:pt x="121039" y="127516"/>
                      <a:pt x="120229" y="127111"/>
                      <a:pt x="119825" y="127111"/>
                    </a:cubicBezTo>
                    <a:cubicBezTo>
                      <a:pt x="115776" y="127111"/>
                      <a:pt x="112538" y="129945"/>
                      <a:pt x="111323" y="133183"/>
                    </a:cubicBezTo>
                    <a:cubicBezTo>
                      <a:pt x="110514" y="133183"/>
                      <a:pt x="109299" y="133588"/>
                      <a:pt x="108085" y="133588"/>
                    </a:cubicBezTo>
                    <a:cubicBezTo>
                      <a:pt x="101203" y="134398"/>
                      <a:pt x="91892" y="134803"/>
                      <a:pt x="82582" y="134803"/>
                    </a:cubicBezTo>
                    <a:cubicBezTo>
                      <a:pt x="73271" y="134803"/>
                      <a:pt x="63960" y="134398"/>
                      <a:pt x="57079" y="133588"/>
                    </a:cubicBezTo>
                    <a:cubicBezTo>
                      <a:pt x="55864" y="133588"/>
                      <a:pt x="54245" y="133183"/>
                      <a:pt x="53030" y="133183"/>
                    </a:cubicBezTo>
                    <a:cubicBezTo>
                      <a:pt x="51411" y="130350"/>
                      <a:pt x="48578" y="128730"/>
                      <a:pt x="45339" y="128730"/>
                    </a:cubicBezTo>
                    <a:cubicBezTo>
                      <a:pt x="44934" y="128730"/>
                      <a:pt x="44934" y="128730"/>
                      <a:pt x="44529" y="128730"/>
                    </a:cubicBezTo>
                    <a:cubicBezTo>
                      <a:pt x="43720" y="127516"/>
                      <a:pt x="42910" y="126301"/>
                      <a:pt x="41696" y="125087"/>
                    </a:cubicBezTo>
                    <a:cubicBezTo>
                      <a:pt x="37648" y="119420"/>
                      <a:pt x="32385" y="111728"/>
                      <a:pt x="27932" y="103632"/>
                    </a:cubicBezTo>
                    <a:cubicBezTo>
                      <a:pt x="23479" y="95536"/>
                      <a:pt x="19026" y="87440"/>
                      <a:pt x="16193" y="80963"/>
                    </a:cubicBezTo>
                    <a:cubicBezTo>
                      <a:pt x="15788" y="79748"/>
                      <a:pt x="15383" y="78938"/>
                      <a:pt x="14978" y="78129"/>
                    </a:cubicBezTo>
                    <a:cubicBezTo>
                      <a:pt x="16193" y="76510"/>
                      <a:pt x="17407" y="74485"/>
                      <a:pt x="17407" y="72461"/>
                    </a:cubicBezTo>
                    <a:cubicBezTo>
                      <a:pt x="17407" y="70033"/>
                      <a:pt x="16597" y="68008"/>
                      <a:pt x="14978" y="66389"/>
                    </a:cubicBezTo>
                    <a:cubicBezTo>
                      <a:pt x="15383" y="65580"/>
                      <a:pt x="15788" y="64770"/>
                      <a:pt x="16193" y="63555"/>
                    </a:cubicBezTo>
                    <a:cubicBezTo>
                      <a:pt x="19026" y="57079"/>
                      <a:pt x="23074" y="48982"/>
                      <a:pt x="27932" y="40886"/>
                    </a:cubicBezTo>
                    <a:cubicBezTo>
                      <a:pt x="32790" y="32790"/>
                      <a:pt x="37648" y="25098"/>
                      <a:pt x="41696" y="19431"/>
                    </a:cubicBezTo>
                    <a:cubicBezTo>
                      <a:pt x="42505" y="18621"/>
                      <a:pt x="42910" y="17812"/>
                      <a:pt x="43720" y="17002"/>
                    </a:cubicBezTo>
                    <a:cubicBezTo>
                      <a:pt x="44125" y="17002"/>
                      <a:pt x="44934" y="17407"/>
                      <a:pt x="45339" y="17407"/>
                    </a:cubicBezTo>
                    <a:cubicBezTo>
                      <a:pt x="49387" y="17407"/>
                      <a:pt x="52626" y="14978"/>
                      <a:pt x="53840" y="11335"/>
                    </a:cubicBezTo>
                    <a:cubicBezTo>
                      <a:pt x="55055" y="11335"/>
                      <a:pt x="55864" y="11335"/>
                      <a:pt x="57079" y="10930"/>
                    </a:cubicBezTo>
                    <a:cubicBezTo>
                      <a:pt x="63960" y="10525"/>
                      <a:pt x="73271" y="10120"/>
                      <a:pt x="82582" y="10120"/>
                    </a:cubicBezTo>
                    <a:cubicBezTo>
                      <a:pt x="91892" y="10120"/>
                      <a:pt x="101203" y="10525"/>
                      <a:pt x="108085" y="10930"/>
                    </a:cubicBezTo>
                    <a:cubicBezTo>
                      <a:pt x="109299" y="10930"/>
                      <a:pt x="110109" y="10930"/>
                      <a:pt x="111323" y="11335"/>
                    </a:cubicBezTo>
                    <a:cubicBezTo>
                      <a:pt x="112538" y="14978"/>
                      <a:pt x="115776" y="17407"/>
                      <a:pt x="119825" y="17407"/>
                    </a:cubicBezTo>
                    <a:cubicBezTo>
                      <a:pt x="120229" y="17407"/>
                      <a:pt x="121039" y="17002"/>
                      <a:pt x="121444" y="17002"/>
                    </a:cubicBezTo>
                    <a:cubicBezTo>
                      <a:pt x="122253" y="17812"/>
                      <a:pt x="122658" y="18621"/>
                      <a:pt x="123468" y="19431"/>
                    </a:cubicBezTo>
                    <a:cubicBezTo>
                      <a:pt x="127516" y="25098"/>
                      <a:pt x="132779" y="32790"/>
                      <a:pt x="137231" y="40886"/>
                    </a:cubicBezTo>
                    <a:cubicBezTo>
                      <a:pt x="142089" y="48982"/>
                      <a:pt x="146137" y="57079"/>
                      <a:pt x="148971" y="63555"/>
                    </a:cubicBezTo>
                    <a:cubicBezTo>
                      <a:pt x="149376" y="64770"/>
                      <a:pt x="149781" y="65580"/>
                      <a:pt x="150185" y="66389"/>
                    </a:cubicBezTo>
                    <a:cubicBezTo>
                      <a:pt x="148566" y="68008"/>
                      <a:pt x="147757" y="70033"/>
                      <a:pt x="147757" y="72461"/>
                    </a:cubicBezTo>
                    <a:cubicBezTo>
                      <a:pt x="147757" y="74890"/>
                      <a:pt x="148566" y="76914"/>
                      <a:pt x="150185" y="78534"/>
                    </a:cubicBezTo>
                    <a:cubicBezTo>
                      <a:pt x="149781" y="79343"/>
                      <a:pt x="149376" y="80153"/>
                      <a:pt x="148971" y="81367"/>
                    </a:cubicBezTo>
                    <a:cubicBezTo>
                      <a:pt x="146137" y="87844"/>
                      <a:pt x="142089" y="95940"/>
                      <a:pt x="137231" y="104037"/>
                    </a:cubicBezTo>
                    <a:cubicBezTo>
                      <a:pt x="132779" y="111323"/>
                      <a:pt x="127921" y="119420"/>
                      <a:pt x="123468" y="125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31">
                <a:extLst>
                  <a:ext uri="{FF2B5EF4-FFF2-40B4-BE49-F238E27FC236}">
                    <a16:creationId xmlns:a16="http://schemas.microsoft.com/office/drawing/2014/main" id="{AA5C2A27-0057-04E4-FB64-76F6F82D43C9}"/>
                  </a:ext>
                </a:extLst>
              </p:cNvPr>
              <p:cNvSpPr/>
              <p:nvPr/>
            </p:nvSpPr>
            <p:spPr>
              <a:xfrm>
                <a:off x="2255812" y="562607"/>
                <a:ext cx="2853492" cy="2317502"/>
              </a:xfrm>
              <a:custGeom>
                <a:avLst/>
                <a:gdLst/>
                <a:ahLst/>
                <a:cxnLst/>
                <a:rect l="l" t="t" r="r" b="b"/>
                <a:pathLst>
                  <a:path w="1886606" h="1532233" extrusionOk="0">
                    <a:moveTo>
                      <a:pt x="384572" y="1115851"/>
                    </a:moveTo>
                    <a:cubicBezTo>
                      <a:pt x="388215" y="1116256"/>
                      <a:pt x="391859" y="1116661"/>
                      <a:pt x="395097" y="1117066"/>
                    </a:cubicBezTo>
                    <a:cubicBezTo>
                      <a:pt x="399145" y="1130020"/>
                      <a:pt x="411289" y="1139331"/>
                      <a:pt x="425458" y="1139331"/>
                    </a:cubicBezTo>
                    <a:cubicBezTo>
                      <a:pt x="443270" y="1139331"/>
                      <a:pt x="457438" y="1125162"/>
                      <a:pt x="457438" y="1107350"/>
                    </a:cubicBezTo>
                    <a:cubicBezTo>
                      <a:pt x="457438" y="1099254"/>
                      <a:pt x="454200" y="1091563"/>
                      <a:pt x="449342" y="1085895"/>
                    </a:cubicBezTo>
                    <a:cubicBezTo>
                      <a:pt x="450556" y="1082657"/>
                      <a:pt x="452176" y="1079823"/>
                      <a:pt x="453390" y="1076180"/>
                    </a:cubicBezTo>
                    <a:cubicBezTo>
                      <a:pt x="463510" y="1053915"/>
                      <a:pt x="478488" y="1024769"/>
                      <a:pt x="494681" y="996432"/>
                    </a:cubicBezTo>
                    <a:cubicBezTo>
                      <a:pt x="510873" y="968095"/>
                      <a:pt x="529090" y="940973"/>
                      <a:pt x="543258" y="921137"/>
                    </a:cubicBezTo>
                    <a:cubicBezTo>
                      <a:pt x="545282" y="918303"/>
                      <a:pt x="547307" y="915469"/>
                      <a:pt x="549331" y="912636"/>
                    </a:cubicBezTo>
                    <a:cubicBezTo>
                      <a:pt x="551355" y="913040"/>
                      <a:pt x="553379" y="913445"/>
                      <a:pt x="555808" y="913445"/>
                    </a:cubicBezTo>
                    <a:cubicBezTo>
                      <a:pt x="573619" y="913445"/>
                      <a:pt x="587788" y="899277"/>
                      <a:pt x="587788" y="881465"/>
                    </a:cubicBezTo>
                    <a:cubicBezTo>
                      <a:pt x="587788" y="863653"/>
                      <a:pt x="573619" y="849485"/>
                      <a:pt x="555808" y="849485"/>
                    </a:cubicBezTo>
                    <a:cubicBezTo>
                      <a:pt x="553379" y="849485"/>
                      <a:pt x="551355" y="849890"/>
                      <a:pt x="548926" y="850294"/>
                    </a:cubicBezTo>
                    <a:cubicBezTo>
                      <a:pt x="546902" y="847866"/>
                      <a:pt x="544878" y="845032"/>
                      <a:pt x="542854" y="841793"/>
                    </a:cubicBezTo>
                    <a:cubicBezTo>
                      <a:pt x="528280" y="821958"/>
                      <a:pt x="510873" y="794430"/>
                      <a:pt x="495086" y="765689"/>
                    </a:cubicBezTo>
                    <a:cubicBezTo>
                      <a:pt x="478893" y="737352"/>
                      <a:pt x="464320" y="708205"/>
                      <a:pt x="454200" y="685941"/>
                    </a:cubicBezTo>
                    <a:cubicBezTo>
                      <a:pt x="452580" y="682297"/>
                      <a:pt x="450961" y="679059"/>
                      <a:pt x="449747" y="676225"/>
                    </a:cubicBezTo>
                    <a:cubicBezTo>
                      <a:pt x="454604" y="670558"/>
                      <a:pt x="457438" y="663271"/>
                      <a:pt x="457438" y="655580"/>
                    </a:cubicBezTo>
                    <a:cubicBezTo>
                      <a:pt x="457438" y="645055"/>
                      <a:pt x="452580" y="636149"/>
                      <a:pt x="444889" y="630481"/>
                    </a:cubicBezTo>
                    <a:cubicBezTo>
                      <a:pt x="445699" y="628862"/>
                      <a:pt x="446103" y="627243"/>
                      <a:pt x="446913" y="625624"/>
                    </a:cubicBezTo>
                    <a:cubicBezTo>
                      <a:pt x="455819" y="605788"/>
                      <a:pt x="468773" y="579475"/>
                      <a:pt x="482132" y="553162"/>
                    </a:cubicBezTo>
                    <a:cubicBezTo>
                      <a:pt x="495491" y="527254"/>
                      <a:pt x="509659" y="501346"/>
                      <a:pt x="520589" y="482320"/>
                    </a:cubicBezTo>
                    <a:cubicBezTo>
                      <a:pt x="527066" y="471390"/>
                      <a:pt x="532329" y="462484"/>
                      <a:pt x="535567" y="457222"/>
                    </a:cubicBezTo>
                    <a:cubicBezTo>
                      <a:pt x="536377" y="456817"/>
                      <a:pt x="537591" y="456817"/>
                      <a:pt x="538401" y="456007"/>
                    </a:cubicBezTo>
                    <a:cubicBezTo>
                      <a:pt x="540425" y="454388"/>
                      <a:pt x="542044" y="452364"/>
                      <a:pt x="542449" y="449935"/>
                    </a:cubicBezTo>
                    <a:cubicBezTo>
                      <a:pt x="543663" y="449530"/>
                      <a:pt x="544473" y="449530"/>
                      <a:pt x="545687" y="449125"/>
                    </a:cubicBezTo>
                    <a:cubicBezTo>
                      <a:pt x="553784" y="447911"/>
                      <a:pt x="564309" y="446292"/>
                      <a:pt x="574834" y="445887"/>
                    </a:cubicBezTo>
                    <a:cubicBezTo>
                      <a:pt x="585359" y="445077"/>
                      <a:pt x="596289" y="445077"/>
                      <a:pt x="603980" y="445482"/>
                    </a:cubicBezTo>
                    <a:cubicBezTo>
                      <a:pt x="605195" y="445482"/>
                      <a:pt x="606409" y="445482"/>
                      <a:pt x="607624" y="445887"/>
                    </a:cubicBezTo>
                    <a:cubicBezTo>
                      <a:pt x="608028" y="446696"/>
                      <a:pt x="608028" y="447101"/>
                      <a:pt x="608433" y="447911"/>
                    </a:cubicBezTo>
                    <a:cubicBezTo>
                      <a:pt x="611672" y="452769"/>
                      <a:pt x="618149" y="453983"/>
                      <a:pt x="623007" y="450745"/>
                    </a:cubicBezTo>
                    <a:cubicBezTo>
                      <a:pt x="627864" y="447506"/>
                      <a:pt x="629079" y="441029"/>
                      <a:pt x="625840" y="436171"/>
                    </a:cubicBezTo>
                    <a:cubicBezTo>
                      <a:pt x="625435" y="435766"/>
                      <a:pt x="625031" y="435362"/>
                      <a:pt x="624626" y="434957"/>
                    </a:cubicBezTo>
                    <a:cubicBezTo>
                      <a:pt x="625031" y="433742"/>
                      <a:pt x="625435" y="432933"/>
                      <a:pt x="625840" y="431314"/>
                    </a:cubicBezTo>
                    <a:cubicBezTo>
                      <a:pt x="628674" y="423622"/>
                      <a:pt x="632722" y="413907"/>
                      <a:pt x="637580" y="404596"/>
                    </a:cubicBezTo>
                    <a:cubicBezTo>
                      <a:pt x="642033" y="394880"/>
                      <a:pt x="647295" y="385570"/>
                      <a:pt x="651748" y="378688"/>
                    </a:cubicBezTo>
                    <a:cubicBezTo>
                      <a:pt x="652558" y="377069"/>
                      <a:pt x="653367" y="375854"/>
                      <a:pt x="654177" y="374640"/>
                    </a:cubicBezTo>
                    <a:cubicBezTo>
                      <a:pt x="657011" y="375045"/>
                      <a:pt x="659844" y="374640"/>
                      <a:pt x="662273" y="373021"/>
                    </a:cubicBezTo>
                    <a:cubicBezTo>
                      <a:pt x="663083" y="372616"/>
                      <a:pt x="663893" y="371806"/>
                      <a:pt x="664297" y="370996"/>
                    </a:cubicBezTo>
                    <a:cubicBezTo>
                      <a:pt x="669965" y="370592"/>
                      <a:pt x="677251" y="369782"/>
                      <a:pt x="686157" y="369377"/>
                    </a:cubicBezTo>
                    <a:cubicBezTo>
                      <a:pt x="705183" y="368163"/>
                      <a:pt x="730687" y="367353"/>
                      <a:pt x="756595" y="366948"/>
                    </a:cubicBezTo>
                    <a:cubicBezTo>
                      <a:pt x="782098" y="366544"/>
                      <a:pt x="807601" y="367353"/>
                      <a:pt x="827032" y="368163"/>
                    </a:cubicBezTo>
                    <a:cubicBezTo>
                      <a:pt x="837557" y="368568"/>
                      <a:pt x="845653" y="369377"/>
                      <a:pt x="851321" y="369782"/>
                    </a:cubicBezTo>
                    <a:cubicBezTo>
                      <a:pt x="851321" y="370187"/>
                      <a:pt x="851726" y="370592"/>
                      <a:pt x="851726" y="370996"/>
                    </a:cubicBezTo>
                    <a:cubicBezTo>
                      <a:pt x="854964" y="375854"/>
                      <a:pt x="860631" y="377878"/>
                      <a:pt x="865894" y="376259"/>
                    </a:cubicBezTo>
                    <a:cubicBezTo>
                      <a:pt x="866704" y="377473"/>
                      <a:pt x="867918" y="378688"/>
                      <a:pt x="868728" y="379902"/>
                    </a:cubicBezTo>
                    <a:cubicBezTo>
                      <a:pt x="875205" y="387999"/>
                      <a:pt x="882896" y="398929"/>
                      <a:pt x="890588" y="410263"/>
                    </a:cubicBezTo>
                    <a:cubicBezTo>
                      <a:pt x="897874" y="421598"/>
                      <a:pt x="905161" y="432933"/>
                      <a:pt x="910019" y="441839"/>
                    </a:cubicBezTo>
                    <a:cubicBezTo>
                      <a:pt x="910828" y="443458"/>
                      <a:pt x="911638" y="444672"/>
                      <a:pt x="912043" y="445887"/>
                    </a:cubicBezTo>
                    <a:cubicBezTo>
                      <a:pt x="908804" y="450340"/>
                      <a:pt x="908399" y="456412"/>
                      <a:pt x="911638" y="460865"/>
                    </a:cubicBezTo>
                    <a:cubicBezTo>
                      <a:pt x="915686" y="466937"/>
                      <a:pt x="923782" y="468556"/>
                      <a:pt x="929854" y="464508"/>
                    </a:cubicBezTo>
                    <a:cubicBezTo>
                      <a:pt x="932688" y="462484"/>
                      <a:pt x="934307" y="459650"/>
                      <a:pt x="935117" y="456817"/>
                    </a:cubicBezTo>
                    <a:cubicBezTo>
                      <a:pt x="936331" y="456412"/>
                      <a:pt x="937951" y="456412"/>
                      <a:pt x="939570" y="456007"/>
                    </a:cubicBezTo>
                    <a:cubicBezTo>
                      <a:pt x="949690" y="454388"/>
                      <a:pt x="963049" y="452769"/>
                      <a:pt x="976408" y="451554"/>
                    </a:cubicBezTo>
                    <a:cubicBezTo>
                      <a:pt x="989767" y="450745"/>
                      <a:pt x="1003530" y="450340"/>
                      <a:pt x="1013651" y="451149"/>
                    </a:cubicBezTo>
                    <a:cubicBezTo>
                      <a:pt x="1015270" y="451149"/>
                      <a:pt x="1016889" y="451149"/>
                      <a:pt x="1018104" y="451554"/>
                    </a:cubicBezTo>
                    <a:cubicBezTo>
                      <a:pt x="1018508" y="452364"/>
                      <a:pt x="1018508" y="453173"/>
                      <a:pt x="1019318" y="453983"/>
                    </a:cubicBezTo>
                    <a:cubicBezTo>
                      <a:pt x="1022556" y="458436"/>
                      <a:pt x="1027819" y="460460"/>
                      <a:pt x="1033082" y="459650"/>
                    </a:cubicBezTo>
                    <a:lnTo>
                      <a:pt x="1116068" y="588381"/>
                    </a:lnTo>
                    <a:cubicBezTo>
                      <a:pt x="1105948" y="597691"/>
                      <a:pt x="1103924" y="613074"/>
                      <a:pt x="1111615" y="624814"/>
                    </a:cubicBezTo>
                    <a:cubicBezTo>
                      <a:pt x="1112830" y="626433"/>
                      <a:pt x="1114044" y="628052"/>
                      <a:pt x="1115663" y="629267"/>
                    </a:cubicBezTo>
                    <a:cubicBezTo>
                      <a:pt x="1114854" y="632101"/>
                      <a:pt x="1113639" y="634934"/>
                      <a:pt x="1112425" y="637768"/>
                    </a:cubicBezTo>
                    <a:cubicBezTo>
                      <a:pt x="1105138" y="658009"/>
                      <a:pt x="1093399" y="684321"/>
                      <a:pt x="1080040" y="709825"/>
                    </a:cubicBezTo>
                    <a:cubicBezTo>
                      <a:pt x="1067086" y="735328"/>
                      <a:pt x="1052917" y="760426"/>
                      <a:pt x="1041583" y="779048"/>
                    </a:cubicBezTo>
                    <a:cubicBezTo>
                      <a:pt x="1039963" y="781881"/>
                      <a:pt x="1038344" y="784715"/>
                      <a:pt x="1036725" y="787144"/>
                    </a:cubicBezTo>
                    <a:cubicBezTo>
                      <a:pt x="1030248" y="786334"/>
                      <a:pt x="1023366" y="787549"/>
                      <a:pt x="1017699" y="791597"/>
                    </a:cubicBezTo>
                    <a:cubicBezTo>
                      <a:pt x="1004745" y="800098"/>
                      <a:pt x="1001101" y="817505"/>
                      <a:pt x="1010007" y="830459"/>
                    </a:cubicBezTo>
                    <a:cubicBezTo>
                      <a:pt x="1016889" y="840579"/>
                      <a:pt x="1028629" y="844627"/>
                      <a:pt x="1039963" y="842198"/>
                    </a:cubicBezTo>
                    <a:cubicBezTo>
                      <a:pt x="1041987" y="844627"/>
                      <a:pt x="1044012" y="847056"/>
                      <a:pt x="1046036" y="849890"/>
                    </a:cubicBezTo>
                    <a:cubicBezTo>
                      <a:pt x="1059394" y="866892"/>
                      <a:pt x="1076397" y="889966"/>
                      <a:pt x="1092184" y="913850"/>
                    </a:cubicBezTo>
                    <a:cubicBezTo>
                      <a:pt x="1107972" y="937734"/>
                      <a:pt x="1122950" y="962428"/>
                      <a:pt x="1133475" y="981049"/>
                    </a:cubicBezTo>
                    <a:cubicBezTo>
                      <a:pt x="1135094" y="983883"/>
                      <a:pt x="1136714" y="986716"/>
                      <a:pt x="1137928" y="989550"/>
                    </a:cubicBezTo>
                    <a:cubicBezTo>
                      <a:pt x="1131046" y="998861"/>
                      <a:pt x="1130641" y="1011410"/>
                      <a:pt x="1137118" y="1021530"/>
                    </a:cubicBezTo>
                    <a:cubicBezTo>
                      <a:pt x="1145619" y="1034484"/>
                      <a:pt x="1163026" y="1038128"/>
                      <a:pt x="1175980" y="1029222"/>
                    </a:cubicBezTo>
                    <a:cubicBezTo>
                      <a:pt x="1182053" y="1025173"/>
                      <a:pt x="1186101" y="1019101"/>
                      <a:pt x="1187720" y="1012624"/>
                    </a:cubicBezTo>
                    <a:cubicBezTo>
                      <a:pt x="1190554" y="1012219"/>
                      <a:pt x="1193387" y="1011410"/>
                      <a:pt x="1196626" y="1011005"/>
                    </a:cubicBezTo>
                    <a:cubicBezTo>
                      <a:pt x="1218081" y="1007362"/>
                      <a:pt x="1246418" y="1003718"/>
                      <a:pt x="1275159" y="1002099"/>
                    </a:cubicBezTo>
                    <a:cubicBezTo>
                      <a:pt x="1303901" y="1000075"/>
                      <a:pt x="1332643" y="1000075"/>
                      <a:pt x="1354098" y="1000885"/>
                    </a:cubicBezTo>
                    <a:cubicBezTo>
                      <a:pt x="1357336" y="1000885"/>
                      <a:pt x="1360170" y="1001290"/>
                      <a:pt x="1363409" y="1001290"/>
                    </a:cubicBezTo>
                    <a:cubicBezTo>
                      <a:pt x="1364218" y="1003314"/>
                      <a:pt x="1365028" y="1004933"/>
                      <a:pt x="1366242" y="1006552"/>
                    </a:cubicBezTo>
                    <a:cubicBezTo>
                      <a:pt x="1373934" y="1017887"/>
                      <a:pt x="1388102" y="1021935"/>
                      <a:pt x="1400246" y="1017077"/>
                    </a:cubicBezTo>
                    <a:cubicBezTo>
                      <a:pt x="1404295" y="1021935"/>
                      <a:pt x="1408343" y="1028007"/>
                      <a:pt x="1413200" y="1034079"/>
                    </a:cubicBezTo>
                    <a:cubicBezTo>
                      <a:pt x="1422106" y="1045819"/>
                      <a:pt x="1432227" y="1059583"/>
                      <a:pt x="1443157" y="1074561"/>
                    </a:cubicBezTo>
                    <a:cubicBezTo>
                      <a:pt x="1454087" y="1089539"/>
                      <a:pt x="1465016" y="1105326"/>
                      <a:pt x="1476351" y="1121519"/>
                    </a:cubicBezTo>
                    <a:cubicBezTo>
                      <a:pt x="1487686" y="1137711"/>
                      <a:pt x="1498616" y="1153904"/>
                      <a:pt x="1508736" y="1168882"/>
                    </a:cubicBezTo>
                    <a:cubicBezTo>
                      <a:pt x="1518857" y="1184265"/>
                      <a:pt x="1528167" y="1198433"/>
                      <a:pt x="1536264" y="1210982"/>
                    </a:cubicBezTo>
                    <a:cubicBezTo>
                      <a:pt x="1543145" y="1221508"/>
                      <a:pt x="1548813" y="1230414"/>
                      <a:pt x="1553266" y="1237700"/>
                    </a:cubicBezTo>
                    <a:cubicBezTo>
                      <a:pt x="1549218" y="1243772"/>
                      <a:pt x="1548813" y="1252273"/>
                      <a:pt x="1553266" y="1258750"/>
                    </a:cubicBezTo>
                    <a:cubicBezTo>
                      <a:pt x="1554075" y="1259965"/>
                      <a:pt x="1554885" y="1260774"/>
                      <a:pt x="1555695" y="1261989"/>
                    </a:cubicBezTo>
                    <a:cubicBezTo>
                      <a:pt x="1554885" y="1264013"/>
                      <a:pt x="1554480" y="1265632"/>
                      <a:pt x="1553670" y="1267656"/>
                    </a:cubicBezTo>
                    <a:cubicBezTo>
                      <a:pt x="1548813" y="1281420"/>
                      <a:pt x="1540716" y="1298827"/>
                      <a:pt x="1532215" y="1315829"/>
                    </a:cubicBezTo>
                    <a:cubicBezTo>
                      <a:pt x="1523714" y="1332831"/>
                      <a:pt x="1513999" y="1349833"/>
                      <a:pt x="1506712" y="1361978"/>
                    </a:cubicBezTo>
                    <a:cubicBezTo>
                      <a:pt x="1505498" y="1364002"/>
                      <a:pt x="1504283" y="1365621"/>
                      <a:pt x="1503474" y="1367240"/>
                    </a:cubicBezTo>
                    <a:cubicBezTo>
                      <a:pt x="1499021" y="1366835"/>
                      <a:pt x="1494568" y="1367645"/>
                      <a:pt x="1490925" y="1370074"/>
                    </a:cubicBezTo>
                    <a:cubicBezTo>
                      <a:pt x="1482424" y="1375741"/>
                      <a:pt x="1479995" y="1387481"/>
                      <a:pt x="1485662" y="1396387"/>
                    </a:cubicBezTo>
                    <a:cubicBezTo>
                      <a:pt x="1490115" y="1403268"/>
                      <a:pt x="1498211" y="1406102"/>
                      <a:pt x="1505498" y="1404078"/>
                    </a:cubicBezTo>
                    <a:cubicBezTo>
                      <a:pt x="1506712" y="1405697"/>
                      <a:pt x="1507927" y="1407316"/>
                      <a:pt x="1509546" y="1408936"/>
                    </a:cubicBezTo>
                    <a:cubicBezTo>
                      <a:pt x="1518452" y="1420271"/>
                      <a:pt x="1529786" y="1435653"/>
                      <a:pt x="1540312" y="1451846"/>
                    </a:cubicBezTo>
                    <a:cubicBezTo>
                      <a:pt x="1550837" y="1467634"/>
                      <a:pt x="1560957" y="1484231"/>
                      <a:pt x="1567839" y="1496780"/>
                    </a:cubicBezTo>
                    <a:cubicBezTo>
                      <a:pt x="1569053" y="1498804"/>
                      <a:pt x="1569863" y="1500828"/>
                      <a:pt x="1571077" y="1502447"/>
                    </a:cubicBezTo>
                    <a:cubicBezTo>
                      <a:pt x="1566624" y="1508520"/>
                      <a:pt x="1566220" y="1517021"/>
                      <a:pt x="1570673" y="1523903"/>
                    </a:cubicBezTo>
                    <a:cubicBezTo>
                      <a:pt x="1576340" y="1532404"/>
                      <a:pt x="1588080" y="1534832"/>
                      <a:pt x="1596985" y="1529165"/>
                    </a:cubicBezTo>
                    <a:cubicBezTo>
                      <a:pt x="1601034" y="1526331"/>
                      <a:pt x="1603462" y="1522283"/>
                      <a:pt x="1604677" y="1518235"/>
                    </a:cubicBezTo>
                    <a:cubicBezTo>
                      <a:pt x="1606701" y="1517830"/>
                      <a:pt x="1608725" y="1517426"/>
                      <a:pt x="1610749" y="1517021"/>
                    </a:cubicBezTo>
                    <a:cubicBezTo>
                      <a:pt x="1624917" y="1514592"/>
                      <a:pt x="1643944" y="1512163"/>
                      <a:pt x="1663375" y="1510949"/>
                    </a:cubicBezTo>
                    <a:cubicBezTo>
                      <a:pt x="1682401" y="1509734"/>
                      <a:pt x="1701832" y="1509329"/>
                      <a:pt x="1716405" y="1510139"/>
                    </a:cubicBezTo>
                    <a:cubicBezTo>
                      <a:pt x="1718429" y="1510139"/>
                      <a:pt x="1720453" y="1510139"/>
                      <a:pt x="1722477" y="1510544"/>
                    </a:cubicBezTo>
                    <a:cubicBezTo>
                      <a:pt x="1722882" y="1511758"/>
                      <a:pt x="1723692" y="1512973"/>
                      <a:pt x="1724501" y="1514187"/>
                    </a:cubicBezTo>
                    <a:cubicBezTo>
                      <a:pt x="1730169" y="1522688"/>
                      <a:pt x="1741908" y="1525117"/>
                      <a:pt x="1750814" y="1519450"/>
                    </a:cubicBezTo>
                    <a:cubicBezTo>
                      <a:pt x="1759315" y="1513782"/>
                      <a:pt x="1761744" y="1502043"/>
                      <a:pt x="1756077" y="1493137"/>
                    </a:cubicBezTo>
                    <a:cubicBezTo>
                      <a:pt x="1755267" y="1491922"/>
                      <a:pt x="1754457" y="1491113"/>
                      <a:pt x="1753648" y="1490303"/>
                    </a:cubicBezTo>
                    <a:cubicBezTo>
                      <a:pt x="1754457" y="1488279"/>
                      <a:pt x="1754862" y="1486660"/>
                      <a:pt x="1755672" y="1484636"/>
                    </a:cubicBezTo>
                    <a:cubicBezTo>
                      <a:pt x="1760934" y="1471277"/>
                      <a:pt x="1768221" y="1453465"/>
                      <a:pt x="1776722" y="1436058"/>
                    </a:cubicBezTo>
                    <a:cubicBezTo>
                      <a:pt x="1785223" y="1418651"/>
                      <a:pt x="1794534" y="1402054"/>
                      <a:pt x="1802225" y="1389505"/>
                    </a:cubicBezTo>
                    <a:cubicBezTo>
                      <a:pt x="1803845" y="1387076"/>
                      <a:pt x="1805464" y="1384647"/>
                      <a:pt x="1806678" y="1382623"/>
                    </a:cubicBezTo>
                    <a:cubicBezTo>
                      <a:pt x="1811536" y="1383837"/>
                      <a:pt x="1816799" y="1383028"/>
                      <a:pt x="1821251" y="1379789"/>
                    </a:cubicBezTo>
                    <a:cubicBezTo>
                      <a:pt x="1829753" y="1374122"/>
                      <a:pt x="1832181" y="1362382"/>
                      <a:pt x="1826514" y="1353881"/>
                    </a:cubicBezTo>
                    <a:cubicBezTo>
                      <a:pt x="1821251" y="1346190"/>
                      <a:pt x="1811536" y="1343356"/>
                      <a:pt x="1803035" y="1347404"/>
                    </a:cubicBezTo>
                    <a:cubicBezTo>
                      <a:pt x="1801820" y="1346190"/>
                      <a:pt x="1800606" y="1344571"/>
                      <a:pt x="1799392" y="1342951"/>
                    </a:cubicBezTo>
                    <a:cubicBezTo>
                      <a:pt x="1790081" y="1331617"/>
                      <a:pt x="1778746" y="1316234"/>
                      <a:pt x="1767816" y="1300446"/>
                    </a:cubicBezTo>
                    <a:cubicBezTo>
                      <a:pt x="1756886" y="1284658"/>
                      <a:pt x="1747171" y="1268061"/>
                      <a:pt x="1740289" y="1255107"/>
                    </a:cubicBezTo>
                    <a:cubicBezTo>
                      <a:pt x="1739075" y="1253083"/>
                      <a:pt x="1738265" y="1251464"/>
                      <a:pt x="1737455" y="1249440"/>
                    </a:cubicBezTo>
                    <a:cubicBezTo>
                      <a:pt x="1742313" y="1243367"/>
                      <a:pt x="1743123" y="1234462"/>
                      <a:pt x="1738265" y="1227580"/>
                    </a:cubicBezTo>
                    <a:cubicBezTo>
                      <a:pt x="1732598" y="1219079"/>
                      <a:pt x="1720858" y="1216650"/>
                      <a:pt x="1711952" y="1222317"/>
                    </a:cubicBezTo>
                    <a:cubicBezTo>
                      <a:pt x="1707904" y="1225151"/>
                      <a:pt x="1705475" y="1228794"/>
                      <a:pt x="1704261" y="1233247"/>
                    </a:cubicBezTo>
                    <a:cubicBezTo>
                      <a:pt x="1702237" y="1233652"/>
                      <a:pt x="1700213" y="1234057"/>
                      <a:pt x="1698189" y="1234462"/>
                    </a:cubicBezTo>
                    <a:cubicBezTo>
                      <a:pt x="1684020" y="1236890"/>
                      <a:pt x="1664589" y="1238914"/>
                      <a:pt x="1645563" y="1240129"/>
                    </a:cubicBezTo>
                    <a:cubicBezTo>
                      <a:pt x="1626537" y="1241343"/>
                      <a:pt x="1607106" y="1241343"/>
                      <a:pt x="1592532" y="1240939"/>
                    </a:cubicBezTo>
                    <a:cubicBezTo>
                      <a:pt x="1590508" y="1240939"/>
                      <a:pt x="1588484" y="1240939"/>
                      <a:pt x="1586460" y="1240534"/>
                    </a:cubicBezTo>
                    <a:cubicBezTo>
                      <a:pt x="1586055" y="1239319"/>
                      <a:pt x="1585246" y="1238105"/>
                      <a:pt x="1584841" y="1237295"/>
                    </a:cubicBezTo>
                    <a:cubicBezTo>
                      <a:pt x="1580388" y="1230414"/>
                      <a:pt x="1572292" y="1227580"/>
                      <a:pt x="1564600" y="1229604"/>
                    </a:cubicBezTo>
                    <a:cubicBezTo>
                      <a:pt x="1559743" y="1223127"/>
                      <a:pt x="1552861" y="1214626"/>
                      <a:pt x="1545574" y="1204505"/>
                    </a:cubicBezTo>
                    <a:cubicBezTo>
                      <a:pt x="1536668" y="1192766"/>
                      <a:pt x="1526548" y="1179002"/>
                      <a:pt x="1515618" y="1164024"/>
                    </a:cubicBezTo>
                    <a:cubicBezTo>
                      <a:pt x="1504688" y="1149046"/>
                      <a:pt x="1493353" y="1133259"/>
                      <a:pt x="1482424" y="1117066"/>
                    </a:cubicBezTo>
                    <a:cubicBezTo>
                      <a:pt x="1471089" y="1100874"/>
                      <a:pt x="1460159" y="1084681"/>
                      <a:pt x="1450039" y="1069703"/>
                    </a:cubicBezTo>
                    <a:cubicBezTo>
                      <a:pt x="1439918" y="1054320"/>
                      <a:pt x="1430607" y="1040152"/>
                      <a:pt x="1422511" y="1027602"/>
                    </a:cubicBezTo>
                    <a:cubicBezTo>
                      <a:pt x="1418058" y="1020721"/>
                      <a:pt x="1414415" y="1014648"/>
                      <a:pt x="1410772" y="1009386"/>
                    </a:cubicBezTo>
                    <a:cubicBezTo>
                      <a:pt x="1419273" y="1000075"/>
                      <a:pt x="1420487" y="985907"/>
                      <a:pt x="1413200" y="974977"/>
                    </a:cubicBezTo>
                    <a:cubicBezTo>
                      <a:pt x="1411986" y="973358"/>
                      <a:pt x="1411176" y="972143"/>
                      <a:pt x="1409557" y="970929"/>
                    </a:cubicBezTo>
                    <a:cubicBezTo>
                      <a:pt x="1410367" y="968095"/>
                      <a:pt x="1411581" y="965261"/>
                      <a:pt x="1412796" y="962023"/>
                    </a:cubicBezTo>
                    <a:cubicBezTo>
                      <a:pt x="1420487" y="941782"/>
                      <a:pt x="1431822" y="915469"/>
                      <a:pt x="1444371" y="889561"/>
                    </a:cubicBezTo>
                    <a:cubicBezTo>
                      <a:pt x="1456920" y="863653"/>
                      <a:pt x="1470684" y="838555"/>
                      <a:pt x="1482424" y="820338"/>
                    </a:cubicBezTo>
                    <a:cubicBezTo>
                      <a:pt x="1484852" y="816695"/>
                      <a:pt x="1486876" y="813052"/>
                      <a:pt x="1489305" y="809813"/>
                    </a:cubicBezTo>
                    <a:cubicBezTo>
                      <a:pt x="1496592" y="811433"/>
                      <a:pt x="1504283" y="810218"/>
                      <a:pt x="1510760" y="805765"/>
                    </a:cubicBezTo>
                    <a:cubicBezTo>
                      <a:pt x="1523714" y="797264"/>
                      <a:pt x="1527358" y="779857"/>
                      <a:pt x="1518452" y="766903"/>
                    </a:cubicBezTo>
                    <a:cubicBezTo>
                      <a:pt x="1510760" y="755164"/>
                      <a:pt x="1495782" y="751520"/>
                      <a:pt x="1483638" y="756783"/>
                    </a:cubicBezTo>
                    <a:cubicBezTo>
                      <a:pt x="1482019" y="754759"/>
                      <a:pt x="1480399" y="752735"/>
                      <a:pt x="1478375" y="750306"/>
                    </a:cubicBezTo>
                    <a:cubicBezTo>
                      <a:pt x="1464612" y="733708"/>
                      <a:pt x="1447205" y="710634"/>
                      <a:pt x="1431417" y="686750"/>
                    </a:cubicBezTo>
                    <a:cubicBezTo>
                      <a:pt x="1415225" y="662866"/>
                      <a:pt x="1400246" y="638578"/>
                      <a:pt x="1390531" y="619147"/>
                    </a:cubicBezTo>
                    <a:cubicBezTo>
                      <a:pt x="1388912" y="616313"/>
                      <a:pt x="1387697" y="613479"/>
                      <a:pt x="1386078" y="611050"/>
                    </a:cubicBezTo>
                    <a:cubicBezTo>
                      <a:pt x="1393365" y="601740"/>
                      <a:pt x="1394579" y="588381"/>
                      <a:pt x="1387292" y="578261"/>
                    </a:cubicBezTo>
                    <a:cubicBezTo>
                      <a:pt x="1385268" y="575022"/>
                      <a:pt x="1382435" y="572188"/>
                      <a:pt x="1379196" y="570164"/>
                    </a:cubicBezTo>
                    <a:cubicBezTo>
                      <a:pt x="1379196" y="569759"/>
                      <a:pt x="1379196" y="569759"/>
                      <a:pt x="1379601" y="569355"/>
                    </a:cubicBezTo>
                    <a:cubicBezTo>
                      <a:pt x="1384864" y="553162"/>
                      <a:pt x="1392960" y="531707"/>
                      <a:pt x="1401461" y="510657"/>
                    </a:cubicBezTo>
                    <a:cubicBezTo>
                      <a:pt x="1409962" y="489607"/>
                      <a:pt x="1419273" y="468556"/>
                      <a:pt x="1426559" y="453173"/>
                    </a:cubicBezTo>
                    <a:cubicBezTo>
                      <a:pt x="1428988" y="448316"/>
                      <a:pt x="1431012" y="444268"/>
                      <a:pt x="1432631" y="440624"/>
                    </a:cubicBezTo>
                    <a:cubicBezTo>
                      <a:pt x="1434655" y="440219"/>
                      <a:pt x="1437084" y="439410"/>
                      <a:pt x="1438704" y="438195"/>
                    </a:cubicBezTo>
                    <a:cubicBezTo>
                      <a:pt x="1441942" y="435766"/>
                      <a:pt x="1444371" y="432123"/>
                      <a:pt x="1444776" y="428480"/>
                    </a:cubicBezTo>
                    <a:cubicBezTo>
                      <a:pt x="1446800" y="428075"/>
                      <a:pt x="1448824" y="427670"/>
                      <a:pt x="1451253" y="427265"/>
                    </a:cubicBezTo>
                    <a:cubicBezTo>
                      <a:pt x="1462588" y="424837"/>
                      <a:pt x="1477566" y="422812"/>
                      <a:pt x="1492544" y="421193"/>
                    </a:cubicBezTo>
                    <a:cubicBezTo>
                      <a:pt x="1507522" y="419574"/>
                      <a:pt x="1522905" y="419169"/>
                      <a:pt x="1534239" y="419169"/>
                    </a:cubicBezTo>
                    <a:cubicBezTo>
                      <a:pt x="1535859" y="419169"/>
                      <a:pt x="1537478" y="419169"/>
                      <a:pt x="1539097" y="419169"/>
                    </a:cubicBezTo>
                    <a:cubicBezTo>
                      <a:pt x="1539502" y="419979"/>
                      <a:pt x="1539907" y="420788"/>
                      <a:pt x="1540312" y="421598"/>
                    </a:cubicBezTo>
                    <a:cubicBezTo>
                      <a:pt x="1545169" y="428075"/>
                      <a:pt x="1554480" y="429694"/>
                      <a:pt x="1560957" y="424837"/>
                    </a:cubicBezTo>
                    <a:cubicBezTo>
                      <a:pt x="1567839" y="419979"/>
                      <a:pt x="1569053" y="410668"/>
                      <a:pt x="1564600" y="404191"/>
                    </a:cubicBezTo>
                    <a:cubicBezTo>
                      <a:pt x="1563791" y="403381"/>
                      <a:pt x="1563386" y="402572"/>
                      <a:pt x="1562576" y="401762"/>
                    </a:cubicBezTo>
                    <a:cubicBezTo>
                      <a:pt x="1562981" y="400143"/>
                      <a:pt x="1563386" y="398929"/>
                      <a:pt x="1564195" y="397309"/>
                    </a:cubicBezTo>
                    <a:cubicBezTo>
                      <a:pt x="1567839" y="386379"/>
                      <a:pt x="1573506" y="372211"/>
                      <a:pt x="1579579" y="358447"/>
                    </a:cubicBezTo>
                    <a:cubicBezTo>
                      <a:pt x="1586055" y="344684"/>
                      <a:pt x="1592937" y="331325"/>
                      <a:pt x="1599009" y="321609"/>
                    </a:cubicBezTo>
                    <a:cubicBezTo>
                      <a:pt x="1599819" y="319990"/>
                      <a:pt x="1600629" y="318776"/>
                      <a:pt x="1601438" y="317561"/>
                    </a:cubicBezTo>
                    <a:cubicBezTo>
                      <a:pt x="1605082" y="317966"/>
                      <a:pt x="1608725" y="317156"/>
                      <a:pt x="1611964" y="314728"/>
                    </a:cubicBezTo>
                    <a:cubicBezTo>
                      <a:pt x="1614797" y="312703"/>
                      <a:pt x="1616416" y="309870"/>
                      <a:pt x="1617631" y="307036"/>
                    </a:cubicBezTo>
                    <a:lnTo>
                      <a:pt x="1699808" y="303393"/>
                    </a:lnTo>
                    <a:cubicBezTo>
                      <a:pt x="1702237" y="305822"/>
                      <a:pt x="1705880" y="307036"/>
                      <a:pt x="1709119" y="306226"/>
                    </a:cubicBezTo>
                    <a:cubicBezTo>
                      <a:pt x="1709928" y="307036"/>
                      <a:pt x="1710333" y="307846"/>
                      <a:pt x="1711143" y="309060"/>
                    </a:cubicBezTo>
                    <a:cubicBezTo>
                      <a:pt x="1716000" y="315537"/>
                      <a:pt x="1721668" y="324443"/>
                      <a:pt x="1726930" y="333754"/>
                    </a:cubicBezTo>
                    <a:cubicBezTo>
                      <a:pt x="1732193" y="343064"/>
                      <a:pt x="1737050" y="352375"/>
                      <a:pt x="1740289" y="359662"/>
                    </a:cubicBezTo>
                    <a:cubicBezTo>
                      <a:pt x="1740694" y="360876"/>
                      <a:pt x="1741099" y="361686"/>
                      <a:pt x="1741504" y="362495"/>
                    </a:cubicBezTo>
                    <a:cubicBezTo>
                      <a:pt x="1737860" y="365734"/>
                      <a:pt x="1736646" y="370996"/>
                      <a:pt x="1739075" y="375449"/>
                    </a:cubicBezTo>
                    <a:cubicBezTo>
                      <a:pt x="1741908" y="380307"/>
                      <a:pt x="1748385" y="381926"/>
                      <a:pt x="1753243" y="379093"/>
                    </a:cubicBezTo>
                    <a:cubicBezTo>
                      <a:pt x="1755672" y="377473"/>
                      <a:pt x="1757291" y="375045"/>
                      <a:pt x="1758101" y="372616"/>
                    </a:cubicBezTo>
                    <a:cubicBezTo>
                      <a:pt x="1759720" y="372616"/>
                      <a:pt x="1760934" y="372211"/>
                      <a:pt x="1762554" y="372211"/>
                    </a:cubicBezTo>
                    <a:cubicBezTo>
                      <a:pt x="1770650" y="371401"/>
                      <a:pt x="1781175" y="370592"/>
                      <a:pt x="1791700" y="370592"/>
                    </a:cubicBezTo>
                    <a:cubicBezTo>
                      <a:pt x="1802225" y="370592"/>
                      <a:pt x="1813155" y="370996"/>
                      <a:pt x="1820847" y="371806"/>
                    </a:cubicBezTo>
                    <a:cubicBezTo>
                      <a:pt x="1822061" y="371806"/>
                      <a:pt x="1823275" y="372211"/>
                      <a:pt x="1824490" y="372211"/>
                    </a:cubicBezTo>
                    <a:cubicBezTo>
                      <a:pt x="1824895" y="372616"/>
                      <a:pt x="1824895" y="373425"/>
                      <a:pt x="1825300" y="373830"/>
                    </a:cubicBezTo>
                    <a:cubicBezTo>
                      <a:pt x="1828133" y="378688"/>
                      <a:pt x="1834610" y="380307"/>
                      <a:pt x="1839468" y="377473"/>
                    </a:cubicBezTo>
                    <a:cubicBezTo>
                      <a:pt x="1844326" y="374640"/>
                      <a:pt x="1846350" y="368163"/>
                      <a:pt x="1843111" y="363305"/>
                    </a:cubicBezTo>
                    <a:cubicBezTo>
                      <a:pt x="1842707" y="362495"/>
                      <a:pt x="1842302" y="362091"/>
                      <a:pt x="1841897" y="361686"/>
                    </a:cubicBezTo>
                    <a:cubicBezTo>
                      <a:pt x="1842302" y="360471"/>
                      <a:pt x="1842707" y="359662"/>
                      <a:pt x="1843111" y="358447"/>
                    </a:cubicBezTo>
                    <a:cubicBezTo>
                      <a:pt x="1846350" y="351161"/>
                      <a:pt x="1851208" y="341445"/>
                      <a:pt x="1856470" y="332134"/>
                    </a:cubicBezTo>
                    <a:cubicBezTo>
                      <a:pt x="1861733" y="322824"/>
                      <a:pt x="1867805" y="313918"/>
                      <a:pt x="1872258" y="307441"/>
                    </a:cubicBezTo>
                    <a:cubicBezTo>
                      <a:pt x="1873068" y="306226"/>
                      <a:pt x="1873472" y="305417"/>
                      <a:pt x="1874282" y="304607"/>
                    </a:cubicBezTo>
                    <a:cubicBezTo>
                      <a:pt x="1876711" y="305012"/>
                      <a:pt x="1879140" y="305012"/>
                      <a:pt x="1881569" y="303393"/>
                    </a:cubicBezTo>
                    <a:cubicBezTo>
                      <a:pt x="1886426" y="300559"/>
                      <a:pt x="1888045" y="294082"/>
                      <a:pt x="1885212" y="289224"/>
                    </a:cubicBezTo>
                    <a:cubicBezTo>
                      <a:pt x="1882783" y="285176"/>
                      <a:pt x="1878735" y="283557"/>
                      <a:pt x="1874282" y="284367"/>
                    </a:cubicBezTo>
                    <a:cubicBezTo>
                      <a:pt x="1873472" y="283557"/>
                      <a:pt x="1873068" y="282343"/>
                      <a:pt x="1872258" y="281533"/>
                    </a:cubicBezTo>
                    <a:cubicBezTo>
                      <a:pt x="1867805" y="275056"/>
                      <a:pt x="1862138" y="266150"/>
                      <a:pt x="1856470" y="256839"/>
                    </a:cubicBezTo>
                    <a:cubicBezTo>
                      <a:pt x="1851208" y="247529"/>
                      <a:pt x="1845945" y="238218"/>
                      <a:pt x="1842707" y="230931"/>
                    </a:cubicBezTo>
                    <a:cubicBezTo>
                      <a:pt x="1842302" y="229717"/>
                      <a:pt x="1841492" y="228907"/>
                      <a:pt x="1841087" y="227693"/>
                    </a:cubicBezTo>
                    <a:cubicBezTo>
                      <a:pt x="1843921" y="224454"/>
                      <a:pt x="1844326" y="219597"/>
                      <a:pt x="1842302" y="215953"/>
                    </a:cubicBezTo>
                    <a:cubicBezTo>
                      <a:pt x="1839468" y="211096"/>
                      <a:pt x="1832991" y="209476"/>
                      <a:pt x="1828133" y="212310"/>
                    </a:cubicBezTo>
                    <a:cubicBezTo>
                      <a:pt x="1825704" y="213524"/>
                      <a:pt x="1824490" y="215548"/>
                      <a:pt x="1823680" y="217977"/>
                    </a:cubicBezTo>
                    <a:cubicBezTo>
                      <a:pt x="1822466" y="217977"/>
                      <a:pt x="1821251" y="218382"/>
                      <a:pt x="1820037" y="218382"/>
                    </a:cubicBezTo>
                    <a:cubicBezTo>
                      <a:pt x="1811941" y="219192"/>
                      <a:pt x="1801416" y="220001"/>
                      <a:pt x="1790890" y="220001"/>
                    </a:cubicBezTo>
                    <a:cubicBezTo>
                      <a:pt x="1780365" y="220406"/>
                      <a:pt x="1769435" y="220001"/>
                      <a:pt x="1761339" y="219192"/>
                    </a:cubicBezTo>
                    <a:cubicBezTo>
                      <a:pt x="1760125" y="219192"/>
                      <a:pt x="1758910" y="218787"/>
                      <a:pt x="1757696" y="218787"/>
                    </a:cubicBezTo>
                    <a:cubicBezTo>
                      <a:pt x="1757291" y="217977"/>
                      <a:pt x="1757291" y="217573"/>
                      <a:pt x="1756886" y="216763"/>
                    </a:cubicBezTo>
                    <a:cubicBezTo>
                      <a:pt x="1754053" y="211905"/>
                      <a:pt x="1747576" y="210286"/>
                      <a:pt x="1742718" y="213120"/>
                    </a:cubicBezTo>
                    <a:cubicBezTo>
                      <a:pt x="1737860" y="215953"/>
                      <a:pt x="1735836" y="222430"/>
                      <a:pt x="1739075" y="227288"/>
                    </a:cubicBezTo>
                    <a:cubicBezTo>
                      <a:pt x="1739479" y="227693"/>
                      <a:pt x="1739884" y="228098"/>
                      <a:pt x="1740289" y="228907"/>
                    </a:cubicBezTo>
                    <a:cubicBezTo>
                      <a:pt x="1739884" y="230122"/>
                      <a:pt x="1739479" y="230931"/>
                      <a:pt x="1738670" y="232146"/>
                    </a:cubicBezTo>
                    <a:cubicBezTo>
                      <a:pt x="1735431" y="239432"/>
                      <a:pt x="1730574" y="249148"/>
                      <a:pt x="1725311" y="258459"/>
                    </a:cubicBezTo>
                    <a:cubicBezTo>
                      <a:pt x="1720048" y="267769"/>
                      <a:pt x="1714381" y="276675"/>
                      <a:pt x="1709523" y="283152"/>
                    </a:cubicBezTo>
                    <a:cubicBezTo>
                      <a:pt x="1708714" y="284367"/>
                      <a:pt x="1708309" y="285176"/>
                      <a:pt x="1707499" y="285986"/>
                    </a:cubicBezTo>
                    <a:cubicBezTo>
                      <a:pt x="1705070" y="285581"/>
                      <a:pt x="1702641" y="285986"/>
                      <a:pt x="1700213" y="287200"/>
                    </a:cubicBezTo>
                    <a:cubicBezTo>
                      <a:pt x="1697379" y="288820"/>
                      <a:pt x="1695760" y="291248"/>
                      <a:pt x="1695355" y="294082"/>
                    </a:cubicBezTo>
                    <a:lnTo>
                      <a:pt x="1616012" y="297725"/>
                    </a:lnTo>
                    <a:cubicBezTo>
                      <a:pt x="1615607" y="296511"/>
                      <a:pt x="1615202" y="295701"/>
                      <a:pt x="1614392" y="294487"/>
                    </a:cubicBezTo>
                    <a:cubicBezTo>
                      <a:pt x="1610749" y="289224"/>
                      <a:pt x="1604272" y="287200"/>
                      <a:pt x="1598605" y="288820"/>
                    </a:cubicBezTo>
                    <a:cubicBezTo>
                      <a:pt x="1597390" y="287605"/>
                      <a:pt x="1596580" y="286391"/>
                      <a:pt x="1595366" y="285176"/>
                    </a:cubicBezTo>
                    <a:cubicBezTo>
                      <a:pt x="1588080" y="276675"/>
                      <a:pt x="1578769" y="264531"/>
                      <a:pt x="1569863" y="252386"/>
                    </a:cubicBezTo>
                    <a:cubicBezTo>
                      <a:pt x="1560957" y="240242"/>
                      <a:pt x="1552861" y="227693"/>
                      <a:pt x="1546789" y="217573"/>
                    </a:cubicBezTo>
                    <a:cubicBezTo>
                      <a:pt x="1545979" y="215953"/>
                      <a:pt x="1545169" y="214739"/>
                      <a:pt x="1544360" y="213120"/>
                    </a:cubicBezTo>
                    <a:cubicBezTo>
                      <a:pt x="1547598" y="208262"/>
                      <a:pt x="1548003" y="201380"/>
                      <a:pt x="1544360" y="196117"/>
                    </a:cubicBezTo>
                    <a:cubicBezTo>
                      <a:pt x="1543955" y="195713"/>
                      <a:pt x="1543550" y="194903"/>
                      <a:pt x="1543145" y="194498"/>
                    </a:cubicBezTo>
                    <a:lnTo>
                      <a:pt x="1562981" y="156851"/>
                    </a:lnTo>
                    <a:cubicBezTo>
                      <a:pt x="1563791" y="156446"/>
                      <a:pt x="1564600" y="156446"/>
                      <a:pt x="1565410" y="155636"/>
                    </a:cubicBezTo>
                    <a:cubicBezTo>
                      <a:pt x="1567029" y="154422"/>
                      <a:pt x="1568244" y="152398"/>
                      <a:pt x="1568649" y="150374"/>
                    </a:cubicBezTo>
                    <a:cubicBezTo>
                      <a:pt x="1569863" y="149969"/>
                      <a:pt x="1570673" y="149969"/>
                      <a:pt x="1571887" y="149564"/>
                    </a:cubicBezTo>
                    <a:cubicBezTo>
                      <a:pt x="1577959" y="148350"/>
                      <a:pt x="1585651" y="147135"/>
                      <a:pt x="1593747" y="146326"/>
                    </a:cubicBezTo>
                    <a:cubicBezTo>
                      <a:pt x="1601843" y="145516"/>
                      <a:pt x="1609535" y="145111"/>
                      <a:pt x="1615607" y="145111"/>
                    </a:cubicBezTo>
                    <a:cubicBezTo>
                      <a:pt x="1616821" y="145111"/>
                      <a:pt x="1617631" y="145111"/>
                      <a:pt x="1618440" y="145111"/>
                    </a:cubicBezTo>
                    <a:cubicBezTo>
                      <a:pt x="1618440" y="145516"/>
                      <a:pt x="1618845" y="145921"/>
                      <a:pt x="1618845" y="146326"/>
                    </a:cubicBezTo>
                    <a:cubicBezTo>
                      <a:pt x="1621274" y="149969"/>
                      <a:pt x="1626132" y="150778"/>
                      <a:pt x="1629775" y="147945"/>
                    </a:cubicBezTo>
                    <a:cubicBezTo>
                      <a:pt x="1633419" y="145516"/>
                      <a:pt x="1634228" y="140658"/>
                      <a:pt x="1631799" y="137015"/>
                    </a:cubicBezTo>
                    <a:cubicBezTo>
                      <a:pt x="1631394" y="136610"/>
                      <a:pt x="1630990" y="136205"/>
                      <a:pt x="1630585" y="135800"/>
                    </a:cubicBezTo>
                    <a:cubicBezTo>
                      <a:pt x="1630990" y="134991"/>
                      <a:pt x="1630990" y="134181"/>
                      <a:pt x="1631394" y="133372"/>
                    </a:cubicBezTo>
                    <a:cubicBezTo>
                      <a:pt x="1633419" y="127704"/>
                      <a:pt x="1636252" y="120418"/>
                      <a:pt x="1639491" y="113131"/>
                    </a:cubicBezTo>
                    <a:cubicBezTo>
                      <a:pt x="1642729" y="105844"/>
                      <a:pt x="1646777" y="98962"/>
                      <a:pt x="1649611" y="93700"/>
                    </a:cubicBezTo>
                    <a:cubicBezTo>
                      <a:pt x="1650016" y="92890"/>
                      <a:pt x="1650421" y="92081"/>
                      <a:pt x="1650825" y="91271"/>
                    </a:cubicBezTo>
                    <a:cubicBezTo>
                      <a:pt x="1652850" y="91271"/>
                      <a:pt x="1654469" y="91271"/>
                      <a:pt x="1656088" y="90057"/>
                    </a:cubicBezTo>
                    <a:cubicBezTo>
                      <a:pt x="1659731" y="87628"/>
                      <a:pt x="1660541" y="82770"/>
                      <a:pt x="1658112" y="79127"/>
                    </a:cubicBezTo>
                    <a:cubicBezTo>
                      <a:pt x="1656088" y="76293"/>
                      <a:pt x="1652850" y="75483"/>
                      <a:pt x="1649611" y="76293"/>
                    </a:cubicBezTo>
                    <a:cubicBezTo>
                      <a:pt x="1649206" y="75483"/>
                      <a:pt x="1648397" y="75079"/>
                      <a:pt x="1647992" y="74269"/>
                    </a:cubicBezTo>
                    <a:cubicBezTo>
                      <a:pt x="1643944" y="69816"/>
                      <a:pt x="1639086" y="63339"/>
                      <a:pt x="1634633" y="56862"/>
                    </a:cubicBezTo>
                    <a:cubicBezTo>
                      <a:pt x="1630180" y="50385"/>
                      <a:pt x="1625727" y="43908"/>
                      <a:pt x="1622489" y="38645"/>
                    </a:cubicBezTo>
                    <a:cubicBezTo>
                      <a:pt x="1622084" y="37836"/>
                      <a:pt x="1621679" y="37026"/>
                      <a:pt x="1621274" y="36217"/>
                    </a:cubicBezTo>
                    <a:cubicBezTo>
                      <a:pt x="1622893" y="33788"/>
                      <a:pt x="1623298" y="30144"/>
                      <a:pt x="1621274" y="27311"/>
                    </a:cubicBezTo>
                    <a:cubicBezTo>
                      <a:pt x="1618845" y="23667"/>
                      <a:pt x="1613988" y="22858"/>
                      <a:pt x="1610344" y="25691"/>
                    </a:cubicBezTo>
                    <a:cubicBezTo>
                      <a:pt x="1608725" y="26906"/>
                      <a:pt x="1607915" y="28525"/>
                      <a:pt x="1607510" y="30144"/>
                    </a:cubicBezTo>
                    <a:cubicBezTo>
                      <a:pt x="1606701" y="30144"/>
                      <a:pt x="1605891" y="30549"/>
                      <a:pt x="1604677" y="30549"/>
                    </a:cubicBezTo>
                    <a:cubicBezTo>
                      <a:pt x="1598605" y="31764"/>
                      <a:pt x="1590913" y="32978"/>
                      <a:pt x="1582817" y="33788"/>
                    </a:cubicBezTo>
                    <a:cubicBezTo>
                      <a:pt x="1574721" y="34597"/>
                      <a:pt x="1567029" y="35002"/>
                      <a:pt x="1560957" y="35002"/>
                    </a:cubicBezTo>
                    <a:cubicBezTo>
                      <a:pt x="1560147" y="35002"/>
                      <a:pt x="1558933" y="35002"/>
                      <a:pt x="1558123" y="35002"/>
                    </a:cubicBezTo>
                    <a:cubicBezTo>
                      <a:pt x="1557719" y="34597"/>
                      <a:pt x="1557719" y="34192"/>
                      <a:pt x="1557314" y="33383"/>
                    </a:cubicBezTo>
                    <a:cubicBezTo>
                      <a:pt x="1554885" y="29740"/>
                      <a:pt x="1550027" y="28930"/>
                      <a:pt x="1546384" y="31764"/>
                    </a:cubicBezTo>
                    <a:cubicBezTo>
                      <a:pt x="1542740" y="34192"/>
                      <a:pt x="1541931" y="39050"/>
                      <a:pt x="1544360" y="42694"/>
                    </a:cubicBezTo>
                    <a:cubicBezTo>
                      <a:pt x="1544765" y="43098"/>
                      <a:pt x="1545169" y="43503"/>
                      <a:pt x="1545574" y="43503"/>
                    </a:cubicBezTo>
                    <a:cubicBezTo>
                      <a:pt x="1545169" y="44313"/>
                      <a:pt x="1545169" y="45122"/>
                      <a:pt x="1544765" y="45932"/>
                    </a:cubicBezTo>
                    <a:cubicBezTo>
                      <a:pt x="1542740" y="51599"/>
                      <a:pt x="1539907" y="58886"/>
                      <a:pt x="1536668" y="66173"/>
                    </a:cubicBezTo>
                    <a:cubicBezTo>
                      <a:pt x="1533430" y="73459"/>
                      <a:pt x="1529786" y="80341"/>
                      <a:pt x="1526548" y="85604"/>
                    </a:cubicBezTo>
                    <a:cubicBezTo>
                      <a:pt x="1526143" y="86413"/>
                      <a:pt x="1525738" y="87223"/>
                      <a:pt x="1525334" y="88033"/>
                    </a:cubicBezTo>
                    <a:cubicBezTo>
                      <a:pt x="1523310" y="88033"/>
                      <a:pt x="1521690" y="88033"/>
                      <a:pt x="1520071" y="89247"/>
                    </a:cubicBezTo>
                    <a:cubicBezTo>
                      <a:pt x="1516428" y="91676"/>
                      <a:pt x="1515618" y="96534"/>
                      <a:pt x="1518047" y="100177"/>
                    </a:cubicBezTo>
                    <a:cubicBezTo>
                      <a:pt x="1520071" y="103011"/>
                      <a:pt x="1523714" y="103820"/>
                      <a:pt x="1526548" y="103011"/>
                    </a:cubicBezTo>
                    <a:cubicBezTo>
                      <a:pt x="1526953" y="103820"/>
                      <a:pt x="1527762" y="104225"/>
                      <a:pt x="1528167" y="105035"/>
                    </a:cubicBezTo>
                    <a:cubicBezTo>
                      <a:pt x="1532215" y="109488"/>
                      <a:pt x="1537073" y="115560"/>
                      <a:pt x="1541526" y="122442"/>
                    </a:cubicBezTo>
                    <a:cubicBezTo>
                      <a:pt x="1545979" y="128919"/>
                      <a:pt x="1550432" y="135800"/>
                      <a:pt x="1553266" y="140658"/>
                    </a:cubicBezTo>
                    <a:cubicBezTo>
                      <a:pt x="1553670" y="141468"/>
                      <a:pt x="1554075" y="141873"/>
                      <a:pt x="1554480" y="142682"/>
                    </a:cubicBezTo>
                    <a:cubicBezTo>
                      <a:pt x="1552051" y="145111"/>
                      <a:pt x="1551646" y="148754"/>
                      <a:pt x="1553266" y="151588"/>
                    </a:cubicBezTo>
                    <a:lnTo>
                      <a:pt x="1533835" y="188426"/>
                    </a:lnTo>
                    <a:cubicBezTo>
                      <a:pt x="1530191" y="188021"/>
                      <a:pt x="1526143" y="188831"/>
                      <a:pt x="1522905" y="190855"/>
                    </a:cubicBezTo>
                    <a:cubicBezTo>
                      <a:pt x="1520071" y="192879"/>
                      <a:pt x="1518047" y="196117"/>
                      <a:pt x="1517237" y="199356"/>
                    </a:cubicBezTo>
                    <a:cubicBezTo>
                      <a:pt x="1515618" y="199761"/>
                      <a:pt x="1513999" y="200166"/>
                      <a:pt x="1512380" y="200166"/>
                    </a:cubicBezTo>
                    <a:cubicBezTo>
                      <a:pt x="1501045" y="202190"/>
                      <a:pt x="1486067" y="204619"/>
                      <a:pt x="1471089" y="206238"/>
                    </a:cubicBezTo>
                    <a:cubicBezTo>
                      <a:pt x="1456111" y="207857"/>
                      <a:pt x="1440728" y="209071"/>
                      <a:pt x="1429393" y="208667"/>
                    </a:cubicBezTo>
                    <a:cubicBezTo>
                      <a:pt x="1427774" y="208667"/>
                      <a:pt x="1426155" y="208667"/>
                      <a:pt x="1424535" y="208667"/>
                    </a:cubicBezTo>
                    <a:cubicBezTo>
                      <a:pt x="1424130" y="207857"/>
                      <a:pt x="1423726" y="206643"/>
                      <a:pt x="1422916" y="205833"/>
                    </a:cubicBezTo>
                    <a:cubicBezTo>
                      <a:pt x="1418058" y="199356"/>
                      <a:pt x="1408748" y="197737"/>
                      <a:pt x="1402270" y="202594"/>
                    </a:cubicBezTo>
                    <a:cubicBezTo>
                      <a:pt x="1395389" y="207452"/>
                      <a:pt x="1394174" y="216763"/>
                      <a:pt x="1398627" y="223240"/>
                    </a:cubicBezTo>
                    <a:cubicBezTo>
                      <a:pt x="1399032" y="224050"/>
                      <a:pt x="1399842" y="224859"/>
                      <a:pt x="1400651" y="225264"/>
                    </a:cubicBezTo>
                    <a:cubicBezTo>
                      <a:pt x="1400246" y="226883"/>
                      <a:pt x="1399842" y="228098"/>
                      <a:pt x="1399032" y="229717"/>
                    </a:cubicBezTo>
                    <a:cubicBezTo>
                      <a:pt x="1395389" y="240647"/>
                      <a:pt x="1389721" y="254815"/>
                      <a:pt x="1383649" y="268579"/>
                    </a:cubicBezTo>
                    <a:cubicBezTo>
                      <a:pt x="1377577" y="282343"/>
                      <a:pt x="1370290" y="295701"/>
                      <a:pt x="1364623" y="305822"/>
                    </a:cubicBezTo>
                    <a:cubicBezTo>
                      <a:pt x="1363813" y="307441"/>
                      <a:pt x="1363004" y="308655"/>
                      <a:pt x="1362194" y="309870"/>
                    </a:cubicBezTo>
                    <a:cubicBezTo>
                      <a:pt x="1358551" y="309465"/>
                      <a:pt x="1354907" y="310275"/>
                      <a:pt x="1352074" y="312703"/>
                    </a:cubicBezTo>
                    <a:cubicBezTo>
                      <a:pt x="1345192" y="317561"/>
                      <a:pt x="1343978" y="326872"/>
                      <a:pt x="1348430" y="333349"/>
                    </a:cubicBezTo>
                    <a:cubicBezTo>
                      <a:pt x="1352074" y="338611"/>
                      <a:pt x="1358956" y="340636"/>
                      <a:pt x="1365028" y="338611"/>
                    </a:cubicBezTo>
                    <a:cubicBezTo>
                      <a:pt x="1366242" y="339826"/>
                      <a:pt x="1367052" y="341040"/>
                      <a:pt x="1368266" y="342255"/>
                    </a:cubicBezTo>
                    <a:cubicBezTo>
                      <a:pt x="1375958" y="350756"/>
                      <a:pt x="1385268" y="362495"/>
                      <a:pt x="1393770" y="375045"/>
                    </a:cubicBezTo>
                    <a:cubicBezTo>
                      <a:pt x="1402675" y="387189"/>
                      <a:pt x="1410367" y="400143"/>
                      <a:pt x="1416439" y="409858"/>
                    </a:cubicBezTo>
                    <a:cubicBezTo>
                      <a:pt x="1417249" y="411073"/>
                      <a:pt x="1418058" y="412287"/>
                      <a:pt x="1418463" y="413502"/>
                    </a:cubicBezTo>
                    <a:cubicBezTo>
                      <a:pt x="1413200" y="418360"/>
                      <a:pt x="1412391" y="426456"/>
                      <a:pt x="1416844" y="432528"/>
                    </a:cubicBezTo>
                    <a:cubicBezTo>
                      <a:pt x="1417654" y="433338"/>
                      <a:pt x="1418058" y="434147"/>
                      <a:pt x="1418868" y="434957"/>
                    </a:cubicBezTo>
                    <a:cubicBezTo>
                      <a:pt x="1417654" y="438600"/>
                      <a:pt x="1416439" y="442648"/>
                      <a:pt x="1415225" y="447101"/>
                    </a:cubicBezTo>
                    <a:cubicBezTo>
                      <a:pt x="1409962" y="463294"/>
                      <a:pt x="1401866" y="484749"/>
                      <a:pt x="1393365" y="505799"/>
                    </a:cubicBezTo>
                    <a:cubicBezTo>
                      <a:pt x="1384864" y="526849"/>
                      <a:pt x="1375553" y="547900"/>
                      <a:pt x="1368266" y="563282"/>
                    </a:cubicBezTo>
                    <a:cubicBezTo>
                      <a:pt x="1368266" y="563687"/>
                      <a:pt x="1367862" y="563687"/>
                      <a:pt x="1367862" y="564092"/>
                    </a:cubicBezTo>
                    <a:cubicBezTo>
                      <a:pt x="1360980" y="562878"/>
                      <a:pt x="1353288" y="564092"/>
                      <a:pt x="1347216" y="568140"/>
                    </a:cubicBezTo>
                    <a:cubicBezTo>
                      <a:pt x="1341144" y="572188"/>
                      <a:pt x="1337501" y="578261"/>
                      <a:pt x="1335881" y="584737"/>
                    </a:cubicBezTo>
                    <a:cubicBezTo>
                      <a:pt x="1333048" y="585142"/>
                      <a:pt x="1329809" y="585952"/>
                      <a:pt x="1326571" y="586357"/>
                    </a:cubicBezTo>
                    <a:cubicBezTo>
                      <a:pt x="1305116" y="590000"/>
                      <a:pt x="1276779" y="593239"/>
                      <a:pt x="1248037" y="594858"/>
                    </a:cubicBezTo>
                    <a:cubicBezTo>
                      <a:pt x="1219295" y="596882"/>
                      <a:pt x="1190554" y="596882"/>
                      <a:pt x="1169099" y="596072"/>
                    </a:cubicBezTo>
                    <a:cubicBezTo>
                      <a:pt x="1165860" y="596072"/>
                      <a:pt x="1162622" y="595667"/>
                      <a:pt x="1159788" y="595667"/>
                    </a:cubicBezTo>
                    <a:cubicBezTo>
                      <a:pt x="1158978" y="594048"/>
                      <a:pt x="1158169" y="592429"/>
                      <a:pt x="1157359" y="590810"/>
                    </a:cubicBezTo>
                    <a:cubicBezTo>
                      <a:pt x="1149668" y="579475"/>
                      <a:pt x="1135094" y="575427"/>
                      <a:pt x="1122950" y="580689"/>
                    </a:cubicBezTo>
                    <a:lnTo>
                      <a:pt x="1039963" y="451959"/>
                    </a:lnTo>
                    <a:cubicBezTo>
                      <a:pt x="1043202" y="447506"/>
                      <a:pt x="1043607" y="441434"/>
                      <a:pt x="1040368" y="436981"/>
                    </a:cubicBezTo>
                    <a:cubicBezTo>
                      <a:pt x="1039963" y="436171"/>
                      <a:pt x="1039154" y="435766"/>
                      <a:pt x="1038749" y="435362"/>
                    </a:cubicBezTo>
                    <a:cubicBezTo>
                      <a:pt x="1039154" y="434147"/>
                      <a:pt x="1039963" y="432528"/>
                      <a:pt x="1040368" y="430909"/>
                    </a:cubicBezTo>
                    <a:cubicBezTo>
                      <a:pt x="1044012" y="421193"/>
                      <a:pt x="1049274" y="409049"/>
                      <a:pt x="1055346" y="396904"/>
                    </a:cubicBezTo>
                    <a:cubicBezTo>
                      <a:pt x="1061014" y="384760"/>
                      <a:pt x="1067895" y="373021"/>
                      <a:pt x="1073158" y="364115"/>
                    </a:cubicBezTo>
                    <a:cubicBezTo>
                      <a:pt x="1074372" y="362091"/>
                      <a:pt x="1075182" y="360876"/>
                      <a:pt x="1076397" y="359257"/>
                    </a:cubicBezTo>
                    <a:cubicBezTo>
                      <a:pt x="1079635" y="360067"/>
                      <a:pt x="1083278" y="359257"/>
                      <a:pt x="1086517" y="357233"/>
                    </a:cubicBezTo>
                    <a:cubicBezTo>
                      <a:pt x="1092589" y="353185"/>
                      <a:pt x="1094208" y="345088"/>
                      <a:pt x="1090160" y="339016"/>
                    </a:cubicBezTo>
                    <a:cubicBezTo>
                      <a:pt x="1086517" y="333754"/>
                      <a:pt x="1079635" y="332134"/>
                      <a:pt x="1073968" y="334563"/>
                    </a:cubicBezTo>
                    <a:cubicBezTo>
                      <a:pt x="1073158" y="333349"/>
                      <a:pt x="1072348" y="332539"/>
                      <a:pt x="1071134" y="331325"/>
                    </a:cubicBezTo>
                    <a:cubicBezTo>
                      <a:pt x="1064657" y="323229"/>
                      <a:pt x="1056561" y="312703"/>
                      <a:pt x="1048869" y="301369"/>
                    </a:cubicBezTo>
                    <a:cubicBezTo>
                      <a:pt x="1041178" y="290034"/>
                      <a:pt x="1034296" y="278699"/>
                      <a:pt x="1029438" y="269389"/>
                    </a:cubicBezTo>
                    <a:cubicBezTo>
                      <a:pt x="1028629" y="268174"/>
                      <a:pt x="1028224" y="266960"/>
                      <a:pt x="1027414" y="265745"/>
                    </a:cubicBezTo>
                    <a:cubicBezTo>
                      <a:pt x="1029033" y="264126"/>
                      <a:pt x="1030248" y="262102"/>
                      <a:pt x="1030653" y="260078"/>
                    </a:cubicBezTo>
                    <a:cubicBezTo>
                      <a:pt x="1031867" y="259673"/>
                      <a:pt x="1033486" y="259673"/>
                      <a:pt x="1035106" y="259268"/>
                    </a:cubicBezTo>
                    <a:cubicBezTo>
                      <a:pt x="1044821" y="257649"/>
                      <a:pt x="1058180" y="256030"/>
                      <a:pt x="1071539" y="255220"/>
                    </a:cubicBezTo>
                    <a:cubicBezTo>
                      <a:pt x="1084898" y="254410"/>
                      <a:pt x="1098256" y="254410"/>
                      <a:pt x="1107972" y="254815"/>
                    </a:cubicBezTo>
                    <a:cubicBezTo>
                      <a:pt x="1109591" y="254815"/>
                      <a:pt x="1111210" y="254815"/>
                      <a:pt x="1112425" y="255220"/>
                    </a:cubicBezTo>
                    <a:cubicBezTo>
                      <a:pt x="1112830" y="256030"/>
                      <a:pt x="1112830" y="256839"/>
                      <a:pt x="1113639" y="257649"/>
                    </a:cubicBezTo>
                    <a:cubicBezTo>
                      <a:pt x="1117687" y="263721"/>
                      <a:pt x="1125784" y="265340"/>
                      <a:pt x="1131856" y="261292"/>
                    </a:cubicBezTo>
                    <a:cubicBezTo>
                      <a:pt x="1137928" y="257244"/>
                      <a:pt x="1139547" y="249148"/>
                      <a:pt x="1135499" y="243076"/>
                    </a:cubicBezTo>
                    <a:cubicBezTo>
                      <a:pt x="1135094" y="242266"/>
                      <a:pt x="1134285" y="241861"/>
                      <a:pt x="1133880" y="241456"/>
                    </a:cubicBezTo>
                    <a:cubicBezTo>
                      <a:pt x="1134285" y="240242"/>
                      <a:pt x="1135094" y="238623"/>
                      <a:pt x="1135499" y="237004"/>
                    </a:cubicBezTo>
                    <a:cubicBezTo>
                      <a:pt x="1139142" y="227693"/>
                      <a:pt x="1144405" y="215548"/>
                      <a:pt x="1150072" y="203404"/>
                    </a:cubicBezTo>
                    <a:cubicBezTo>
                      <a:pt x="1155740" y="191260"/>
                      <a:pt x="1162217" y="179925"/>
                      <a:pt x="1167479" y="171424"/>
                    </a:cubicBezTo>
                    <a:cubicBezTo>
                      <a:pt x="1168694" y="169805"/>
                      <a:pt x="1169503" y="168185"/>
                      <a:pt x="1170718" y="166566"/>
                    </a:cubicBezTo>
                    <a:cubicBezTo>
                      <a:pt x="1173956" y="167376"/>
                      <a:pt x="1177600" y="166566"/>
                      <a:pt x="1180838" y="164542"/>
                    </a:cubicBezTo>
                    <a:cubicBezTo>
                      <a:pt x="1186910" y="160494"/>
                      <a:pt x="1188530" y="152398"/>
                      <a:pt x="1184481" y="146326"/>
                    </a:cubicBezTo>
                    <a:cubicBezTo>
                      <a:pt x="1180838" y="141063"/>
                      <a:pt x="1174361" y="139444"/>
                      <a:pt x="1168694" y="141873"/>
                    </a:cubicBezTo>
                    <a:cubicBezTo>
                      <a:pt x="1167884" y="140658"/>
                      <a:pt x="1167075" y="139849"/>
                      <a:pt x="1166265" y="138634"/>
                    </a:cubicBezTo>
                    <a:cubicBezTo>
                      <a:pt x="1159788" y="130943"/>
                      <a:pt x="1152096" y="120418"/>
                      <a:pt x="1144405" y="109083"/>
                    </a:cubicBezTo>
                    <a:cubicBezTo>
                      <a:pt x="1137118" y="98153"/>
                      <a:pt x="1130237" y="86818"/>
                      <a:pt x="1125379" y="77912"/>
                    </a:cubicBezTo>
                    <a:cubicBezTo>
                      <a:pt x="1124569" y="76698"/>
                      <a:pt x="1124164" y="75079"/>
                      <a:pt x="1123355" y="73864"/>
                    </a:cubicBezTo>
                    <a:cubicBezTo>
                      <a:pt x="1126593" y="69411"/>
                      <a:pt x="1127403" y="63339"/>
                      <a:pt x="1124164" y="58886"/>
                    </a:cubicBezTo>
                    <a:cubicBezTo>
                      <a:pt x="1120116" y="52814"/>
                      <a:pt x="1112020" y="51195"/>
                      <a:pt x="1105948" y="55243"/>
                    </a:cubicBezTo>
                    <a:cubicBezTo>
                      <a:pt x="1103114" y="57267"/>
                      <a:pt x="1101495" y="59696"/>
                      <a:pt x="1100685" y="62934"/>
                    </a:cubicBezTo>
                    <a:cubicBezTo>
                      <a:pt x="1099471" y="63339"/>
                      <a:pt x="1097852" y="63339"/>
                      <a:pt x="1096232" y="63744"/>
                    </a:cubicBezTo>
                    <a:cubicBezTo>
                      <a:pt x="1086517" y="65363"/>
                      <a:pt x="1073158" y="66982"/>
                      <a:pt x="1059799" y="67792"/>
                    </a:cubicBezTo>
                    <a:cubicBezTo>
                      <a:pt x="1046440" y="68602"/>
                      <a:pt x="1033082" y="68602"/>
                      <a:pt x="1023366" y="68197"/>
                    </a:cubicBezTo>
                    <a:cubicBezTo>
                      <a:pt x="1021747" y="68197"/>
                      <a:pt x="1020128" y="68197"/>
                      <a:pt x="1018913" y="68197"/>
                    </a:cubicBezTo>
                    <a:cubicBezTo>
                      <a:pt x="1018508" y="67387"/>
                      <a:pt x="1018508" y="66577"/>
                      <a:pt x="1018104" y="65768"/>
                    </a:cubicBezTo>
                    <a:cubicBezTo>
                      <a:pt x="1014055" y="59696"/>
                      <a:pt x="1005959" y="58076"/>
                      <a:pt x="999887" y="62125"/>
                    </a:cubicBezTo>
                    <a:cubicBezTo>
                      <a:pt x="993815" y="66173"/>
                      <a:pt x="992195" y="74269"/>
                      <a:pt x="996244" y="80341"/>
                    </a:cubicBezTo>
                    <a:cubicBezTo>
                      <a:pt x="996648" y="81151"/>
                      <a:pt x="997458" y="81556"/>
                      <a:pt x="998268" y="82365"/>
                    </a:cubicBezTo>
                    <a:cubicBezTo>
                      <a:pt x="997863" y="83580"/>
                      <a:pt x="997458" y="85199"/>
                      <a:pt x="996648" y="86413"/>
                    </a:cubicBezTo>
                    <a:cubicBezTo>
                      <a:pt x="993005" y="95724"/>
                      <a:pt x="987743" y="107868"/>
                      <a:pt x="981670" y="119608"/>
                    </a:cubicBezTo>
                    <a:cubicBezTo>
                      <a:pt x="975598" y="131347"/>
                      <a:pt x="969121" y="143087"/>
                      <a:pt x="963859" y="151588"/>
                    </a:cubicBezTo>
                    <a:cubicBezTo>
                      <a:pt x="963049" y="152803"/>
                      <a:pt x="962239" y="154017"/>
                      <a:pt x="961430" y="155231"/>
                    </a:cubicBezTo>
                    <a:cubicBezTo>
                      <a:pt x="958596" y="154827"/>
                      <a:pt x="955358" y="155231"/>
                      <a:pt x="952524" y="157255"/>
                    </a:cubicBezTo>
                    <a:cubicBezTo>
                      <a:pt x="946452" y="161304"/>
                      <a:pt x="944832" y="169400"/>
                      <a:pt x="948881" y="175472"/>
                    </a:cubicBezTo>
                    <a:cubicBezTo>
                      <a:pt x="952119" y="179925"/>
                      <a:pt x="957382" y="181949"/>
                      <a:pt x="962644" y="180735"/>
                    </a:cubicBezTo>
                    <a:cubicBezTo>
                      <a:pt x="963454" y="181949"/>
                      <a:pt x="964263" y="182759"/>
                      <a:pt x="965478" y="184378"/>
                    </a:cubicBezTo>
                    <a:cubicBezTo>
                      <a:pt x="971550" y="192069"/>
                      <a:pt x="979646" y="202999"/>
                      <a:pt x="986933" y="213929"/>
                    </a:cubicBezTo>
                    <a:cubicBezTo>
                      <a:pt x="994219" y="224859"/>
                      <a:pt x="1001101" y="236194"/>
                      <a:pt x="1005959" y="245100"/>
                    </a:cubicBezTo>
                    <a:cubicBezTo>
                      <a:pt x="1006769" y="246314"/>
                      <a:pt x="1007174" y="247124"/>
                      <a:pt x="1007578" y="248338"/>
                    </a:cubicBezTo>
                    <a:cubicBezTo>
                      <a:pt x="1005959" y="249958"/>
                      <a:pt x="1005149" y="251982"/>
                      <a:pt x="1004340" y="254006"/>
                    </a:cubicBezTo>
                    <a:cubicBezTo>
                      <a:pt x="1003125" y="254410"/>
                      <a:pt x="1001506" y="254410"/>
                      <a:pt x="999887" y="254815"/>
                    </a:cubicBezTo>
                    <a:cubicBezTo>
                      <a:pt x="989767" y="256435"/>
                      <a:pt x="976408" y="258054"/>
                      <a:pt x="963049" y="258863"/>
                    </a:cubicBezTo>
                    <a:cubicBezTo>
                      <a:pt x="949690" y="259673"/>
                      <a:pt x="935927" y="259673"/>
                      <a:pt x="925806" y="259673"/>
                    </a:cubicBezTo>
                    <a:cubicBezTo>
                      <a:pt x="924187" y="259673"/>
                      <a:pt x="922568" y="259673"/>
                      <a:pt x="921353" y="259673"/>
                    </a:cubicBezTo>
                    <a:cubicBezTo>
                      <a:pt x="920949" y="258863"/>
                      <a:pt x="920949" y="258054"/>
                      <a:pt x="920544" y="257244"/>
                    </a:cubicBezTo>
                    <a:cubicBezTo>
                      <a:pt x="918115" y="253601"/>
                      <a:pt x="914472" y="251982"/>
                      <a:pt x="910423" y="251577"/>
                    </a:cubicBezTo>
                    <a:cubicBezTo>
                      <a:pt x="907994" y="249148"/>
                      <a:pt x="904351" y="245100"/>
                      <a:pt x="899493" y="239837"/>
                    </a:cubicBezTo>
                    <a:cubicBezTo>
                      <a:pt x="891397" y="230931"/>
                      <a:pt x="881682" y="218787"/>
                      <a:pt x="872371" y="206238"/>
                    </a:cubicBezTo>
                    <a:cubicBezTo>
                      <a:pt x="863060" y="193689"/>
                      <a:pt x="854154" y="180735"/>
                      <a:pt x="848082" y="170614"/>
                    </a:cubicBezTo>
                    <a:cubicBezTo>
                      <a:pt x="845653" y="166566"/>
                      <a:pt x="843629" y="163328"/>
                      <a:pt x="842010" y="160494"/>
                    </a:cubicBezTo>
                    <a:cubicBezTo>
                      <a:pt x="842820" y="157660"/>
                      <a:pt x="842415" y="154827"/>
                      <a:pt x="840796" y="152398"/>
                    </a:cubicBezTo>
                    <a:cubicBezTo>
                      <a:pt x="840391" y="151993"/>
                      <a:pt x="839986" y="151588"/>
                      <a:pt x="839581" y="151183"/>
                    </a:cubicBezTo>
                    <a:cubicBezTo>
                      <a:pt x="839986" y="149969"/>
                      <a:pt x="840391" y="149159"/>
                      <a:pt x="840796" y="147540"/>
                    </a:cubicBezTo>
                    <a:cubicBezTo>
                      <a:pt x="843629" y="139849"/>
                      <a:pt x="847677" y="130133"/>
                      <a:pt x="852535" y="120822"/>
                    </a:cubicBezTo>
                    <a:cubicBezTo>
                      <a:pt x="856988" y="111107"/>
                      <a:pt x="862251" y="101796"/>
                      <a:pt x="866704" y="94914"/>
                    </a:cubicBezTo>
                    <a:cubicBezTo>
                      <a:pt x="867513" y="93295"/>
                      <a:pt x="868323" y="92081"/>
                      <a:pt x="869132" y="90866"/>
                    </a:cubicBezTo>
                    <a:cubicBezTo>
                      <a:pt x="871966" y="91271"/>
                      <a:pt x="874800" y="90866"/>
                      <a:pt x="877229" y="89247"/>
                    </a:cubicBezTo>
                    <a:cubicBezTo>
                      <a:pt x="882087" y="86008"/>
                      <a:pt x="883301" y="79531"/>
                      <a:pt x="880062" y="74674"/>
                    </a:cubicBezTo>
                    <a:cubicBezTo>
                      <a:pt x="877229" y="70221"/>
                      <a:pt x="871966" y="69006"/>
                      <a:pt x="867108" y="71030"/>
                    </a:cubicBezTo>
                    <a:cubicBezTo>
                      <a:pt x="866299" y="70221"/>
                      <a:pt x="865894" y="69411"/>
                      <a:pt x="865084" y="68602"/>
                    </a:cubicBezTo>
                    <a:cubicBezTo>
                      <a:pt x="860227" y="62529"/>
                      <a:pt x="853750" y="54028"/>
                      <a:pt x="847677" y="45122"/>
                    </a:cubicBezTo>
                    <a:cubicBezTo>
                      <a:pt x="841605" y="36217"/>
                      <a:pt x="836343" y="27311"/>
                      <a:pt x="832294" y="20024"/>
                    </a:cubicBezTo>
                    <a:cubicBezTo>
                      <a:pt x="831485" y="18810"/>
                      <a:pt x="831080" y="18000"/>
                      <a:pt x="830675" y="16786"/>
                    </a:cubicBezTo>
                    <a:cubicBezTo>
                      <a:pt x="833509" y="13142"/>
                      <a:pt x="833914" y="8689"/>
                      <a:pt x="831080" y="4641"/>
                    </a:cubicBezTo>
                    <a:cubicBezTo>
                      <a:pt x="827842" y="-217"/>
                      <a:pt x="821365" y="-1431"/>
                      <a:pt x="816507" y="1807"/>
                    </a:cubicBezTo>
                    <a:cubicBezTo>
                      <a:pt x="814483" y="3427"/>
                      <a:pt x="812864" y="5451"/>
                      <a:pt x="812459" y="7880"/>
                    </a:cubicBezTo>
                    <a:cubicBezTo>
                      <a:pt x="811244" y="8284"/>
                      <a:pt x="810435" y="8284"/>
                      <a:pt x="808815" y="8689"/>
                    </a:cubicBezTo>
                    <a:cubicBezTo>
                      <a:pt x="800719" y="9904"/>
                      <a:pt x="790194" y="11118"/>
                      <a:pt x="779669" y="11928"/>
                    </a:cubicBezTo>
                    <a:cubicBezTo>
                      <a:pt x="769144" y="12737"/>
                      <a:pt x="758214" y="12737"/>
                      <a:pt x="750522" y="12333"/>
                    </a:cubicBezTo>
                    <a:cubicBezTo>
                      <a:pt x="749308" y="12333"/>
                      <a:pt x="748094" y="12333"/>
                      <a:pt x="746879" y="12333"/>
                    </a:cubicBezTo>
                    <a:cubicBezTo>
                      <a:pt x="746879" y="11928"/>
                      <a:pt x="746474" y="11928"/>
                      <a:pt x="746474" y="11523"/>
                    </a:cubicBezTo>
                    <a:cubicBezTo>
                      <a:pt x="746474" y="11118"/>
                      <a:pt x="746474" y="10713"/>
                      <a:pt x="746069" y="10713"/>
                    </a:cubicBezTo>
                    <a:cubicBezTo>
                      <a:pt x="745665" y="10309"/>
                      <a:pt x="745260" y="9904"/>
                      <a:pt x="744855" y="9499"/>
                    </a:cubicBezTo>
                    <a:cubicBezTo>
                      <a:pt x="744855" y="9499"/>
                      <a:pt x="744450" y="9094"/>
                      <a:pt x="744450" y="9094"/>
                    </a:cubicBezTo>
                    <a:cubicBezTo>
                      <a:pt x="743641" y="8284"/>
                      <a:pt x="742831" y="7880"/>
                      <a:pt x="742021" y="7475"/>
                    </a:cubicBezTo>
                    <a:cubicBezTo>
                      <a:pt x="741617" y="7070"/>
                      <a:pt x="740807" y="7070"/>
                      <a:pt x="740402" y="7070"/>
                    </a:cubicBezTo>
                    <a:cubicBezTo>
                      <a:pt x="739997" y="7070"/>
                      <a:pt x="739592" y="7070"/>
                      <a:pt x="739188" y="6665"/>
                    </a:cubicBezTo>
                    <a:cubicBezTo>
                      <a:pt x="738783" y="6665"/>
                      <a:pt x="737973" y="6260"/>
                      <a:pt x="737568" y="6260"/>
                    </a:cubicBezTo>
                    <a:cubicBezTo>
                      <a:pt x="733115" y="6260"/>
                      <a:pt x="729472" y="9094"/>
                      <a:pt x="727853" y="13142"/>
                    </a:cubicBezTo>
                    <a:lnTo>
                      <a:pt x="727853" y="13142"/>
                    </a:lnTo>
                    <a:cubicBezTo>
                      <a:pt x="726639" y="15976"/>
                      <a:pt x="727043" y="19619"/>
                      <a:pt x="728663" y="22453"/>
                    </a:cubicBezTo>
                    <a:cubicBezTo>
                      <a:pt x="729067" y="23263"/>
                      <a:pt x="729472" y="23263"/>
                      <a:pt x="730282" y="24072"/>
                    </a:cubicBezTo>
                    <a:cubicBezTo>
                      <a:pt x="729877" y="25287"/>
                      <a:pt x="729472" y="26096"/>
                      <a:pt x="729067" y="27311"/>
                    </a:cubicBezTo>
                    <a:cubicBezTo>
                      <a:pt x="726234" y="35002"/>
                      <a:pt x="721781" y="44718"/>
                      <a:pt x="716923" y="54028"/>
                    </a:cubicBezTo>
                    <a:cubicBezTo>
                      <a:pt x="712065" y="63744"/>
                      <a:pt x="706803" y="72650"/>
                      <a:pt x="702754" y="79531"/>
                    </a:cubicBezTo>
                    <a:cubicBezTo>
                      <a:pt x="701945" y="80746"/>
                      <a:pt x="701540" y="81556"/>
                      <a:pt x="700730" y="82770"/>
                    </a:cubicBezTo>
                    <a:cubicBezTo>
                      <a:pt x="698302" y="82365"/>
                      <a:pt x="695873" y="82770"/>
                      <a:pt x="693849" y="84389"/>
                    </a:cubicBezTo>
                    <a:cubicBezTo>
                      <a:pt x="688991" y="87628"/>
                      <a:pt x="687777" y="94105"/>
                      <a:pt x="691015" y="98962"/>
                    </a:cubicBezTo>
                    <a:cubicBezTo>
                      <a:pt x="693444" y="102606"/>
                      <a:pt x="697897" y="104225"/>
                      <a:pt x="701945" y="103415"/>
                    </a:cubicBezTo>
                    <a:cubicBezTo>
                      <a:pt x="702754" y="104225"/>
                      <a:pt x="703564" y="105035"/>
                      <a:pt x="704374" y="106249"/>
                    </a:cubicBezTo>
                    <a:cubicBezTo>
                      <a:pt x="709232" y="112726"/>
                      <a:pt x="715709" y="121227"/>
                      <a:pt x="721376" y="130133"/>
                    </a:cubicBezTo>
                    <a:cubicBezTo>
                      <a:pt x="727448" y="139039"/>
                      <a:pt x="732711" y="147945"/>
                      <a:pt x="736759" y="155231"/>
                    </a:cubicBezTo>
                    <a:cubicBezTo>
                      <a:pt x="737568" y="156446"/>
                      <a:pt x="737973" y="157255"/>
                      <a:pt x="738378" y="158470"/>
                    </a:cubicBezTo>
                    <a:cubicBezTo>
                      <a:pt x="735949" y="161708"/>
                      <a:pt x="735544" y="166566"/>
                      <a:pt x="737973" y="170209"/>
                    </a:cubicBezTo>
                    <a:cubicBezTo>
                      <a:pt x="741212" y="175067"/>
                      <a:pt x="747689" y="176282"/>
                      <a:pt x="752547" y="173043"/>
                    </a:cubicBezTo>
                    <a:cubicBezTo>
                      <a:pt x="754571" y="171424"/>
                      <a:pt x="756190" y="169400"/>
                      <a:pt x="756595" y="166971"/>
                    </a:cubicBezTo>
                    <a:cubicBezTo>
                      <a:pt x="757809" y="166566"/>
                      <a:pt x="758619" y="166566"/>
                      <a:pt x="759833" y="166161"/>
                    </a:cubicBezTo>
                    <a:cubicBezTo>
                      <a:pt x="767929" y="164947"/>
                      <a:pt x="778454" y="163328"/>
                      <a:pt x="788980" y="162923"/>
                    </a:cubicBezTo>
                    <a:cubicBezTo>
                      <a:pt x="799505" y="162113"/>
                      <a:pt x="810435" y="162113"/>
                      <a:pt x="818126" y="162518"/>
                    </a:cubicBezTo>
                    <a:cubicBezTo>
                      <a:pt x="819341" y="162518"/>
                      <a:pt x="820555" y="162518"/>
                      <a:pt x="821769" y="162923"/>
                    </a:cubicBezTo>
                    <a:cubicBezTo>
                      <a:pt x="822174" y="163732"/>
                      <a:pt x="822174" y="164137"/>
                      <a:pt x="822579" y="164947"/>
                    </a:cubicBezTo>
                    <a:cubicBezTo>
                      <a:pt x="824603" y="167781"/>
                      <a:pt x="827437" y="168995"/>
                      <a:pt x="830675" y="169400"/>
                    </a:cubicBezTo>
                    <a:cubicBezTo>
                      <a:pt x="833104" y="171829"/>
                      <a:pt x="835533" y="174662"/>
                      <a:pt x="838772" y="178306"/>
                    </a:cubicBezTo>
                    <a:cubicBezTo>
                      <a:pt x="846868" y="187212"/>
                      <a:pt x="856583" y="199356"/>
                      <a:pt x="865894" y="211905"/>
                    </a:cubicBezTo>
                    <a:cubicBezTo>
                      <a:pt x="875205" y="224454"/>
                      <a:pt x="884111" y="237408"/>
                      <a:pt x="890183" y="247529"/>
                    </a:cubicBezTo>
                    <a:cubicBezTo>
                      <a:pt x="893016" y="252386"/>
                      <a:pt x="895445" y="256435"/>
                      <a:pt x="897469" y="259673"/>
                    </a:cubicBezTo>
                    <a:cubicBezTo>
                      <a:pt x="895445" y="263721"/>
                      <a:pt x="895040" y="268984"/>
                      <a:pt x="897874" y="273032"/>
                    </a:cubicBezTo>
                    <a:cubicBezTo>
                      <a:pt x="898279" y="273841"/>
                      <a:pt x="899089" y="274246"/>
                      <a:pt x="899898" y="275056"/>
                    </a:cubicBezTo>
                    <a:cubicBezTo>
                      <a:pt x="899493" y="276270"/>
                      <a:pt x="899089" y="277890"/>
                      <a:pt x="898279" y="279509"/>
                    </a:cubicBezTo>
                    <a:cubicBezTo>
                      <a:pt x="894636" y="289224"/>
                      <a:pt x="889373" y="301369"/>
                      <a:pt x="882896" y="313513"/>
                    </a:cubicBezTo>
                    <a:cubicBezTo>
                      <a:pt x="876824" y="325657"/>
                      <a:pt x="870347" y="337397"/>
                      <a:pt x="864679" y="345898"/>
                    </a:cubicBezTo>
                    <a:cubicBezTo>
                      <a:pt x="863870" y="347517"/>
                      <a:pt x="863060" y="348732"/>
                      <a:pt x="862251" y="349946"/>
                    </a:cubicBezTo>
                    <a:cubicBezTo>
                      <a:pt x="859417" y="349541"/>
                      <a:pt x="856179" y="349946"/>
                      <a:pt x="853345" y="351970"/>
                    </a:cubicBezTo>
                    <a:cubicBezTo>
                      <a:pt x="852130" y="352780"/>
                      <a:pt x="851321" y="353994"/>
                      <a:pt x="850511" y="354804"/>
                    </a:cubicBezTo>
                    <a:cubicBezTo>
                      <a:pt x="844844" y="355209"/>
                      <a:pt x="835938" y="356018"/>
                      <a:pt x="825008" y="356828"/>
                    </a:cubicBezTo>
                    <a:cubicBezTo>
                      <a:pt x="805982" y="358042"/>
                      <a:pt x="780479" y="358852"/>
                      <a:pt x="754571" y="359257"/>
                    </a:cubicBezTo>
                    <a:cubicBezTo>
                      <a:pt x="729067" y="359662"/>
                      <a:pt x="703564" y="358852"/>
                      <a:pt x="684133" y="358042"/>
                    </a:cubicBezTo>
                    <a:cubicBezTo>
                      <a:pt x="674822" y="357638"/>
                      <a:pt x="667131" y="357233"/>
                      <a:pt x="661464" y="356828"/>
                    </a:cubicBezTo>
                    <a:cubicBezTo>
                      <a:pt x="658630" y="353994"/>
                      <a:pt x="654177" y="353185"/>
                      <a:pt x="650129" y="354804"/>
                    </a:cubicBezTo>
                    <a:cubicBezTo>
                      <a:pt x="649319" y="353994"/>
                      <a:pt x="648914" y="353185"/>
                      <a:pt x="648105" y="352375"/>
                    </a:cubicBezTo>
                    <a:cubicBezTo>
                      <a:pt x="643247" y="346303"/>
                      <a:pt x="636770" y="337802"/>
                      <a:pt x="630698" y="328896"/>
                    </a:cubicBezTo>
                    <a:cubicBezTo>
                      <a:pt x="624626" y="319990"/>
                      <a:pt x="619363" y="311084"/>
                      <a:pt x="615315" y="303798"/>
                    </a:cubicBezTo>
                    <a:cubicBezTo>
                      <a:pt x="614505" y="302583"/>
                      <a:pt x="614101" y="301774"/>
                      <a:pt x="613696" y="300559"/>
                    </a:cubicBezTo>
                    <a:cubicBezTo>
                      <a:pt x="616529" y="296916"/>
                      <a:pt x="616934" y="292463"/>
                      <a:pt x="614101" y="288415"/>
                    </a:cubicBezTo>
                    <a:cubicBezTo>
                      <a:pt x="610862" y="283557"/>
                      <a:pt x="604385" y="282343"/>
                      <a:pt x="599527" y="285581"/>
                    </a:cubicBezTo>
                    <a:cubicBezTo>
                      <a:pt x="597503" y="287200"/>
                      <a:pt x="595884" y="289224"/>
                      <a:pt x="595479" y="291653"/>
                    </a:cubicBezTo>
                    <a:cubicBezTo>
                      <a:pt x="594265" y="292058"/>
                      <a:pt x="593455" y="292058"/>
                      <a:pt x="591836" y="292463"/>
                    </a:cubicBezTo>
                    <a:cubicBezTo>
                      <a:pt x="583740" y="293677"/>
                      <a:pt x="573214" y="294892"/>
                      <a:pt x="562689" y="295701"/>
                    </a:cubicBezTo>
                    <a:cubicBezTo>
                      <a:pt x="552164" y="296511"/>
                      <a:pt x="541234" y="296511"/>
                      <a:pt x="533543" y="296106"/>
                    </a:cubicBezTo>
                    <a:cubicBezTo>
                      <a:pt x="532329" y="296106"/>
                      <a:pt x="531114" y="296106"/>
                      <a:pt x="529900" y="296106"/>
                    </a:cubicBezTo>
                    <a:cubicBezTo>
                      <a:pt x="529495" y="295701"/>
                      <a:pt x="529495" y="294892"/>
                      <a:pt x="529090" y="294487"/>
                    </a:cubicBezTo>
                    <a:cubicBezTo>
                      <a:pt x="525852" y="289629"/>
                      <a:pt x="519374" y="288415"/>
                      <a:pt x="514517" y="291653"/>
                    </a:cubicBezTo>
                    <a:cubicBezTo>
                      <a:pt x="509659" y="294892"/>
                      <a:pt x="508444" y="301369"/>
                      <a:pt x="511683" y="306226"/>
                    </a:cubicBezTo>
                    <a:cubicBezTo>
                      <a:pt x="512088" y="307036"/>
                      <a:pt x="512493" y="307036"/>
                      <a:pt x="513302" y="307846"/>
                    </a:cubicBezTo>
                    <a:cubicBezTo>
                      <a:pt x="512897" y="309060"/>
                      <a:pt x="512493" y="309870"/>
                      <a:pt x="512088" y="311084"/>
                    </a:cubicBezTo>
                    <a:cubicBezTo>
                      <a:pt x="509254" y="318776"/>
                      <a:pt x="504801" y="328491"/>
                      <a:pt x="499944" y="337802"/>
                    </a:cubicBezTo>
                    <a:cubicBezTo>
                      <a:pt x="495086" y="347517"/>
                      <a:pt x="489823" y="356423"/>
                      <a:pt x="485775" y="363305"/>
                    </a:cubicBezTo>
                    <a:cubicBezTo>
                      <a:pt x="484965" y="364519"/>
                      <a:pt x="484561" y="365329"/>
                      <a:pt x="483751" y="366544"/>
                    </a:cubicBezTo>
                    <a:cubicBezTo>
                      <a:pt x="481322" y="366139"/>
                      <a:pt x="478893" y="366544"/>
                      <a:pt x="476869" y="368163"/>
                    </a:cubicBezTo>
                    <a:cubicBezTo>
                      <a:pt x="472011" y="371401"/>
                      <a:pt x="470797" y="377878"/>
                      <a:pt x="474035" y="382736"/>
                    </a:cubicBezTo>
                    <a:cubicBezTo>
                      <a:pt x="476464" y="386379"/>
                      <a:pt x="480917" y="387999"/>
                      <a:pt x="484965" y="387189"/>
                    </a:cubicBezTo>
                    <a:cubicBezTo>
                      <a:pt x="485775" y="387999"/>
                      <a:pt x="486585" y="388808"/>
                      <a:pt x="487394" y="390023"/>
                    </a:cubicBezTo>
                    <a:cubicBezTo>
                      <a:pt x="492252" y="396500"/>
                      <a:pt x="498729" y="405001"/>
                      <a:pt x="504396" y="413907"/>
                    </a:cubicBezTo>
                    <a:cubicBezTo>
                      <a:pt x="510469" y="422812"/>
                      <a:pt x="515731" y="431718"/>
                      <a:pt x="519779" y="439005"/>
                    </a:cubicBezTo>
                    <a:cubicBezTo>
                      <a:pt x="520589" y="440219"/>
                      <a:pt x="520994" y="441029"/>
                      <a:pt x="521399" y="442243"/>
                    </a:cubicBezTo>
                    <a:cubicBezTo>
                      <a:pt x="519374" y="445077"/>
                      <a:pt x="518970" y="448316"/>
                      <a:pt x="520184" y="451554"/>
                    </a:cubicBezTo>
                    <a:cubicBezTo>
                      <a:pt x="517755" y="457626"/>
                      <a:pt x="513707" y="466937"/>
                      <a:pt x="508444" y="478272"/>
                    </a:cubicBezTo>
                    <a:cubicBezTo>
                      <a:pt x="499134" y="498108"/>
                      <a:pt x="486585" y="524420"/>
                      <a:pt x="473226" y="550733"/>
                    </a:cubicBezTo>
                    <a:cubicBezTo>
                      <a:pt x="459867" y="576641"/>
                      <a:pt x="445699" y="602549"/>
                      <a:pt x="434769" y="621575"/>
                    </a:cubicBezTo>
                    <a:cubicBezTo>
                      <a:pt x="433959" y="623195"/>
                      <a:pt x="433149" y="624814"/>
                      <a:pt x="431935" y="626028"/>
                    </a:cubicBezTo>
                    <a:cubicBezTo>
                      <a:pt x="429101" y="625219"/>
                      <a:pt x="425863" y="624409"/>
                      <a:pt x="422624" y="624409"/>
                    </a:cubicBezTo>
                    <a:cubicBezTo>
                      <a:pt x="408861" y="624409"/>
                      <a:pt x="397121" y="633315"/>
                      <a:pt x="392668" y="645459"/>
                    </a:cubicBezTo>
                    <a:cubicBezTo>
                      <a:pt x="389430" y="645864"/>
                      <a:pt x="385786" y="646269"/>
                      <a:pt x="381738" y="646269"/>
                    </a:cubicBezTo>
                    <a:cubicBezTo>
                      <a:pt x="357449" y="648293"/>
                      <a:pt x="324660" y="649507"/>
                      <a:pt x="292275" y="649507"/>
                    </a:cubicBezTo>
                    <a:cubicBezTo>
                      <a:pt x="259485" y="649507"/>
                      <a:pt x="227100" y="648293"/>
                      <a:pt x="202811" y="646269"/>
                    </a:cubicBezTo>
                    <a:cubicBezTo>
                      <a:pt x="198763" y="645864"/>
                      <a:pt x="195524" y="645864"/>
                      <a:pt x="191881" y="645459"/>
                    </a:cubicBezTo>
                    <a:cubicBezTo>
                      <a:pt x="187428" y="633315"/>
                      <a:pt x="175689" y="624409"/>
                      <a:pt x="161925" y="624409"/>
                    </a:cubicBezTo>
                    <a:cubicBezTo>
                      <a:pt x="144113" y="624409"/>
                      <a:pt x="129945" y="638578"/>
                      <a:pt x="129945" y="656389"/>
                    </a:cubicBezTo>
                    <a:cubicBezTo>
                      <a:pt x="129945" y="664486"/>
                      <a:pt x="133183" y="672177"/>
                      <a:pt x="138446" y="677844"/>
                    </a:cubicBezTo>
                    <a:cubicBezTo>
                      <a:pt x="137231" y="681083"/>
                      <a:pt x="135612" y="683917"/>
                      <a:pt x="134398" y="687560"/>
                    </a:cubicBezTo>
                    <a:cubicBezTo>
                      <a:pt x="124682" y="710229"/>
                      <a:pt x="109704" y="739376"/>
                      <a:pt x="93512" y="767308"/>
                    </a:cubicBezTo>
                    <a:cubicBezTo>
                      <a:pt x="77319" y="795645"/>
                      <a:pt x="59507" y="822767"/>
                      <a:pt x="44934" y="842603"/>
                    </a:cubicBezTo>
                    <a:cubicBezTo>
                      <a:pt x="42910" y="845437"/>
                      <a:pt x="40886" y="848270"/>
                      <a:pt x="38862" y="851104"/>
                    </a:cubicBezTo>
                    <a:cubicBezTo>
                      <a:pt x="36838" y="850699"/>
                      <a:pt x="34409" y="850294"/>
                      <a:pt x="31980" y="850294"/>
                    </a:cubicBezTo>
                    <a:cubicBezTo>
                      <a:pt x="14168" y="850294"/>
                      <a:pt x="0" y="864463"/>
                      <a:pt x="0" y="882275"/>
                    </a:cubicBezTo>
                    <a:cubicBezTo>
                      <a:pt x="0" y="900086"/>
                      <a:pt x="14168" y="914255"/>
                      <a:pt x="31980" y="914255"/>
                    </a:cubicBezTo>
                    <a:cubicBezTo>
                      <a:pt x="34004" y="914255"/>
                      <a:pt x="36028" y="913850"/>
                      <a:pt x="38052" y="913445"/>
                    </a:cubicBezTo>
                    <a:cubicBezTo>
                      <a:pt x="40076" y="916279"/>
                      <a:pt x="42101" y="919113"/>
                      <a:pt x="44125" y="921946"/>
                    </a:cubicBezTo>
                    <a:cubicBezTo>
                      <a:pt x="58293" y="941782"/>
                      <a:pt x="76510" y="969309"/>
                      <a:pt x="92702" y="997241"/>
                    </a:cubicBezTo>
                    <a:cubicBezTo>
                      <a:pt x="109299" y="1025173"/>
                      <a:pt x="124277" y="1054320"/>
                      <a:pt x="134398" y="1076585"/>
                    </a:cubicBezTo>
                    <a:cubicBezTo>
                      <a:pt x="136422" y="1081442"/>
                      <a:pt x="138446" y="1085491"/>
                      <a:pt x="140065" y="1089539"/>
                    </a:cubicBezTo>
                    <a:cubicBezTo>
                      <a:pt x="140065" y="1089539"/>
                      <a:pt x="139660" y="1089944"/>
                      <a:pt x="139660" y="1089944"/>
                    </a:cubicBezTo>
                    <a:cubicBezTo>
                      <a:pt x="133183" y="1095611"/>
                      <a:pt x="129540" y="1103707"/>
                      <a:pt x="129540" y="1113018"/>
                    </a:cubicBezTo>
                    <a:cubicBezTo>
                      <a:pt x="129540" y="1130425"/>
                      <a:pt x="143708" y="1144593"/>
                      <a:pt x="161115" y="1144593"/>
                    </a:cubicBezTo>
                    <a:cubicBezTo>
                      <a:pt x="162735" y="1144593"/>
                      <a:pt x="164354" y="1144188"/>
                      <a:pt x="165973" y="1144188"/>
                    </a:cubicBezTo>
                    <a:lnTo>
                      <a:pt x="165973" y="1144188"/>
                    </a:lnTo>
                    <a:cubicBezTo>
                      <a:pt x="165973" y="1144188"/>
                      <a:pt x="165973" y="1144188"/>
                      <a:pt x="165973" y="1144188"/>
                    </a:cubicBezTo>
                    <a:cubicBezTo>
                      <a:pt x="166783" y="1144188"/>
                      <a:pt x="167592" y="1143784"/>
                      <a:pt x="168807" y="1143784"/>
                    </a:cubicBezTo>
                    <a:cubicBezTo>
                      <a:pt x="181761" y="1141355"/>
                      <a:pt x="191881" y="1130830"/>
                      <a:pt x="194310" y="1117876"/>
                    </a:cubicBezTo>
                    <a:cubicBezTo>
                      <a:pt x="197144" y="1117471"/>
                      <a:pt x="200382" y="1117066"/>
                      <a:pt x="203621" y="1117066"/>
                    </a:cubicBezTo>
                    <a:cubicBezTo>
                      <a:pt x="227909" y="1114637"/>
                      <a:pt x="260699" y="1112613"/>
                      <a:pt x="293084" y="1112613"/>
                    </a:cubicBezTo>
                    <a:cubicBezTo>
                      <a:pt x="327898" y="1111803"/>
                      <a:pt x="360283" y="1113018"/>
                      <a:pt x="384572" y="1115851"/>
                    </a:cubicBezTo>
                    <a:close/>
                    <a:moveTo>
                      <a:pt x="1567029" y="1266037"/>
                    </a:moveTo>
                    <a:cubicBezTo>
                      <a:pt x="1571482" y="1266847"/>
                      <a:pt x="1576340" y="1266037"/>
                      <a:pt x="1580388" y="1263203"/>
                    </a:cubicBezTo>
                    <a:cubicBezTo>
                      <a:pt x="1584436" y="1260370"/>
                      <a:pt x="1586865" y="1256726"/>
                      <a:pt x="1588080" y="1252273"/>
                    </a:cubicBezTo>
                    <a:cubicBezTo>
                      <a:pt x="1590104" y="1251869"/>
                      <a:pt x="1592128" y="1251464"/>
                      <a:pt x="1594152" y="1251059"/>
                    </a:cubicBezTo>
                    <a:cubicBezTo>
                      <a:pt x="1608320" y="1248630"/>
                      <a:pt x="1627346" y="1246201"/>
                      <a:pt x="1646777" y="1244987"/>
                    </a:cubicBezTo>
                    <a:cubicBezTo>
                      <a:pt x="1665804" y="1243772"/>
                      <a:pt x="1685235" y="1243367"/>
                      <a:pt x="1699808" y="1243772"/>
                    </a:cubicBezTo>
                    <a:cubicBezTo>
                      <a:pt x="1701832" y="1243772"/>
                      <a:pt x="1703856" y="1243772"/>
                      <a:pt x="1705880" y="1244177"/>
                    </a:cubicBezTo>
                    <a:cubicBezTo>
                      <a:pt x="1706285" y="1245391"/>
                      <a:pt x="1707094" y="1246606"/>
                      <a:pt x="1707904" y="1247820"/>
                    </a:cubicBezTo>
                    <a:cubicBezTo>
                      <a:pt x="1712357" y="1254702"/>
                      <a:pt x="1720858" y="1257536"/>
                      <a:pt x="1728549" y="1255512"/>
                    </a:cubicBezTo>
                    <a:cubicBezTo>
                      <a:pt x="1729764" y="1257131"/>
                      <a:pt x="1730978" y="1258750"/>
                      <a:pt x="1732598" y="1260370"/>
                    </a:cubicBezTo>
                    <a:cubicBezTo>
                      <a:pt x="1741908" y="1271704"/>
                      <a:pt x="1753243" y="1287087"/>
                      <a:pt x="1763768" y="1302875"/>
                    </a:cubicBezTo>
                    <a:cubicBezTo>
                      <a:pt x="1774293" y="1318663"/>
                      <a:pt x="1784009" y="1335665"/>
                      <a:pt x="1790890" y="1348214"/>
                    </a:cubicBezTo>
                    <a:cubicBezTo>
                      <a:pt x="1792105" y="1350643"/>
                      <a:pt x="1793319" y="1353072"/>
                      <a:pt x="1794534" y="1355096"/>
                    </a:cubicBezTo>
                    <a:cubicBezTo>
                      <a:pt x="1791700" y="1360763"/>
                      <a:pt x="1791700" y="1368050"/>
                      <a:pt x="1795748" y="1374122"/>
                    </a:cubicBezTo>
                    <a:cubicBezTo>
                      <a:pt x="1796153" y="1374527"/>
                      <a:pt x="1796558" y="1374931"/>
                      <a:pt x="1796963" y="1375741"/>
                    </a:cubicBezTo>
                    <a:cubicBezTo>
                      <a:pt x="1796153" y="1378575"/>
                      <a:pt x="1794939" y="1381409"/>
                      <a:pt x="1793724" y="1384647"/>
                    </a:cubicBezTo>
                    <a:cubicBezTo>
                      <a:pt x="1788866" y="1398411"/>
                      <a:pt x="1781175" y="1415818"/>
                      <a:pt x="1772269" y="1432820"/>
                    </a:cubicBezTo>
                    <a:cubicBezTo>
                      <a:pt x="1763768" y="1450227"/>
                      <a:pt x="1754053" y="1466824"/>
                      <a:pt x="1746766" y="1478968"/>
                    </a:cubicBezTo>
                    <a:cubicBezTo>
                      <a:pt x="1745552" y="1480992"/>
                      <a:pt x="1744337" y="1482612"/>
                      <a:pt x="1743528" y="1484231"/>
                    </a:cubicBezTo>
                    <a:cubicBezTo>
                      <a:pt x="1739075" y="1483826"/>
                      <a:pt x="1734622" y="1484636"/>
                      <a:pt x="1730574" y="1487065"/>
                    </a:cubicBezTo>
                    <a:cubicBezTo>
                      <a:pt x="1726525" y="1489898"/>
                      <a:pt x="1724096" y="1493946"/>
                      <a:pt x="1722882" y="1497994"/>
                    </a:cubicBezTo>
                    <a:cubicBezTo>
                      <a:pt x="1720858" y="1498399"/>
                      <a:pt x="1718834" y="1498804"/>
                      <a:pt x="1716810" y="1499209"/>
                    </a:cubicBezTo>
                    <a:cubicBezTo>
                      <a:pt x="1702641" y="1501638"/>
                      <a:pt x="1683615" y="1504067"/>
                      <a:pt x="1664184" y="1505281"/>
                    </a:cubicBezTo>
                    <a:cubicBezTo>
                      <a:pt x="1645158" y="1506496"/>
                      <a:pt x="1625727" y="1506496"/>
                      <a:pt x="1611154" y="1506091"/>
                    </a:cubicBezTo>
                    <a:cubicBezTo>
                      <a:pt x="1609130" y="1506091"/>
                      <a:pt x="1607106" y="1506091"/>
                      <a:pt x="1605082" y="1505686"/>
                    </a:cubicBezTo>
                    <a:cubicBezTo>
                      <a:pt x="1604677" y="1504471"/>
                      <a:pt x="1603867" y="1503257"/>
                      <a:pt x="1603058" y="1502043"/>
                    </a:cubicBezTo>
                    <a:cubicBezTo>
                      <a:pt x="1598605" y="1495161"/>
                      <a:pt x="1590508" y="1492327"/>
                      <a:pt x="1583222" y="1494351"/>
                    </a:cubicBezTo>
                    <a:cubicBezTo>
                      <a:pt x="1582007" y="1492732"/>
                      <a:pt x="1580793" y="1491113"/>
                      <a:pt x="1579174" y="1489494"/>
                    </a:cubicBezTo>
                    <a:cubicBezTo>
                      <a:pt x="1570268" y="1478159"/>
                      <a:pt x="1558933" y="1462776"/>
                      <a:pt x="1548003" y="1446583"/>
                    </a:cubicBezTo>
                    <a:cubicBezTo>
                      <a:pt x="1537478" y="1430796"/>
                      <a:pt x="1527358" y="1414198"/>
                      <a:pt x="1520476" y="1401649"/>
                    </a:cubicBezTo>
                    <a:cubicBezTo>
                      <a:pt x="1519261" y="1399625"/>
                      <a:pt x="1518452" y="1398006"/>
                      <a:pt x="1517237" y="1395982"/>
                    </a:cubicBezTo>
                    <a:cubicBezTo>
                      <a:pt x="1521690" y="1389910"/>
                      <a:pt x="1522095" y="1381409"/>
                      <a:pt x="1517642" y="1374527"/>
                    </a:cubicBezTo>
                    <a:cubicBezTo>
                      <a:pt x="1516833" y="1373717"/>
                      <a:pt x="1516023" y="1372503"/>
                      <a:pt x="1515213" y="1371693"/>
                    </a:cubicBezTo>
                    <a:cubicBezTo>
                      <a:pt x="1516023" y="1369669"/>
                      <a:pt x="1516428" y="1368050"/>
                      <a:pt x="1517237" y="1365621"/>
                    </a:cubicBezTo>
                    <a:cubicBezTo>
                      <a:pt x="1522500" y="1352262"/>
                      <a:pt x="1529786" y="1334450"/>
                      <a:pt x="1538288" y="1317043"/>
                    </a:cubicBezTo>
                    <a:cubicBezTo>
                      <a:pt x="1546384" y="1299636"/>
                      <a:pt x="1555695" y="1282634"/>
                      <a:pt x="1563386" y="1270490"/>
                    </a:cubicBezTo>
                    <a:cubicBezTo>
                      <a:pt x="1565005" y="1269275"/>
                      <a:pt x="1565815" y="1267656"/>
                      <a:pt x="1567029" y="1266037"/>
                    </a:cubicBezTo>
                    <a:close/>
                    <a:moveTo>
                      <a:pt x="1716810" y="285581"/>
                    </a:moveTo>
                    <a:cubicBezTo>
                      <a:pt x="1720048" y="278294"/>
                      <a:pt x="1724906" y="268579"/>
                      <a:pt x="1730169" y="259268"/>
                    </a:cubicBezTo>
                    <a:cubicBezTo>
                      <a:pt x="1735431" y="249958"/>
                      <a:pt x="1741504" y="241052"/>
                      <a:pt x="1745956" y="234575"/>
                    </a:cubicBezTo>
                    <a:cubicBezTo>
                      <a:pt x="1746766" y="233360"/>
                      <a:pt x="1747576" y="232551"/>
                      <a:pt x="1747980" y="231741"/>
                    </a:cubicBezTo>
                    <a:cubicBezTo>
                      <a:pt x="1750409" y="232146"/>
                      <a:pt x="1752838" y="231741"/>
                      <a:pt x="1755267" y="230527"/>
                    </a:cubicBezTo>
                    <a:cubicBezTo>
                      <a:pt x="1757696" y="229312"/>
                      <a:pt x="1758910" y="226883"/>
                      <a:pt x="1759720" y="224454"/>
                    </a:cubicBezTo>
                    <a:cubicBezTo>
                      <a:pt x="1760934" y="224454"/>
                      <a:pt x="1761744" y="224050"/>
                      <a:pt x="1763363" y="224050"/>
                    </a:cubicBezTo>
                    <a:cubicBezTo>
                      <a:pt x="1771460" y="223240"/>
                      <a:pt x="1781985" y="222430"/>
                      <a:pt x="1792510" y="222835"/>
                    </a:cubicBezTo>
                    <a:cubicBezTo>
                      <a:pt x="1803035" y="222835"/>
                      <a:pt x="1813965" y="223240"/>
                      <a:pt x="1822061" y="224050"/>
                    </a:cubicBezTo>
                    <a:cubicBezTo>
                      <a:pt x="1823275" y="224050"/>
                      <a:pt x="1824490" y="224454"/>
                      <a:pt x="1825704" y="224454"/>
                    </a:cubicBezTo>
                    <a:cubicBezTo>
                      <a:pt x="1826109" y="224859"/>
                      <a:pt x="1826109" y="225669"/>
                      <a:pt x="1826109" y="226074"/>
                    </a:cubicBezTo>
                    <a:cubicBezTo>
                      <a:pt x="1828538" y="230122"/>
                      <a:pt x="1832586" y="231741"/>
                      <a:pt x="1837039" y="230931"/>
                    </a:cubicBezTo>
                    <a:cubicBezTo>
                      <a:pt x="1837849" y="231741"/>
                      <a:pt x="1838254" y="232955"/>
                      <a:pt x="1839063" y="233765"/>
                    </a:cubicBezTo>
                    <a:cubicBezTo>
                      <a:pt x="1843516" y="240242"/>
                      <a:pt x="1849588" y="249148"/>
                      <a:pt x="1854851" y="258459"/>
                    </a:cubicBezTo>
                    <a:cubicBezTo>
                      <a:pt x="1860114" y="267769"/>
                      <a:pt x="1865376" y="277080"/>
                      <a:pt x="1868615" y="284367"/>
                    </a:cubicBezTo>
                    <a:cubicBezTo>
                      <a:pt x="1869019" y="285581"/>
                      <a:pt x="1869829" y="286391"/>
                      <a:pt x="1870234" y="287605"/>
                    </a:cubicBezTo>
                    <a:cubicBezTo>
                      <a:pt x="1867400" y="290844"/>
                      <a:pt x="1866995" y="295701"/>
                      <a:pt x="1869019" y="299345"/>
                    </a:cubicBezTo>
                    <a:cubicBezTo>
                      <a:pt x="1869424" y="300154"/>
                      <a:pt x="1869829" y="300559"/>
                      <a:pt x="1870234" y="300964"/>
                    </a:cubicBezTo>
                    <a:cubicBezTo>
                      <a:pt x="1869829" y="302178"/>
                      <a:pt x="1869424" y="302988"/>
                      <a:pt x="1869019" y="304202"/>
                    </a:cubicBezTo>
                    <a:cubicBezTo>
                      <a:pt x="1865781" y="311489"/>
                      <a:pt x="1860923" y="321205"/>
                      <a:pt x="1855660" y="330515"/>
                    </a:cubicBezTo>
                    <a:cubicBezTo>
                      <a:pt x="1850398" y="339826"/>
                      <a:pt x="1844731" y="348732"/>
                      <a:pt x="1839873" y="355209"/>
                    </a:cubicBezTo>
                    <a:cubicBezTo>
                      <a:pt x="1839063" y="356423"/>
                      <a:pt x="1838659" y="357233"/>
                      <a:pt x="1837849" y="358042"/>
                    </a:cubicBezTo>
                    <a:cubicBezTo>
                      <a:pt x="1835420" y="357638"/>
                      <a:pt x="1832991" y="357638"/>
                      <a:pt x="1830562" y="359257"/>
                    </a:cubicBezTo>
                    <a:cubicBezTo>
                      <a:pt x="1828133" y="360471"/>
                      <a:pt x="1826919" y="362495"/>
                      <a:pt x="1826109" y="364924"/>
                    </a:cubicBezTo>
                    <a:cubicBezTo>
                      <a:pt x="1824895" y="364924"/>
                      <a:pt x="1823680" y="365329"/>
                      <a:pt x="1822466" y="365329"/>
                    </a:cubicBezTo>
                    <a:cubicBezTo>
                      <a:pt x="1814370" y="366139"/>
                      <a:pt x="1803845" y="366948"/>
                      <a:pt x="1793319" y="366948"/>
                    </a:cubicBezTo>
                    <a:cubicBezTo>
                      <a:pt x="1782794" y="366948"/>
                      <a:pt x="1771864" y="366948"/>
                      <a:pt x="1763768" y="366139"/>
                    </a:cubicBezTo>
                    <a:cubicBezTo>
                      <a:pt x="1761744" y="366139"/>
                      <a:pt x="1760125" y="365734"/>
                      <a:pt x="1758505" y="365734"/>
                    </a:cubicBezTo>
                    <a:cubicBezTo>
                      <a:pt x="1758505" y="365329"/>
                      <a:pt x="1758505" y="364924"/>
                      <a:pt x="1758101" y="364924"/>
                    </a:cubicBezTo>
                    <a:cubicBezTo>
                      <a:pt x="1756077" y="361686"/>
                      <a:pt x="1752433" y="360067"/>
                      <a:pt x="1749195" y="360067"/>
                    </a:cubicBezTo>
                    <a:cubicBezTo>
                      <a:pt x="1748385" y="358852"/>
                      <a:pt x="1747576" y="357638"/>
                      <a:pt x="1746361" y="356423"/>
                    </a:cubicBezTo>
                    <a:cubicBezTo>
                      <a:pt x="1741504" y="349946"/>
                      <a:pt x="1735836" y="341040"/>
                      <a:pt x="1730574" y="331730"/>
                    </a:cubicBezTo>
                    <a:cubicBezTo>
                      <a:pt x="1725311" y="322419"/>
                      <a:pt x="1720048" y="313108"/>
                      <a:pt x="1716810" y="305822"/>
                    </a:cubicBezTo>
                    <a:cubicBezTo>
                      <a:pt x="1716405" y="304607"/>
                      <a:pt x="1716000" y="303798"/>
                      <a:pt x="1715191" y="302583"/>
                    </a:cubicBezTo>
                    <a:cubicBezTo>
                      <a:pt x="1718024" y="299345"/>
                      <a:pt x="1718834" y="294487"/>
                      <a:pt x="1716405" y="290439"/>
                    </a:cubicBezTo>
                    <a:cubicBezTo>
                      <a:pt x="1716000" y="289629"/>
                      <a:pt x="1715595" y="289224"/>
                      <a:pt x="1715191" y="288820"/>
                    </a:cubicBezTo>
                    <a:cubicBezTo>
                      <a:pt x="1715595" y="287605"/>
                      <a:pt x="1716405" y="286795"/>
                      <a:pt x="1716810" y="285581"/>
                    </a:cubicBezTo>
                    <a:close/>
                    <a:moveTo>
                      <a:pt x="1545574" y="121632"/>
                    </a:moveTo>
                    <a:cubicBezTo>
                      <a:pt x="1540716" y="115155"/>
                      <a:pt x="1536668" y="108678"/>
                      <a:pt x="1533430" y="103415"/>
                    </a:cubicBezTo>
                    <a:cubicBezTo>
                      <a:pt x="1533025" y="102606"/>
                      <a:pt x="1532620" y="101796"/>
                      <a:pt x="1532215" y="100987"/>
                    </a:cubicBezTo>
                    <a:cubicBezTo>
                      <a:pt x="1534239" y="98153"/>
                      <a:pt x="1534239" y="94914"/>
                      <a:pt x="1532215" y="92081"/>
                    </a:cubicBezTo>
                    <a:cubicBezTo>
                      <a:pt x="1531810" y="91676"/>
                      <a:pt x="1531406" y="91271"/>
                      <a:pt x="1531001" y="90866"/>
                    </a:cubicBezTo>
                    <a:cubicBezTo>
                      <a:pt x="1531406" y="90057"/>
                      <a:pt x="1531406" y="89247"/>
                      <a:pt x="1531810" y="88437"/>
                    </a:cubicBezTo>
                    <a:cubicBezTo>
                      <a:pt x="1533835" y="82770"/>
                      <a:pt x="1536668" y="75483"/>
                      <a:pt x="1539907" y="68197"/>
                    </a:cubicBezTo>
                    <a:cubicBezTo>
                      <a:pt x="1543145" y="60910"/>
                      <a:pt x="1547194" y="54028"/>
                      <a:pt x="1550027" y="48766"/>
                    </a:cubicBezTo>
                    <a:cubicBezTo>
                      <a:pt x="1550432" y="47956"/>
                      <a:pt x="1550837" y="47146"/>
                      <a:pt x="1551242" y="46337"/>
                    </a:cubicBezTo>
                    <a:cubicBezTo>
                      <a:pt x="1552861" y="46337"/>
                      <a:pt x="1554885" y="45932"/>
                      <a:pt x="1556504" y="45122"/>
                    </a:cubicBezTo>
                    <a:cubicBezTo>
                      <a:pt x="1558123" y="43908"/>
                      <a:pt x="1558933" y="42289"/>
                      <a:pt x="1559338" y="40265"/>
                    </a:cubicBezTo>
                    <a:cubicBezTo>
                      <a:pt x="1560147" y="40265"/>
                      <a:pt x="1560957" y="39860"/>
                      <a:pt x="1561767" y="39860"/>
                    </a:cubicBezTo>
                    <a:cubicBezTo>
                      <a:pt x="1567839" y="38645"/>
                      <a:pt x="1575530" y="37431"/>
                      <a:pt x="1583627" y="37026"/>
                    </a:cubicBezTo>
                    <a:cubicBezTo>
                      <a:pt x="1591723" y="36217"/>
                      <a:pt x="1599414" y="35812"/>
                      <a:pt x="1605486" y="35812"/>
                    </a:cubicBezTo>
                    <a:cubicBezTo>
                      <a:pt x="1606701" y="35812"/>
                      <a:pt x="1607510" y="35812"/>
                      <a:pt x="1608320" y="35812"/>
                    </a:cubicBezTo>
                    <a:cubicBezTo>
                      <a:pt x="1608320" y="36217"/>
                      <a:pt x="1608725" y="36621"/>
                      <a:pt x="1608725" y="37026"/>
                    </a:cubicBezTo>
                    <a:cubicBezTo>
                      <a:pt x="1610749" y="39860"/>
                      <a:pt x="1613988" y="40669"/>
                      <a:pt x="1617226" y="39860"/>
                    </a:cubicBezTo>
                    <a:cubicBezTo>
                      <a:pt x="1617631" y="40669"/>
                      <a:pt x="1618440" y="41074"/>
                      <a:pt x="1618845" y="41884"/>
                    </a:cubicBezTo>
                    <a:cubicBezTo>
                      <a:pt x="1622893" y="46337"/>
                      <a:pt x="1627751" y="52814"/>
                      <a:pt x="1632204" y="59291"/>
                    </a:cubicBezTo>
                    <a:cubicBezTo>
                      <a:pt x="1636657" y="65768"/>
                      <a:pt x="1641110" y="72245"/>
                      <a:pt x="1644349" y="77507"/>
                    </a:cubicBezTo>
                    <a:cubicBezTo>
                      <a:pt x="1644753" y="78317"/>
                      <a:pt x="1645158" y="79127"/>
                      <a:pt x="1645563" y="79936"/>
                    </a:cubicBezTo>
                    <a:cubicBezTo>
                      <a:pt x="1643944" y="82365"/>
                      <a:pt x="1643539" y="86008"/>
                      <a:pt x="1645563" y="88842"/>
                    </a:cubicBezTo>
                    <a:cubicBezTo>
                      <a:pt x="1645968" y="89247"/>
                      <a:pt x="1646373" y="89652"/>
                      <a:pt x="1646777" y="90057"/>
                    </a:cubicBezTo>
                    <a:cubicBezTo>
                      <a:pt x="1646373" y="90866"/>
                      <a:pt x="1646373" y="91676"/>
                      <a:pt x="1645968" y="92485"/>
                    </a:cubicBezTo>
                    <a:cubicBezTo>
                      <a:pt x="1643944" y="98153"/>
                      <a:pt x="1641110" y="105439"/>
                      <a:pt x="1637871" y="112726"/>
                    </a:cubicBezTo>
                    <a:cubicBezTo>
                      <a:pt x="1634633" y="120013"/>
                      <a:pt x="1630990" y="126895"/>
                      <a:pt x="1627751" y="132157"/>
                    </a:cubicBezTo>
                    <a:cubicBezTo>
                      <a:pt x="1627346" y="132967"/>
                      <a:pt x="1626941" y="133776"/>
                      <a:pt x="1626537" y="134586"/>
                    </a:cubicBezTo>
                    <a:cubicBezTo>
                      <a:pt x="1624513" y="134586"/>
                      <a:pt x="1622893" y="134586"/>
                      <a:pt x="1621274" y="135800"/>
                    </a:cubicBezTo>
                    <a:cubicBezTo>
                      <a:pt x="1619655" y="137015"/>
                      <a:pt x="1618845" y="138634"/>
                      <a:pt x="1618440" y="140253"/>
                    </a:cubicBezTo>
                    <a:cubicBezTo>
                      <a:pt x="1617631" y="140253"/>
                      <a:pt x="1616821" y="140658"/>
                      <a:pt x="1615607" y="140658"/>
                    </a:cubicBezTo>
                    <a:cubicBezTo>
                      <a:pt x="1609535" y="141873"/>
                      <a:pt x="1601843" y="143087"/>
                      <a:pt x="1593747" y="143897"/>
                    </a:cubicBezTo>
                    <a:cubicBezTo>
                      <a:pt x="1585651" y="144706"/>
                      <a:pt x="1577959" y="145111"/>
                      <a:pt x="1571887" y="145111"/>
                    </a:cubicBezTo>
                    <a:cubicBezTo>
                      <a:pt x="1570268" y="145111"/>
                      <a:pt x="1569053" y="145111"/>
                      <a:pt x="1567839" y="145111"/>
                    </a:cubicBezTo>
                    <a:cubicBezTo>
                      <a:pt x="1567839" y="144706"/>
                      <a:pt x="1567839" y="144706"/>
                      <a:pt x="1567434" y="144301"/>
                    </a:cubicBezTo>
                    <a:cubicBezTo>
                      <a:pt x="1565815" y="141873"/>
                      <a:pt x="1562981" y="141063"/>
                      <a:pt x="1560147" y="141063"/>
                    </a:cubicBezTo>
                    <a:cubicBezTo>
                      <a:pt x="1559338" y="140253"/>
                      <a:pt x="1558933" y="139444"/>
                      <a:pt x="1558123" y="138634"/>
                    </a:cubicBezTo>
                    <a:cubicBezTo>
                      <a:pt x="1555290" y="134586"/>
                      <a:pt x="1550432" y="128109"/>
                      <a:pt x="1545574" y="121632"/>
                    </a:cubicBezTo>
                    <a:close/>
                    <a:moveTo>
                      <a:pt x="1399842" y="374235"/>
                    </a:moveTo>
                    <a:cubicBezTo>
                      <a:pt x="1390936" y="362091"/>
                      <a:pt x="1382840" y="349541"/>
                      <a:pt x="1377172" y="339421"/>
                    </a:cubicBezTo>
                    <a:cubicBezTo>
                      <a:pt x="1376363" y="337802"/>
                      <a:pt x="1375553" y="336587"/>
                      <a:pt x="1374743" y="334968"/>
                    </a:cubicBezTo>
                    <a:cubicBezTo>
                      <a:pt x="1378387" y="330110"/>
                      <a:pt x="1378791" y="322824"/>
                      <a:pt x="1375148" y="317561"/>
                    </a:cubicBezTo>
                    <a:cubicBezTo>
                      <a:pt x="1374339" y="316752"/>
                      <a:pt x="1373934" y="315942"/>
                      <a:pt x="1373124" y="315132"/>
                    </a:cubicBezTo>
                    <a:cubicBezTo>
                      <a:pt x="1373529" y="313513"/>
                      <a:pt x="1373934" y="312299"/>
                      <a:pt x="1374743" y="310679"/>
                    </a:cubicBezTo>
                    <a:cubicBezTo>
                      <a:pt x="1378387" y="299749"/>
                      <a:pt x="1384054" y="285986"/>
                      <a:pt x="1390531" y="272222"/>
                    </a:cubicBezTo>
                    <a:cubicBezTo>
                      <a:pt x="1397008" y="258459"/>
                      <a:pt x="1403890" y="245100"/>
                      <a:pt x="1409557" y="234979"/>
                    </a:cubicBezTo>
                    <a:cubicBezTo>
                      <a:pt x="1410367" y="233360"/>
                      <a:pt x="1411176" y="232146"/>
                      <a:pt x="1411986" y="230527"/>
                    </a:cubicBezTo>
                    <a:cubicBezTo>
                      <a:pt x="1415629" y="230931"/>
                      <a:pt x="1418868" y="230122"/>
                      <a:pt x="1422106" y="227693"/>
                    </a:cubicBezTo>
                    <a:cubicBezTo>
                      <a:pt x="1425345" y="225264"/>
                      <a:pt x="1427369" y="222025"/>
                      <a:pt x="1427774" y="218787"/>
                    </a:cubicBezTo>
                    <a:cubicBezTo>
                      <a:pt x="1429393" y="218382"/>
                      <a:pt x="1431012" y="217977"/>
                      <a:pt x="1432631" y="217573"/>
                    </a:cubicBezTo>
                    <a:cubicBezTo>
                      <a:pt x="1443966" y="215144"/>
                      <a:pt x="1458944" y="213120"/>
                      <a:pt x="1473922" y="211905"/>
                    </a:cubicBezTo>
                    <a:cubicBezTo>
                      <a:pt x="1488900" y="210691"/>
                      <a:pt x="1504283" y="209881"/>
                      <a:pt x="1515618" y="209881"/>
                    </a:cubicBezTo>
                    <a:cubicBezTo>
                      <a:pt x="1517237" y="209881"/>
                      <a:pt x="1518857" y="209881"/>
                      <a:pt x="1520476" y="209881"/>
                    </a:cubicBezTo>
                    <a:cubicBezTo>
                      <a:pt x="1520881" y="210691"/>
                      <a:pt x="1521285" y="211500"/>
                      <a:pt x="1521690" y="212310"/>
                    </a:cubicBezTo>
                    <a:cubicBezTo>
                      <a:pt x="1525334" y="217573"/>
                      <a:pt x="1531810" y="219597"/>
                      <a:pt x="1537478" y="217977"/>
                    </a:cubicBezTo>
                    <a:cubicBezTo>
                      <a:pt x="1538692" y="219192"/>
                      <a:pt x="1539502" y="220406"/>
                      <a:pt x="1540716" y="221621"/>
                    </a:cubicBezTo>
                    <a:cubicBezTo>
                      <a:pt x="1548003" y="230122"/>
                      <a:pt x="1557314" y="242266"/>
                      <a:pt x="1566220" y="254410"/>
                    </a:cubicBezTo>
                    <a:cubicBezTo>
                      <a:pt x="1575125" y="266555"/>
                      <a:pt x="1583222" y="279509"/>
                      <a:pt x="1588889" y="289224"/>
                    </a:cubicBezTo>
                    <a:cubicBezTo>
                      <a:pt x="1589699" y="290844"/>
                      <a:pt x="1590508" y="292058"/>
                      <a:pt x="1591318" y="293677"/>
                    </a:cubicBezTo>
                    <a:cubicBezTo>
                      <a:pt x="1588080" y="298535"/>
                      <a:pt x="1587675" y="305417"/>
                      <a:pt x="1591318" y="310679"/>
                    </a:cubicBezTo>
                    <a:cubicBezTo>
                      <a:pt x="1592128" y="311489"/>
                      <a:pt x="1592532" y="312299"/>
                      <a:pt x="1593342" y="313108"/>
                    </a:cubicBezTo>
                    <a:cubicBezTo>
                      <a:pt x="1592937" y="314728"/>
                      <a:pt x="1592532" y="315942"/>
                      <a:pt x="1591723" y="317561"/>
                    </a:cubicBezTo>
                    <a:cubicBezTo>
                      <a:pt x="1588080" y="328491"/>
                      <a:pt x="1582412" y="342660"/>
                      <a:pt x="1576340" y="356423"/>
                    </a:cubicBezTo>
                    <a:cubicBezTo>
                      <a:pt x="1569863" y="370187"/>
                      <a:pt x="1562981" y="383546"/>
                      <a:pt x="1556909" y="393261"/>
                    </a:cubicBezTo>
                    <a:cubicBezTo>
                      <a:pt x="1556099" y="394880"/>
                      <a:pt x="1555290" y="396095"/>
                      <a:pt x="1554480" y="397309"/>
                    </a:cubicBezTo>
                    <a:cubicBezTo>
                      <a:pt x="1550837" y="396904"/>
                      <a:pt x="1547194" y="397714"/>
                      <a:pt x="1543955" y="400143"/>
                    </a:cubicBezTo>
                    <a:cubicBezTo>
                      <a:pt x="1540716" y="402167"/>
                      <a:pt x="1539097" y="405406"/>
                      <a:pt x="1538288" y="408644"/>
                    </a:cubicBezTo>
                    <a:cubicBezTo>
                      <a:pt x="1536668" y="409049"/>
                      <a:pt x="1535049" y="409454"/>
                      <a:pt x="1533430" y="409454"/>
                    </a:cubicBezTo>
                    <a:cubicBezTo>
                      <a:pt x="1522095" y="411883"/>
                      <a:pt x="1507117" y="413907"/>
                      <a:pt x="1492139" y="415526"/>
                    </a:cubicBezTo>
                    <a:cubicBezTo>
                      <a:pt x="1477161" y="417145"/>
                      <a:pt x="1461778" y="417955"/>
                      <a:pt x="1450443" y="417955"/>
                    </a:cubicBezTo>
                    <a:cubicBezTo>
                      <a:pt x="1447610" y="417955"/>
                      <a:pt x="1445181" y="417955"/>
                      <a:pt x="1442752" y="417955"/>
                    </a:cubicBezTo>
                    <a:cubicBezTo>
                      <a:pt x="1442347" y="417550"/>
                      <a:pt x="1442347" y="417145"/>
                      <a:pt x="1441942" y="416740"/>
                    </a:cubicBezTo>
                    <a:cubicBezTo>
                      <a:pt x="1438704" y="412287"/>
                      <a:pt x="1433441" y="410263"/>
                      <a:pt x="1428179" y="410668"/>
                    </a:cubicBezTo>
                    <a:cubicBezTo>
                      <a:pt x="1426964" y="409454"/>
                      <a:pt x="1425750" y="407834"/>
                      <a:pt x="1424130" y="406215"/>
                    </a:cubicBezTo>
                    <a:cubicBezTo>
                      <a:pt x="1418058" y="398524"/>
                      <a:pt x="1408343" y="386784"/>
                      <a:pt x="1399842" y="374235"/>
                    </a:cubicBezTo>
                    <a:close/>
                    <a:moveTo>
                      <a:pt x="1126593" y="644245"/>
                    </a:moveTo>
                    <a:cubicBezTo>
                      <a:pt x="1128212" y="641411"/>
                      <a:pt x="1129832" y="638982"/>
                      <a:pt x="1131451" y="636553"/>
                    </a:cubicBezTo>
                    <a:cubicBezTo>
                      <a:pt x="1137928" y="637363"/>
                      <a:pt x="1145215" y="636149"/>
                      <a:pt x="1151287" y="632101"/>
                    </a:cubicBezTo>
                    <a:cubicBezTo>
                      <a:pt x="1157359" y="628052"/>
                      <a:pt x="1161002" y="622385"/>
                      <a:pt x="1162622" y="615908"/>
                    </a:cubicBezTo>
                    <a:cubicBezTo>
                      <a:pt x="1165455" y="615503"/>
                      <a:pt x="1168694" y="614694"/>
                      <a:pt x="1171932" y="614289"/>
                    </a:cubicBezTo>
                    <a:cubicBezTo>
                      <a:pt x="1193387" y="610646"/>
                      <a:pt x="1221724" y="607407"/>
                      <a:pt x="1250466" y="605383"/>
                    </a:cubicBezTo>
                    <a:cubicBezTo>
                      <a:pt x="1279208" y="603359"/>
                      <a:pt x="1307949" y="602954"/>
                      <a:pt x="1329404" y="603764"/>
                    </a:cubicBezTo>
                    <a:cubicBezTo>
                      <a:pt x="1332643" y="603764"/>
                      <a:pt x="1335881" y="604168"/>
                      <a:pt x="1338715" y="604168"/>
                    </a:cubicBezTo>
                    <a:cubicBezTo>
                      <a:pt x="1339525" y="605788"/>
                      <a:pt x="1340334" y="607812"/>
                      <a:pt x="1341549" y="609431"/>
                    </a:cubicBezTo>
                    <a:cubicBezTo>
                      <a:pt x="1348430" y="619956"/>
                      <a:pt x="1360980" y="624004"/>
                      <a:pt x="1372314" y="620766"/>
                    </a:cubicBezTo>
                    <a:cubicBezTo>
                      <a:pt x="1374339" y="623195"/>
                      <a:pt x="1376363" y="625219"/>
                      <a:pt x="1378387" y="628052"/>
                    </a:cubicBezTo>
                    <a:cubicBezTo>
                      <a:pt x="1392150" y="644650"/>
                      <a:pt x="1409152" y="667724"/>
                      <a:pt x="1424940" y="692013"/>
                    </a:cubicBezTo>
                    <a:cubicBezTo>
                      <a:pt x="1440728" y="715897"/>
                      <a:pt x="1455301" y="740590"/>
                      <a:pt x="1465421" y="759616"/>
                    </a:cubicBezTo>
                    <a:cubicBezTo>
                      <a:pt x="1467445" y="763260"/>
                      <a:pt x="1469065" y="766498"/>
                      <a:pt x="1470684" y="769737"/>
                    </a:cubicBezTo>
                    <a:cubicBezTo>
                      <a:pt x="1466231" y="778643"/>
                      <a:pt x="1466231" y="789168"/>
                      <a:pt x="1472303" y="798074"/>
                    </a:cubicBezTo>
                    <a:cubicBezTo>
                      <a:pt x="1472708" y="798883"/>
                      <a:pt x="1473518" y="799693"/>
                      <a:pt x="1473922" y="800098"/>
                    </a:cubicBezTo>
                    <a:cubicBezTo>
                      <a:pt x="1472708" y="804146"/>
                      <a:pt x="1471089" y="808599"/>
                      <a:pt x="1469065" y="813457"/>
                    </a:cubicBezTo>
                    <a:cubicBezTo>
                      <a:pt x="1461373" y="833697"/>
                      <a:pt x="1450039" y="860010"/>
                      <a:pt x="1437084" y="885513"/>
                    </a:cubicBezTo>
                    <a:cubicBezTo>
                      <a:pt x="1424535" y="911016"/>
                      <a:pt x="1409962" y="936115"/>
                      <a:pt x="1398627" y="954736"/>
                    </a:cubicBezTo>
                    <a:cubicBezTo>
                      <a:pt x="1397008" y="957570"/>
                      <a:pt x="1395389" y="960403"/>
                      <a:pt x="1393770" y="962832"/>
                    </a:cubicBezTo>
                    <a:cubicBezTo>
                      <a:pt x="1387292" y="962023"/>
                      <a:pt x="1380411" y="963237"/>
                      <a:pt x="1374743" y="967285"/>
                    </a:cubicBezTo>
                    <a:cubicBezTo>
                      <a:pt x="1368671" y="971333"/>
                      <a:pt x="1364623" y="977406"/>
                      <a:pt x="1363004" y="983883"/>
                    </a:cubicBezTo>
                    <a:cubicBezTo>
                      <a:pt x="1360170" y="984287"/>
                      <a:pt x="1357336" y="985097"/>
                      <a:pt x="1354098" y="985502"/>
                    </a:cubicBezTo>
                    <a:cubicBezTo>
                      <a:pt x="1332643" y="989145"/>
                      <a:pt x="1304306" y="992788"/>
                      <a:pt x="1275564" y="994408"/>
                    </a:cubicBezTo>
                    <a:cubicBezTo>
                      <a:pt x="1246823" y="996027"/>
                      <a:pt x="1218081" y="996432"/>
                      <a:pt x="1196626" y="995622"/>
                    </a:cubicBezTo>
                    <a:cubicBezTo>
                      <a:pt x="1193387" y="995622"/>
                      <a:pt x="1190554" y="995217"/>
                      <a:pt x="1187315" y="995217"/>
                    </a:cubicBezTo>
                    <a:cubicBezTo>
                      <a:pt x="1186505" y="993193"/>
                      <a:pt x="1185696" y="991574"/>
                      <a:pt x="1184481" y="989955"/>
                    </a:cubicBezTo>
                    <a:cubicBezTo>
                      <a:pt x="1177600" y="979834"/>
                      <a:pt x="1165860" y="975786"/>
                      <a:pt x="1154525" y="978215"/>
                    </a:cubicBezTo>
                    <a:cubicBezTo>
                      <a:pt x="1152501" y="975786"/>
                      <a:pt x="1150477" y="973358"/>
                      <a:pt x="1148453" y="970524"/>
                    </a:cubicBezTo>
                    <a:cubicBezTo>
                      <a:pt x="1135094" y="953522"/>
                      <a:pt x="1118092" y="930447"/>
                      <a:pt x="1102305" y="906563"/>
                    </a:cubicBezTo>
                    <a:cubicBezTo>
                      <a:pt x="1086517" y="882679"/>
                      <a:pt x="1071539" y="858391"/>
                      <a:pt x="1061014" y="839365"/>
                    </a:cubicBezTo>
                    <a:cubicBezTo>
                      <a:pt x="1059394" y="836531"/>
                      <a:pt x="1057775" y="833697"/>
                      <a:pt x="1056561" y="830863"/>
                    </a:cubicBezTo>
                    <a:cubicBezTo>
                      <a:pt x="1063442" y="821553"/>
                      <a:pt x="1063847" y="809004"/>
                      <a:pt x="1057370" y="798883"/>
                    </a:cubicBezTo>
                    <a:cubicBezTo>
                      <a:pt x="1056561" y="797264"/>
                      <a:pt x="1055346" y="796050"/>
                      <a:pt x="1054132" y="794835"/>
                    </a:cubicBezTo>
                    <a:cubicBezTo>
                      <a:pt x="1055346" y="792001"/>
                      <a:pt x="1056156" y="789168"/>
                      <a:pt x="1057370" y="785929"/>
                    </a:cubicBezTo>
                    <a:cubicBezTo>
                      <a:pt x="1065062" y="765689"/>
                      <a:pt x="1076397" y="739376"/>
                      <a:pt x="1088946" y="713468"/>
                    </a:cubicBezTo>
                    <a:cubicBezTo>
                      <a:pt x="1101090" y="687560"/>
                      <a:pt x="1114854" y="662461"/>
                      <a:pt x="1126593" y="644245"/>
                    </a:cubicBezTo>
                    <a:close/>
                    <a:moveTo>
                      <a:pt x="834319" y="149159"/>
                    </a:moveTo>
                    <a:cubicBezTo>
                      <a:pt x="831890" y="148754"/>
                      <a:pt x="829461" y="149159"/>
                      <a:pt x="827437" y="150778"/>
                    </a:cubicBezTo>
                    <a:cubicBezTo>
                      <a:pt x="825008" y="152398"/>
                      <a:pt x="823794" y="154422"/>
                      <a:pt x="823389" y="156851"/>
                    </a:cubicBezTo>
                    <a:cubicBezTo>
                      <a:pt x="822174" y="157255"/>
                      <a:pt x="821365" y="157255"/>
                      <a:pt x="820150" y="157660"/>
                    </a:cubicBezTo>
                    <a:cubicBezTo>
                      <a:pt x="812054" y="158875"/>
                      <a:pt x="801529" y="160494"/>
                      <a:pt x="791004" y="160899"/>
                    </a:cubicBezTo>
                    <a:cubicBezTo>
                      <a:pt x="780479" y="161708"/>
                      <a:pt x="769549" y="161708"/>
                      <a:pt x="761857" y="161304"/>
                    </a:cubicBezTo>
                    <a:cubicBezTo>
                      <a:pt x="760643" y="161304"/>
                      <a:pt x="759428" y="161304"/>
                      <a:pt x="758214" y="161304"/>
                    </a:cubicBezTo>
                    <a:cubicBezTo>
                      <a:pt x="757809" y="160494"/>
                      <a:pt x="757809" y="160089"/>
                      <a:pt x="757404" y="159280"/>
                    </a:cubicBezTo>
                    <a:cubicBezTo>
                      <a:pt x="754975" y="155636"/>
                      <a:pt x="750522" y="154017"/>
                      <a:pt x="746474" y="154827"/>
                    </a:cubicBezTo>
                    <a:cubicBezTo>
                      <a:pt x="745665" y="154017"/>
                      <a:pt x="744855" y="153207"/>
                      <a:pt x="744045" y="151993"/>
                    </a:cubicBezTo>
                    <a:cubicBezTo>
                      <a:pt x="739188" y="145516"/>
                      <a:pt x="732711" y="137015"/>
                      <a:pt x="727043" y="128109"/>
                    </a:cubicBezTo>
                    <a:cubicBezTo>
                      <a:pt x="720971" y="119203"/>
                      <a:pt x="715709" y="110297"/>
                      <a:pt x="711660" y="103011"/>
                    </a:cubicBezTo>
                    <a:cubicBezTo>
                      <a:pt x="710851" y="101796"/>
                      <a:pt x="710446" y="100987"/>
                      <a:pt x="710041" y="99772"/>
                    </a:cubicBezTo>
                    <a:cubicBezTo>
                      <a:pt x="712470" y="96534"/>
                      <a:pt x="712875" y="91676"/>
                      <a:pt x="710446" y="88033"/>
                    </a:cubicBezTo>
                    <a:cubicBezTo>
                      <a:pt x="710041" y="87628"/>
                      <a:pt x="709636" y="87223"/>
                      <a:pt x="709232" y="86818"/>
                    </a:cubicBezTo>
                    <a:cubicBezTo>
                      <a:pt x="709636" y="85604"/>
                      <a:pt x="710041" y="84794"/>
                      <a:pt x="710446" y="83175"/>
                    </a:cubicBezTo>
                    <a:cubicBezTo>
                      <a:pt x="713280" y="75483"/>
                      <a:pt x="717328" y="65768"/>
                      <a:pt x="722186" y="56457"/>
                    </a:cubicBezTo>
                    <a:cubicBezTo>
                      <a:pt x="726639" y="46742"/>
                      <a:pt x="731901" y="37431"/>
                      <a:pt x="736354" y="30549"/>
                    </a:cubicBezTo>
                    <a:cubicBezTo>
                      <a:pt x="737164" y="29335"/>
                      <a:pt x="737568" y="28525"/>
                      <a:pt x="738378" y="27715"/>
                    </a:cubicBezTo>
                    <a:cubicBezTo>
                      <a:pt x="740807" y="28120"/>
                      <a:pt x="743236" y="27715"/>
                      <a:pt x="745665" y="26096"/>
                    </a:cubicBezTo>
                    <a:cubicBezTo>
                      <a:pt x="746474" y="25691"/>
                      <a:pt x="746879" y="25287"/>
                      <a:pt x="747284" y="24477"/>
                    </a:cubicBezTo>
                    <a:cubicBezTo>
                      <a:pt x="747284" y="24477"/>
                      <a:pt x="747284" y="24477"/>
                      <a:pt x="747284" y="24477"/>
                    </a:cubicBezTo>
                    <a:cubicBezTo>
                      <a:pt x="748094" y="23667"/>
                      <a:pt x="748903" y="22858"/>
                      <a:pt x="749308" y="21643"/>
                    </a:cubicBezTo>
                    <a:cubicBezTo>
                      <a:pt x="749308" y="21238"/>
                      <a:pt x="749713" y="21238"/>
                      <a:pt x="749713" y="20834"/>
                    </a:cubicBezTo>
                    <a:cubicBezTo>
                      <a:pt x="749713" y="20429"/>
                      <a:pt x="750118" y="20429"/>
                      <a:pt x="750118" y="20024"/>
                    </a:cubicBezTo>
                    <a:cubicBezTo>
                      <a:pt x="751332" y="19619"/>
                      <a:pt x="752142" y="19619"/>
                      <a:pt x="753761" y="19214"/>
                    </a:cubicBezTo>
                    <a:cubicBezTo>
                      <a:pt x="761857" y="18000"/>
                      <a:pt x="772382" y="16786"/>
                      <a:pt x="782907" y="15976"/>
                    </a:cubicBezTo>
                    <a:cubicBezTo>
                      <a:pt x="793433" y="15166"/>
                      <a:pt x="804362" y="15166"/>
                      <a:pt x="812054" y="15571"/>
                    </a:cubicBezTo>
                    <a:cubicBezTo>
                      <a:pt x="813268" y="15571"/>
                      <a:pt x="814483" y="15571"/>
                      <a:pt x="815697" y="15571"/>
                    </a:cubicBezTo>
                    <a:cubicBezTo>
                      <a:pt x="816102" y="16381"/>
                      <a:pt x="816102" y="16786"/>
                      <a:pt x="816507" y="17595"/>
                    </a:cubicBezTo>
                    <a:cubicBezTo>
                      <a:pt x="818936" y="21238"/>
                      <a:pt x="823794" y="22858"/>
                      <a:pt x="827842" y="21643"/>
                    </a:cubicBezTo>
                    <a:cubicBezTo>
                      <a:pt x="828651" y="22453"/>
                      <a:pt x="829461" y="23263"/>
                      <a:pt x="830270" y="24477"/>
                    </a:cubicBezTo>
                    <a:cubicBezTo>
                      <a:pt x="835533" y="30549"/>
                      <a:pt x="841605" y="39050"/>
                      <a:pt x="847677" y="47956"/>
                    </a:cubicBezTo>
                    <a:cubicBezTo>
                      <a:pt x="853750" y="56862"/>
                      <a:pt x="859012" y="66173"/>
                      <a:pt x="862655" y="73054"/>
                    </a:cubicBezTo>
                    <a:cubicBezTo>
                      <a:pt x="863465" y="74674"/>
                      <a:pt x="864275" y="75888"/>
                      <a:pt x="864679" y="77103"/>
                    </a:cubicBezTo>
                    <a:cubicBezTo>
                      <a:pt x="863060" y="80341"/>
                      <a:pt x="863060" y="84389"/>
                      <a:pt x="865084" y="87628"/>
                    </a:cubicBezTo>
                    <a:cubicBezTo>
                      <a:pt x="865084" y="88033"/>
                      <a:pt x="865489" y="88033"/>
                      <a:pt x="865894" y="88437"/>
                    </a:cubicBezTo>
                    <a:cubicBezTo>
                      <a:pt x="865489" y="90057"/>
                      <a:pt x="864679" y="91676"/>
                      <a:pt x="864275" y="93700"/>
                    </a:cubicBezTo>
                    <a:cubicBezTo>
                      <a:pt x="861441" y="101391"/>
                      <a:pt x="857393" y="111107"/>
                      <a:pt x="852535" y="120418"/>
                    </a:cubicBezTo>
                    <a:cubicBezTo>
                      <a:pt x="847677" y="130133"/>
                      <a:pt x="842415" y="139039"/>
                      <a:pt x="838367" y="145921"/>
                    </a:cubicBezTo>
                    <a:cubicBezTo>
                      <a:pt x="835533" y="147135"/>
                      <a:pt x="835128" y="148350"/>
                      <a:pt x="834319" y="149159"/>
                    </a:cubicBezTo>
                    <a:close/>
                    <a:moveTo>
                      <a:pt x="993005" y="212715"/>
                    </a:moveTo>
                    <a:cubicBezTo>
                      <a:pt x="985719" y="201785"/>
                      <a:pt x="978837" y="190450"/>
                      <a:pt x="973979" y="181544"/>
                    </a:cubicBezTo>
                    <a:cubicBezTo>
                      <a:pt x="973169" y="180330"/>
                      <a:pt x="972360" y="178711"/>
                      <a:pt x="971955" y="177496"/>
                    </a:cubicBezTo>
                    <a:cubicBezTo>
                      <a:pt x="975193" y="173043"/>
                      <a:pt x="975598" y="167376"/>
                      <a:pt x="972360" y="162518"/>
                    </a:cubicBezTo>
                    <a:cubicBezTo>
                      <a:pt x="971955" y="161708"/>
                      <a:pt x="971145" y="161304"/>
                      <a:pt x="970740" y="160899"/>
                    </a:cubicBezTo>
                    <a:cubicBezTo>
                      <a:pt x="971145" y="159684"/>
                      <a:pt x="971955" y="158065"/>
                      <a:pt x="972360" y="156446"/>
                    </a:cubicBezTo>
                    <a:cubicBezTo>
                      <a:pt x="976003" y="147135"/>
                      <a:pt x="981266" y="134991"/>
                      <a:pt x="986933" y="122846"/>
                    </a:cubicBezTo>
                    <a:cubicBezTo>
                      <a:pt x="992600" y="110702"/>
                      <a:pt x="999077" y="99367"/>
                      <a:pt x="1004340" y="90866"/>
                    </a:cubicBezTo>
                    <a:cubicBezTo>
                      <a:pt x="1005149" y="89652"/>
                      <a:pt x="1005959" y="88437"/>
                      <a:pt x="1006769" y="87223"/>
                    </a:cubicBezTo>
                    <a:cubicBezTo>
                      <a:pt x="1010007" y="87628"/>
                      <a:pt x="1013246" y="87223"/>
                      <a:pt x="1015675" y="85199"/>
                    </a:cubicBezTo>
                    <a:cubicBezTo>
                      <a:pt x="1018508" y="83580"/>
                      <a:pt x="1020128" y="80746"/>
                      <a:pt x="1020937" y="77912"/>
                    </a:cubicBezTo>
                    <a:cubicBezTo>
                      <a:pt x="1022152" y="77507"/>
                      <a:pt x="1023771" y="77507"/>
                      <a:pt x="1025390" y="77103"/>
                    </a:cubicBezTo>
                    <a:cubicBezTo>
                      <a:pt x="1035106" y="75483"/>
                      <a:pt x="1048464" y="73864"/>
                      <a:pt x="1061823" y="73054"/>
                    </a:cubicBezTo>
                    <a:cubicBezTo>
                      <a:pt x="1075182" y="72245"/>
                      <a:pt x="1088541" y="71840"/>
                      <a:pt x="1098256" y="72245"/>
                    </a:cubicBezTo>
                    <a:cubicBezTo>
                      <a:pt x="1099876" y="72245"/>
                      <a:pt x="1101495" y="72245"/>
                      <a:pt x="1102709" y="72650"/>
                    </a:cubicBezTo>
                    <a:cubicBezTo>
                      <a:pt x="1103114" y="73459"/>
                      <a:pt x="1103114" y="74269"/>
                      <a:pt x="1103519" y="75079"/>
                    </a:cubicBezTo>
                    <a:cubicBezTo>
                      <a:pt x="1106757" y="79936"/>
                      <a:pt x="1112425" y="81556"/>
                      <a:pt x="1117687" y="80341"/>
                    </a:cubicBezTo>
                    <a:cubicBezTo>
                      <a:pt x="1118497" y="81556"/>
                      <a:pt x="1119711" y="82365"/>
                      <a:pt x="1120521" y="83580"/>
                    </a:cubicBezTo>
                    <a:cubicBezTo>
                      <a:pt x="1126998" y="91271"/>
                      <a:pt x="1134690" y="101796"/>
                      <a:pt x="1141976" y="113131"/>
                    </a:cubicBezTo>
                    <a:cubicBezTo>
                      <a:pt x="1149263" y="124061"/>
                      <a:pt x="1156145" y="135800"/>
                      <a:pt x="1160597" y="144301"/>
                    </a:cubicBezTo>
                    <a:cubicBezTo>
                      <a:pt x="1161407" y="145921"/>
                      <a:pt x="1162217" y="147540"/>
                      <a:pt x="1163026" y="149159"/>
                    </a:cubicBezTo>
                    <a:cubicBezTo>
                      <a:pt x="1161002" y="153207"/>
                      <a:pt x="1161002" y="158065"/>
                      <a:pt x="1163836" y="162113"/>
                    </a:cubicBezTo>
                    <a:cubicBezTo>
                      <a:pt x="1164241" y="162518"/>
                      <a:pt x="1164646" y="162518"/>
                      <a:pt x="1164646" y="162923"/>
                    </a:cubicBezTo>
                    <a:cubicBezTo>
                      <a:pt x="1163836" y="164947"/>
                      <a:pt x="1163431" y="166971"/>
                      <a:pt x="1162217" y="169400"/>
                    </a:cubicBezTo>
                    <a:cubicBezTo>
                      <a:pt x="1158573" y="178711"/>
                      <a:pt x="1153311" y="190855"/>
                      <a:pt x="1147239" y="202999"/>
                    </a:cubicBezTo>
                    <a:cubicBezTo>
                      <a:pt x="1141167" y="214739"/>
                      <a:pt x="1134690" y="226478"/>
                      <a:pt x="1129427" y="234979"/>
                    </a:cubicBezTo>
                    <a:cubicBezTo>
                      <a:pt x="1128617" y="236194"/>
                      <a:pt x="1127808" y="237408"/>
                      <a:pt x="1126998" y="238623"/>
                    </a:cubicBezTo>
                    <a:cubicBezTo>
                      <a:pt x="1124164" y="238218"/>
                      <a:pt x="1120926" y="238623"/>
                      <a:pt x="1118092" y="240647"/>
                    </a:cubicBezTo>
                    <a:cubicBezTo>
                      <a:pt x="1115259" y="242671"/>
                      <a:pt x="1113639" y="245100"/>
                      <a:pt x="1112830" y="248338"/>
                    </a:cubicBezTo>
                    <a:cubicBezTo>
                      <a:pt x="1111615" y="248743"/>
                      <a:pt x="1109996" y="248743"/>
                      <a:pt x="1108377" y="249148"/>
                    </a:cubicBezTo>
                    <a:cubicBezTo>
                      <a:pt x="1098661" y="250767"/>
                      <a:pt x="1085302" y="252386"/>
                      <a:pt x="1071944" y="253196"/>
                    </a:cubicBezTo>
                    <a:cubicBezTo>
                      <a:pt x="1058585" y="254006"/>
                      <a:pt x="1045226" y="254006"/>
                      <a:pt x="1035510" y="253601"/>
                    </a:cubicBezTo>
                    <a:cubicBezTo>
                      <a:pt x="1033891" y="253601"/>
                      <a:pt x="1032272" y="253601"/>
                      <a:pt x="1031057" y="253196"/>
                    </a:cubicBezTo>
                    <a:cubicBezTo>
                      <a:pt x="1030653" y="252386"/>
                      <a:pt x="1030653" y="251577"/>
                      <a:pt x="1030248" y="250767"/>
                    </a:cubicBezTo>
                    <a:cubicBezTo>
                      <a:pt x="1027009" y="246314"/>
                      <a:pt x="1021747" y="244290"/>
                      <a:pt x="1016484" y="245505"/>
                    </a:cubicBezTo>
                    <a:cubicBezTo>
                      <a:pt x="1015675" y="244290"/>
                      <a:pt x="1014865" y="243481"/>
                      <a:pt x="1013651" y="241861"/>
                    </a:cubicBezTo>
                    <a:cubicBezTo>
                      <a:pt x="1008388" y="234575"/>
                      <a:pt x="1000697" y="224050"/>
                      <a:pt x="993005" y="212715"/>
                    </a:cubicBezTo>
                    <a:close/>
                    <a:moveTo>
                      <a:pt x="873990" y="349541"/>
                    </a:moveTo>
                    <a:cubicBezTo>
                      <a:pt x="877634" y="339826"/>
                      <a:pt x="882896" y="327682"/>
                      <a:pt x="888968" y="315537"/>
                    </a:cubicBezTo>
                    <a:cubicBezTo>
                      <a:pt x="894636" y="303393"/>
                      <a:pt x="901113" y="291248"/>
                      <a:pt x="906780" y="282747"/>
                    </a:cubicBezTo>
                    <a:cubicBezTo>
                      <a:pt x="907590" y="281533"/>
                      <a:pt x="908399" y="280318"/>
                      <a:pt x="909209" y="279104"/>
                    </a:cubicBezTo>
                    <a:cubicBezTo>
                      <a:pt x="912447" y="279509"/>
                      <a:pt x="915686" y="279104"/>
                      <a:pt x="918520" y="277080"/>
                    </a:cubicBezTo>
                    <a:cubicBezTo>
                      <a:pt x="921353" y="275056"/>
                      <a:pt x="922973" y="272627"/>
                      <a:pt x="923782" y="269389"/>
                    </a:cubicBezTo>
                    <a:cubicBezTo>
                      <a:pt x="924997" y="268984"/>
                      <a:pt x="926616" y="268984"/>
                      <a:pt x="928235" y="268579"/>
                    </a:cubicBezTo>
                    <a:cubicBezTo>
                      <a:pt x="938355" y="266960"/>
                      <a:pt x="951714" y="265340"/>
                      <a:pt x="965073" y="264531"/>
                    </a:cubicBezTo>
                    <a:cubicBezTo>
                      <a:pt x="978432" y="263721"/>
                      <a:pt x="992195" y="263316"/>
                      <a:pt x="1002316" y="263721"/>
                    </a:cubicBezTo>
                    <a:cubicBezTo>
                      <a:pt x="1003935" y="263721"/>
                      <a:pt x="1005554" y="263721"/>
                      <a:pt x="1006769" y="264126"/>
                    </a:cubicBezTo>
                    <a:cubicBezTo>
                      <a:pt x="1007174" y="264936"/>
                      <a:pt x="1007174" y="265745"/>
                      <a:pt x="1007578" y="266555"/>
                    </a:cubicBezTo>
                    <a:cubicBezTo>
                      <a:pt x="1010817" y="271413"/>
                      <a:pt x="1016889" y="273437"/>
                      <a:pt x="1022152" y="271817"/>
                    </a:cubicBezTo>
                    <a:cubicBezTo>
                      <a:pt x="1022961" y="273032"/>
                      <a:pt x="1024176" y="273841"/>
                      <a:pt x="1024985" y="275461"/>
                    </a:cubicBezTo>
                    <a:cubicBezTo>
                      <a:pt x="1031462" y="283152"/>
                      <a:pt x="1039559" y="294082"/>
                      <a:pt x="1046845" y="305417"/>
                    </a:cubicBezTo>
                    <a:cubicBezTo>
                      <a:pt x="1054132" y="316752"/>
                      <a:pt x="1061014" y="328491"/>
                      <a:pt x="1065871" y="337397"/>
                    </a:cubicBezTo>
                    <a:cubicBezTo>
                      <a:pt x="1066681" y="339016"/>
                      <a:pt x="1067491" y="340636"/>
                      <a:pt x="1068300" y="342255"/>
                    </a:cubicBezTo>
                    <a:cubicBezTo>
                      <a:pt x="1066276" y="346303"/>
                      <a:pt x="1066276" y="351161"/>
                      <a:pt x="1069110" y="355614"/>
                    </a:cubicBezTo>
                    <a:cubicBezTo>
                      <a:pt x="1069515" y="356018"/>
                      <a:pt x="1069920" y="356018"/>
                      <a:pt x="1069920" y="356423"/>
                    </a:cubicBezTo>
                    <a:cubicBezTo>
                      <a:pt x="1069110" y="358447"/>
                      <a:pt x="1068300" y="360471"/>
                      <a:pt x="1067491" y="362900"/>
                    </a:cubicBezTo>
                    <a:cubicBezTo>
                      <a:pt x="1063847" y="372616"/>
                      <a:pt x="1058585" y="384760"/>
                      <a:pt x="1052513" y="396904"/>
                    </a:cubicBezTo>
                    <a:cubicBezTo>
                      <a:pt x="1046440" y="409049"/>
                      <a:pt x="1039963" y="420788"/>
                      <a:pt x="1034296" y="429289"/>
                    </a:cubicBezTo>
                    <a:cubicBezTo>
                      <a:pt x="1033486" y="430909"/>
                      <a:pt x="1032677" y="431718"/>
                      <a:pt x="1031867" y="433338"/>
                    </a:cubicBezTo>
                    <a:cubicBezTo>
                      <a:pt x="1028629" y="432933"/>
                      <a:pt x="1025795" y="433338"/>
                      <a:pt x="1022961" y="435362"/>
                    </a:cubicBezTo>
                    <a:cubicBezTo>
                      <a:pt x="1020128" y="437386"/>
                      <a:pt x="1018508" y="440219"/>
                      <a:pt x="1017699" y="443053"/>
                    </a:cubicBezTo>
                    <a:cubicBezTo>
                      <a:pt x="1016484" y="443458"/>
                      <a:pt x="1014865" y="443458"/>
                      <a:pt x="1013246" y="443863"/>
                    </a:cubicBezTo>
                    <a:cubicBezTo>
                      <a:pt x="1003125" y="445482"/>
                      <a:pt x="989767" y="447101"/>
                      <a:pt x="976408" y="448316"/>
                    </a:cubicBezTo>
                    <a:cubicBezTo>
                      <a:pt x="963049" y="449125"/>
                      <a:pt x="949285" y="449125"/>
                      <a:pt x="939165" y="448720"/>
                    </a:cubicBezTo>
                    <a:cubicBezTo>
                      <a:pt x="937546" y="448720"/>
                      <a:pt x="935927" y="448720"/>
                      <a:pt x="934712" y="448316"/>
                    </a:cubicBezTo>
                    <a:cubicBezTo>
                      <a:pt x="934307" y="447506"/>
                      <a:pt x="934307" y="446696"/>
                      <a:pt x="933498" y="445887"/>
                    </a:cubicBezTo>
                    <a:cubicBezTo>
                      <a:pt x="930259" y="441029"/>
                      <a:pt x="924592" y="439410"/>
                      <a:pt x="919329" y="440624"/>
                    </a:cubicBezTo>
                    <a:cubicBezTo>
                      <a:pt x="918520" y="439410"/>
                      <a:pt x="917305" y="438195"/>
                      <a:pt x="916496" y="436981"/>
                    </a:cubicBezTo>
                    <a:cubicBezTo>
                      <a:pt x="910019" y="428885"/>
                      <a:pt x="902327" y="417955"/>
                      <a:pt x="894636" y="406620"/>
                    </a:cubicBezTo>
                    <a:cubicBezTo>
                      <a:pt x="886944" y="395285"/>
                      <a:pt x="880062" y="383950"/>
                      <a:pt x="875205" y="375045"/>
                    </a:cubicBezTo>
                    <a:cubicBezTo>
                      <a:pt x="874395" y="373425"/>
                      <a:pt x="873585" y="372211"/>
                      <a:pt x="873181" y="370996"/>
                    </a:cubicBezTo>
                    <a:cubicBezTo>
                      <a:pt x="876419" y="366544"/>
                      <a:pt x="876824" y="360471"/>
                      <a:pt x="873585" y="356018"/>
                    </a:cubicBezTo>
                    <a:cubicBezTo>
                      <a:pt x="873181" y="355209"/>
                      <a:pt x="872371" y="354804"/>
                      <a:pt x="871966" y="354399"/>
                    </a:cubicBezTo>
                    <a:cubicBezTo>
                      <a:pt x="872776" y="352780"/>
                      <a:pt x="873585" y="351161"/>
                      <a:pt x="873990" y="349541"/>
                    </a:cubicBezTo>
                    <a:close/>
                    <a:moveTo>
                      <a:pt x="510873" y="410668"/>
                    </a:moveTo>
                    <a:cubicBezTo>
                      <a:pt x="504801" y="401762"/>
                      <a:pt x="499539" y="392856"/>
                      <a:pt x="495491" y="385570"/>
                    </a:cubicBezTo>
                    <a:cubicBezTo>
                      <a:pt x="494681" y="384355"/>
                      <a:pt x="494276" y="383546"/>
                      <a:pt x="493871" y="382331"/>
                    </a:cubicBezTo>
                    <a:cubicBezTo>
                      <a:pt x="496300" y="379093"/>
                      <a:pt x="496705" y="374235"/>
                      <a:pt x="494276" y="370592"/>
                    </a:cubicBezTo>
                    <a:cubicBezTo>
                      <a:pt x="493871" y="370187"/>
                      <a:pt x="493466" y="369782"/>
                      <a:pt x="493062" y="369377"/>
                    </a:cubicBezTo>
                    <a:cubicBezTo>
                      <a:pt x="493466" y="368163"/>
                      <a:pt x="493871" y="367353"/>
                      <a:pt x="494276" y="365734"/>
                    </a:cubicBezTo>
                    <a:cubicBezTo>
                      <a:pt x="497110" y="358042"/>
                      <a:pt x="501158" y="348327"/>
                      <a:pt x="506016" y="339016"/>
                    </a:cubicBezTo>
                    <a:cubicBezTo>
                      <a:pt x="510469" y="329301"/>
                      <a:pt x="515731" y="319990"/>
                      <a:pt x="520184" y="313108"/>
                    </a:cubicBezTo>
                    <a:cubicBezTo>
                      <a:pt x="520994" y="311894"/>
                      <a:pt x="521399" y="311084"/>
                      <a:pt x="522208" y="310275"/>
                    </a:cubicBezTo>
                    <a:cubicBezTo>
                      <a:pt x="524637" y="310679"/>
                      <a:pt x="527066" y="310275"/>
                      <a:pt x="529495" y="308655"/>
                    </a:cubicBezTo>
                    <a:cubicBezTo>
                      <a:pt x="531519" y="307036"/>
                      <a:pt x="533138" y="305012"/>
                      <a:pt x="533543" y="302583"/>
                    </a:cubicBezTo>
                    <a:cubicBezTo>
                      <a:pt x="534757" y="302178"/>
                      <a:pt x="535567" y="302178"/>
                      <a:pt x="537186" y="301774"/>
                    </a:cubicBezTo>
                    <a:cubicBezTo>
                      <a:pt x="545282" y="300559"/>
                      <a:pt x="555808" y="299345"/>
                      <a:pt x="566333" y="298535"/>
                    </a:cubicBezTo>
                    <a:cubicBezTo>
                      <a:pt x="576858" y="297725"/>
                      <a:pt x="587788" y="297725"/>
                      <a:pt x="595479" y="298130"/>
                    </a:cubicBezTo>
                    <a:cubicBezTo>
                      <a:pt x="596694" y="298130"/>
                      <a:pt x="597908" y="298130"/>
                      <a:pt x="599123" y="298130"/>
                    </a:cubicBezTo>
                    <a:cubicBezTo>
                      <a:pt x="599527" y="298940"/>
                      <a:pt x="599527" y="299345"/>
                      <a:pt x="599932" y="300154"/>
                    </a:cubicBezTo>
                    <a:cubicBezTo>
                      <a:pt x="602361" y="303798"/>
                      <a:pt x="607219" y="305417"/>
                      <a:pt x="611267" y="304202"/>
                    </a:cubicBezTo>
                    <a:cubicBezTo>
                      <a:pt x="612077" y="305012"/>
                      <a:pt x="612886" y="305822"/>
                      <a:pt x="613696" y="307036"/>
                    </a:cubicBezTo>
                    <a:cubicBezTo>
                      <a:pt x="618958" y="313108"/>
                      <a:pt x="625031" y="321609"/>
                      <a:pt x="631103" y="330515"/>
                    </a:cubicBezTo>
                    <a:cubicBezTo>
                      <a:pt x="637175" y="339421"/>
                      <a:pt x="642437" y="348732"/>
                      <a:pt x="646081" y="355614"/>
                    </a:cubicBezTo>
                    <a:cubicBezTo>
                      <a:pt x="646890" y="357233"/>
                      <a:pt x="647700" y="358447"/>
                      <a:pt x="648105" y="359662"/>
                    </a:cubicBezTo>
                    <a:cubicBezTo>
                      <a:pt x="646486" y="362900"/>
                      <a:pt x="646486" y="366948"/>
                      <a:pt x="648510" y="370187"/>
                    </a:cubicBezTo>
                    <a:cubicBezTo>
                      <a:pt x="648510" y="370592"/>
                      <a:pt x="648914" y="370592"/>
                      <a:pt x="649319" y="370996"/>
                    </a:cubicBezTo>
                    <a:cubicBezTo>
                      <a:pt x="648914" y="372616"/>
                      <a:pt x="648105" y="374235"/>
                      <a:pt x="647700" y="376259"/>
                    </a:cubicBezTo>
                    <a:cubicBezTo>
                      <a:pt x="644866" y="383950"/>
                      <a:pt x="640818" y="393666"/>
                      <a:pt x="635960" y="402977"/>
                    </a:cubicBezTo>
                    <a:cubicBezTo>
                      <a:pt x="631103" y="412692"/>
                      <a:pt x="625840" y="421598"/>
                      <a:pt x="621792" y="428480"/>
                    </a:cubicBezTo>
                    <a:cubicBezTo>
                      <a:pt x="620982" y="429694"/>
                      <a:pt x="620578" y="430504"/>
                      <a:pt x="619768" y="431314"/>
                    </a:cubicBezTo>
                    <a:cubicBezTo>
                      <a:pt x="617339" y="430909"/>
                      <a:pt x="614910" y="431314"/>
                      <a:pt x="612886" y="432933"/>
                    </a:cubicBezTo>
                    <a:cubicBezTo>
                      <a:pt x="610457" y="434552"/>
                      <a:pt x="609243" y="436576"/>
                      <a:pt x="608838" y="439005"/>
                    </a:cubicBezTo>
                    <a:cubicBezTo>
                      <a:pt x="607624" y="439410"/>
                      <a:pt x="606814" y="439410"/>
                      <a:pt x="605599" y="439815"/>
                    </a:cubicBezTo>
                    <a:cubicBezTo>
                      <a:pt x="597503" y="441029"/>
                      <a:pt x="586978" y="442648"/>
                      <a:pt x="576453" y="443053"/>
                    </a:cubicBezTo>
                    <a:cubicBezTo>
                      <a:pt x="565928" y="443863"/>
                      <a:pt x="554998" y="443863"/>
                      <a:pt x="547307" y="443458"/>
                    </a:cubicBezTo>
                    <a:cubicBezTo>
                      <a:pt x="546092" y="443458"/>
                      <a:pt x="544878" y="443458"/>
                      <a:pt x="543663" y="443458"/>
                    </a:cubicBezTo>
                    <a:cubicBezTo>
                      <a:pt x="543258" y="442648"/>
                      <a:pt x="543258" y="442243"/>
                      <a:pt x="542854" y="441434"/>
                    </a:cubicBezTo>
                    <a:cubicBezTo>
                      <a:pt x="540425" y="437791"/>
                      <a:pt x="535972" y="436171"/>
                      <a:pt x="531924" y="436981"/>
                    </a:cubicBezTo>
                    <a:cubicBezTo>
                      <a:pt x="531114" y="436171"/>
                      <a:pt x="530304" y="435362"/>
                      <a:pt x="529495" y="434147"/>
                    </a:cubicBezTo>
                    <a:cubicBezTo>
                      <a:pt x="523018" y="428075"/>
                      <a:pt x="516946" y="419574"/>
                      <a:pt x="510873" y="410668"/>
                    </a:cubicBezTo>
                    <a:close/>
                    <a:moveTo>
                      <a:pt x="192286" y="1096421"/>
                    </a:moveTo>
                    <a:cubicBezTo>
                      <a:pt x="186619" y="1086705"/>
                      <a:pt x="176498" y="1080228"/>
                      <a:pt x="164759" y="1080228"/>
                    </a:cubicBezTo>
                    <a:cubicBezTo>
                      <a:pt x="163544" y="1080228"/>
                      <a:pt x="162735" y="1080633"/>
                      <a:pt x="161520" y="1080633"/>
                    </a:cubicBezTo>
                    <a:cubicBezTo>
                      <a:pt x="158686" y="1076585"/>
                      <a:pt x="155448" y="1072537"/>
                      <a:pt x="151805" y="1067679"/>
                    </a:cubicBezTo>
                    <a:cubicBezTo>
                      <a:pt x="137231" y="1047843"/>
                      <a:pt x="119825" y="1020316"/>
                      <a:pt x="103632" y="991979"/>
                    </a:cubicBezTo>
                    <a:cubicBezTo>
                      <a:pt x="87440" y="963642"/>
                      <a:pt x="72866" y="934496"/>
                      <a:pt x="62341" y="912231"/>
                    </a:cubicBezTo>
                    <a:cubicBezTo>
                      <a:pt x="60722" y="908588"/>
                      <a:pt x="59507" y="905754"/>
                      <a:pt x="57888" y="902515"/>
                    </a:cubicBezTo>
                    <a:cubicBezTo>
                      <a:pt x="62746" y="896848"/>
                      <a:pt x="65984" y="889561"/>
                      <a:pt x="65984" y="881465"/>
                    </a:cubicBezTo>
                    <a:cubicBezTo>
                      <a:pt x="65984" y="873369"/>
                      <a:pt x="62746" y="865677"/>
                      <a:pt x="57483" y="860010"/>
                    </a:cubicBezTo>
                    <a:cubicBezTo>
                      <a:pt x="58698" y="856771"/>
                      <a:pt x="60317" y="853938"/>
                      <a:pt x="61531" y="850294"/>
                    </a:cubicBezTo>
                    <a:cubicBezTo>
                      <a:pt x="71247" y="827625"/>
                      <a:pt x="86225" y="798478"/>
                      <a:pt x="102418" y="770546"/>
                    </a:cubicBezTo>
                    <a:cubicBezTo>
                      <a:pt x="118610" y="742210"/>
                      <a:pt x="136827" y="715087"/>
                      <a:pt x="150995" y="695251"/>
                    </a:cubicBezTo>
                    <a:cubicBezTo>
                      <a:pt x="153019" y="692418"/>
                      <a:pt x="155043" y="689584"/>
                      <a:pt x="157067" y="686750"/>
                    </a:cubicBezTo>
                    <a:cubicBezTo>
                      <a:pt x="159091" y="687155"/>
                      <a:pt x="161520" y="687560"/>
                      <a:pt x="163949" y="687560"/>
                    </a:cubicBezTo>
                    <a:cubicBezTo>
                      <a:pt x="177713" y="687560"/>
                      <a:pt x="189452" y="678654"/>
                      <a:pt x="193905" y="666510"/>
                    </a:cubicBezTo>
                    <a:cubicBezTo>
                      <a:pt x="197144" y="666105"/>
                      <a:pt x="200787" y="665700"/>
                      <a:pt x="204835" y="665700"/>
                    </a:cubicBezTo>
                    <a:cubicBezTo>
                      <a:pt x="229124" y="663676"/>
                      <a:pt x="261914" y="662461"/>
                      <a:pt x="294299" y="662461"/>
                    </a:cubicBezTo>
                    <a:cubicBezTo>
                      <a:pt x="327089" y="662461"/>
                      <a:pt x="359474" y="663676"/>
                      <a:pt x="383762" y="665700"/>
                    </a:cubicBezTo>
                    <a:cubicBezTo>
                      <a:pt x="387810" y="666105"/>
                      <a:pt x="391049" y="666510"/>
                      <a:pt x="394692" y="666510"/>
                    </a:cubicBezTo>
                    <a:cubicBezTo>
                      <a:pt x="399145" y="678654"/>
                      <a:pt x="410885" y="687560"/>
                      <a:pt x="424648" y="687560"/>
                    </a:cubicBezTo>
                    <a:cubicBezTo>
                      <a:pt x="426672" y="687560"/>
                      <a:pt x="428696" y="687155"/>
                      <a:pt x="430721" y="687155"/>
                    </a:cubicBezTo>
                    <a:cubicBezTo>
                      <a:pt x="432745" y="689989"/>
                      <a:pt x="434769" y="692822"/>
                      <a:pt x="436793" y="695656"/>
                    </a:cubicBezTo>
                    <a:cubicBezTo>
                      <a:pt x="450961" y="715492"/>
                      <a:pt x="468773" y="743019"/>
                      <a:pt x="485370" y="770951"/>
                    </a:cubicBezTo>
                    <a:cubicBezTo>
                      <a:pt x="501968" y="798883"/>
                      <a:pt x="517350" y="827625"/>
                      <a:pt x="527066" y="850294"/>
                    </a:cubicBezTo>
                    <a:cubicBezTo>
                      <a:pt x="528685" y="853533"/>
                      <a:pt x="529900" y="856771"/>
                      <a:pt x="531114" y="860010"/>
                    </a:cubicBezTo>
                    <a:cubicBezTo>
                      <a:pt x="525852" y="865677"/>
                      <a:pt x="522613" y="872964"/>
                      <a:pt x="522613" y="881465"/>
                    </a:cubicBezTo>
                    <a:cubicBezTo>
                      <a:pt x="522613" y="889561"/>
                      <a:pt x="525852" y="896848"/>
                      <a:pt x="530709" y="902515"/>
                    </a:cubicBezTo>
                    <a:cubicBezTo>
                      <a:pt x="529495" y="905754"/>
                      <a:pt x="527876" y="908992"/>
                      <a:pt x="526256" y="912231"/>
                    </a:cubicBezTo>
                    <a:cubicBezTo>
                      <a:pt x="516136" y="934496"/>
                      <a:pt x="501563" y="963642"/>
                      <a:pt x="485370" y="991979"/>
                    </a:cubicBezTo>
                    <a:cubicBezTo>
                      <a:pt x="469178" y="1020316"/>
                      <a:pt x="451366" y="1047843"/>
                      <a:pt x="437198" y="1067679"/>
                    </a:cubicBezTo>
                    <a:cubicBezTo>
                      <a:pt x="435174" y="1070513"/>
                      <a:pt x="433149" y="1073346"/>
                      <a:pt x="431125" y="1076180"/>
                    </a:cubicBezTo>
                    <a:cubicBezTo>
                      <a:pt x="429101" y="1075775"/>
                      <a:pt x="426672" y="1075370"/>
                      <a:pt x="424648" y="1075370"/>
                    </a:cubicBezTo>
                    <a:cubicBezTo>
                      <a:pt x="410480" y="1075370"/>
                      <a:pt x="398740" y="1084681"/>
                      <a:pt x="394287" y="1097635"/>
                    </a:cubicBezTo>
                    <a:cubicBezTo>
                      <a:pt x="391049" y="1098040"/>
                      <a:pt x="387406" y="1098445"/>
                      <a:pt x="383762" y="1098849"/>
                    </a:cubicBezTo>
                    <a:cubicBezTo>
                      <a:pt x="359474" y="1101278"/>
                      <a:pt x="326684" y="1102898"/>
                      <a:pt x="294299" y="1102493"/>
                    </a:cubicBezTo>
                    <a:cubicBezTo>
                      <a:pt x="261509" y="1102493"/>
                      <a:pt x="229124" y="1100469"/>
                      <a:pt x="204835" y="1098040"/>
                    </a:cubicBezTo>
                    <a:cubicBezTo>
                      <a:pt x="200787" y="1097230"/>
                      <a:pt x="196334" y="1096825"/>
                      <a:pt x="192286" y="10964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31">
                <a:extLst>
                  <a:ext uri="{FF2B5EF4-FFF2-40B4-BE49-F238E27FC236}">
                    <a16:creationId xmlns:a16="http://schemas.microsoft.com/office/drawing/2014/main" id="{800295DA-3C47-FC32-C62D-6C0DF864A302}"/>
                  </a:ext>
                </a:extLst>
              </p:cNvPr>
              <p:cNvSpPr/>
              <p:nvPr/>
            </p:nvSpPr>
            <p:spPr>
              <a:xfrm>
                <a:off x="3986536" y="2628740"/>
                <a:ext cx="1061690" cy="1277825"/>
              </a:xfrm>
              <a:custGeom>
                <a:avLst/>
                <a:gdLst/>
                <a:ahLst/>
                <a:cxnLst/>
                <a:rect l="l" t="t" r="r" b="b"/>
                <a:pathLst>
                  <a:path w="701944" h="844843" extrusionOk="0">
                    <a:moveTo>
                      <a:pt x="592645" y="671179"/>
                    </a:moveTo>
                    <a:cubicBezTo>
                      <a:pt x="611672" y="637984"/>
                      <a:pt x="632722" y="606004"/>
                      <a:pt x="649724" y="582525"/>
                    </a:cubicBezTo>
                    <a:cubicBezTo>
                      <a:pt x="652153" y="578882"/>
                      <a:pt x="654582" y="575643"/>
                      <a:pt x="657011" y="572405"/>
                    </a:cubicBezTo>
                    <a:cubicBezTo>
                      <a:pt x="659439" y="572810"/>
                      <a:pt x="661868" y="573214"/>
                      <a:pt x="664297" y="573214"/>
                    </a:cubicBezTo>
                    <a:cubicBezTo>
                      <a:pt x="684943" y="573214"/>
                      <a:pt x="701945" y="556617"/>
                      <a:pt x="701945" y="535567"/>
                    </a:cubicBezTo>
                    <a:cubicBezTo>
                      <a:pt x="701945" y="514922"/>
                      <a:pt x="685348" y="497919"/>
                      <a:pt x="664297" y="497919"/>
                    </a:cubicBezTo>
                    <a:cubicBezTo>
                      <a:pt x="661464" y="497919"/>
                      <a:pt x="659035" y="498324"/>
                      <a:pt x="656201" y="498729"/>
                    </a:cubicBezTo>
                    <a:cubicBezTo>
                      <a:pt x="653772" y="495491"/>
                      <a:pt x="651343" y="492252"/>
                      <a:pt x="648914" y="489013"/>
                    </a:cubicBezTo>
                    <a:cubicBezTo>
                      <a:pt x="631912" y="465534"/>
                      <a:pt x="611267" y="433554"/>
                      <a:pt x="593050" y="399955"/>
                    </a:cubicBezTo>
                    <a:cubicBezTo>
                      <a:pt x="574024" y="366760"/>
                      <a:pt x="556617" y="332756"/>
                      <a:pt x="544878" y="306443"/>
                    </a:cubicBezTo>
                    <a:cubicBezTo>
                      <a:pt x="542853" y="302395"/>
                      <a:pt x="541234" y="298752"/>
                      <a:pt x="539615" y="295108"/>
                    </a:cubicBezTo>
                    <a:cubicBezTo>
                      <a:pt x="545283" y="288631"/>
                      <a:pt x="548926" y="280130"/>
                      <a:pt x="548926" y="270820"/>
                    </a:cubicBezTo>
                    <a:cubicBezTo>
                      <a:pt x="548926" y="250174"/>
                      <a:pt x="532328" y="233172"/>
                      <a:pt x="511278" y="233172"/>
                    </a:cubicBezTo>
                    <a:cubicBezTo>
                      <a:pt x="495086" y="233172"/>
                      <a:pt x="481322" y="243292"/>
                      <a:pt x="476059" y="257866"/>
                    </a:cubicBezTo>
                    <a:cubicBezTo>
                      <a:pt x="472011" y="258270"/>
                      <a:pt x="467963" y="258675"/>
                      <a:pt x="463510" y="259080"/>
                    </a:cubicBezTo>
                    <a:cubicBezTo>
                      <a:pt x="434768" y="261509"/>
                      <a:pt x="396716" y="263128"/>
                      <a:pt x="358259" y="263128"/>
                    </a:cubicBezTo>
                    <a:cubicBezTo>
                      <a:pt x="320207" y="263128"/>
                      <a:pt x="281749" y="261509"/>
                      <a:pt x="253008" y="259080"/>
                    </a:cubicBezTo>
                    <a:cubicBezTo>
                      <a:pt x="248555" y="258675"/>
                      <a:pt x="244102" y="258270"/>
                      <a:pt x="240054" y="257866"/>
                    </a:cubicBezTo>
                    <a:cubicBezTo>
                      <a:pt x="234791" y="243697"/>
                      <a:pt x="221028" y="233577"/>
                      <a:pt x="204835" y="233577"/>
                    </a:cubicBezTo>
                    <a:cubicBezTo>
                      <a:pt x="198763" y="233577"/>
                      <a:pt x="192691" y="235196"/>
                      <a:pt x="187428" y="238030"/>
                    </a:cubicBezTo>
                    <a:cubicBezTo>
                      <a:pt x="185809" y="235601"/>
                      <a:pt x="183785" y="233577"/>
                      <a:pt x="181761" y="230743"/>
                    </a:cubicBezTo>
                    <a:cubicBezTo>
                      <a:pt x="175689" y="222242"/>
                      <a:pt x="167997" y="212527"/>
                      <a:pt x="160710" y="202001"/>
                    </a:cubicBezTo>
                    <a:cubicBezTo>
                      <a:pt x="153019" y="191476"/>
                      <a:pt x="144923" y="180142"/>
                      <a:pt x="136827" y="168807"/>
                    </a:cubicBezTo>
                    <a:cubicBezTo>
                      <a:pt x="128730" y="157472"/>
                      <a:pt x="121039" y="146137"/>
                      <a:pt x="113752" y="135207"/>
                    </a:cubicBezTo>
                    <a:cubicBezTo>
                      <a:pt x="106466" y="124682"/>
                      <a:pt x="99989" y="114157"/>
                      <a:pt x="93916" y="105656"/>
                    </a:cubicBezTo>
                    <a:cubicBezTo>
                      <a:pt x="83796" y="89868"/>
                      <a:pt x="76914" y="78938"/>
                      <a:pt x="75700" y="76510"/>
                    </a:cubicBezTo>
                    <a:cubicBezTo>
                      <a:pt x="75700" y="76510"/>
                      <a:pt x="75700" y="76105"/>
                      <a:pt x="76105" y="76105"/>
                    </a:cubicBezTo>
                    <a:cubicBezTo>
                      <a:pt x="77724" y="72461"/>
                      <a:pt x="80153" y="67199"/>
                      <a:pt x="82987" y="62746"/>
                    </a:cubicBezTo>
                    <a:cubicBezTo>
                      <a:pt x="85820" y="57888"/>
                      <a:pt x="88654" y="53435"/>
                      <a:pt x="91083" y="50197"/>
                    </a:cubicBezTo>
                    <a:cubicBezTo>
                      <a:pt x="91488" y="49792"/>
                      <a:pt x="91892" y="48982"/>
                      <a:pt x="92297" y="48578"/>
                    </a:cubicBezTo>
                    <a:cubicBezTo>
                      <a:pt x="92702" y="48578"/>
                      <a:pt x="93107" y="48578"/>
                      <a:pt x="93107" y="48578"/>
                    </a:cubicBezTo>
                    <a:cubicBezTo>
                      <a:pt x="95940" y="48578"/>
                      <a:pt x="98369" y="46149"/>
                      <a:pt x="98369" y="43315"/>
                    </a:cubicBezTo>
                    <a:cubicBezTo>
                      <a:pt x="98369" y="40481"/>
                      <a:pt x="95940" y="38052"/>
                      <a:pt x="93107" y="38052"/>
                    </a:cubicBezTo>
                    <a:cubicBezTo>
                      <a:pt x="92702" y="38052"/>
                      <a:pt x="92297" y="38052"/>
                      <a:pt x="91892" y="38457"/>
                    </a:cubicBezTo>
                    <a:cubicBezTo>
                      <a:pt x="91488" y="38052"/>
                      <a:pt x="91083" y="37648"/>
                      <a:pt x="90678" y="36838"/>
                    </a:cubicBez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0" y="1619"/>
                      <a:pt x="29146"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5" y="82582"/>
                    </a:cubicBezTo>
                    <a:cubicBezTo>
                      <a:pt x="64365" y="82582"/>
                      <a:pt x="64770" y="82582"/>
                      <a:pt x="65175" y="82987"/>
                    </a:cubicBezTo>
                    <a:cubicBezTo>
                      <a:pt x="65580" y="84606"/>
                      <a:pt x="66794" y="85415"/>
                      <a:pt x="68008" y="86225"/>
                    </a:cubicBezTo>
                    <a:cubicBezTo>
                      <a:pt x="71652" y="90678"/>
                      <a:pt x="77724" y="99179"/>
                      <a:pt x="85820" y="110514"/>
                    </a:cubicBezTo>
                    <a:cubicBezTo>
                      <a:pt x="91892" y="119015"/>
                      <a:pt x="99179" y="128730"/>
                      <a:pt x="106466" y="139660"/>
                    </a:cubicBezTo>
                    <a:cubicBezTo>
                      <a:pt x="113752" y="150590"/>
                      <a:pt x="121848" y="161925"/>
                      <a:pt x="129540" y="173260"/>
                    </a:cubicBezTo>
                    <a:cubicBezTo>
                      <a:pt x="137231" y="184999"/>
                      <a:pt x="144923" y="196334"/>
                      <a:pt x="151805" y="207264"/>
                    </a:cubicBezTo>
                    <a:cubicBezTo>
                      <a:pt x="158686" y="218194"/>
                      <a:pt x="165163" y="228719"/>
                      <a:pt x="170831" y="237220"/>
                    </a:cubicBezTo>
                    <a:cubicBezTo>
                      <a:pt x="172855" y="240054"/>
                      <a:pt x="174474" y="242888"/>
                      <a:pt x="176093" y="245721"/>
                    </a:cubicBezTo>
                    <a:cubicBezTo>
                      <a:pt x="170021" y="252198"/>
                      <a:pt x="166378" y="261104"/>
                      <a:pt x="166378" y="270820"/>
                    </a:cubicBezTo>
                    <a:cubicBezTo>
                      <a:pt x="166378" y="280535"/>
                      <a:pt x="170021" y="289036"/>
                      <a:pt x="176093" y="295918"/>
                    </a:cubicBezTo>
                    <a:cubicBezTo>
                      <a:pt x="174474" y="299561"/>
                      <a:pt x="172855" y="303205"/>
                      <a:pt x="171236" y="307253"/>
                    </a:cubicBezTo>
                    <a:cubicBezTo>
                      <a:pt x="159496" y="333565"/>
                      <a:pt x="142494" y="367975"/>
                      <a:pt x="123468" y="401169"/>
                    </a:cubicBezTo>
                    <a:cubicBezTo>
                      <a:pt x="104442" y="434364"/>
                      <a:pt x="83391" y="466344"/>
                      <a:pt x="66389" y="489418"/>
                    </a:cubicBezTo>
                    <a:cubicBezTo>
                      <a:pt x="63960" y="493062"/>
                      <a:pt x="61531" y="496300"/>
                      <a:pt x="59103" y="499134"/>
                    </a:cubicBezTo>
                    <a:cubicBezTo>
                      <a:pt x="56674" y="498729"/>
                      <a:pt x="53840" y="498324"/>
                      <a:pt x="51006" y="498324"/>
                    </a:cubicBezTo>
                    <a:cubicBezTo>
                      <a:pt x="48578" y="498324"/>
                      <a:pt x="46553" y="498729"/>
                      <a:pt x="44125" y="499134"/>
                    </a:cubicBezTo>
                    <a:cubicBezTo>
                      <a:pt x="42505" y="499539"/>
                      <a:pt x="41291" y="499943"/>
                      <a:pt x="40076" y="500348"/>
                    </a:cubicBezTo>
                    <a:cubicBezTo>
                      <a:pt x="39672" y="500348"/>
                      <a:pt x="39267" y="500753"/>
                      <a:pt x="38862" y="500753"/>
                    </a:cubicBezTo>
                    <a:cubicBezTo>
                      <a:pt x="23884" y="505611"/>
                      <a:pt x="12954" y="519779"/>
                      <a:pt x="12954" y="536377"/>
                    </a:cubicBezTo>
                    <a:cubicBezTo>
                      <a:pt x="12954" y="557022"/>
                      <a:pt x="29956" y="574024"/>
                      <a:pt x="50602" y="574024"/>
                    </a:cubicBezTo>
                    <a:cubicBezTo>
                      <a:pt x="53435" y="574024"/>
                      <a:pt x="55864" y="573619"/>
                      <a:pt x="58293" y="573214"/>
                    </a:cubicBezTo>
                    <a:cubicBezTo>
                      <a:pt x="60722" y="576453"/>
                      <a:pt x="63151" y="579692"/>
                      <a:pt x="65580" y="583335"/>
                    </a:cubicBezTo>
                    <a:cubicBezTo>
                      <a:pt x="82177" y="606814"/>
                      <a:pt x="103227" y="638794"/>
                      <a:pt x="122658" y="671989"/>
                    </a:cubicBezTo>
                    <a:cubicBezTo>
                      <a:pt x="142089" y="704778"/>
                      <a:pt x="159901" y="738783"/>
                      <a:pt x="171236" y="765096"/>
                    </a:cubicBezTo>
                    <a:cubicBezTo>
                      <a:pt x="173665" y="770763"/>
                      <a:pt x="176093" y="775621"/>
                      <a:pt x="177713" y="780478"/>
                    </a:cubicBezTo>
                    <a:cubicBezTo>
                      <a:pt x="170831" y="787360"/>
                      <a:pt x="166378" y="796671"/>
                      <a:pt x="166378" y="807196"/>
                    </a:cubicBezTo>
                    <a:cubicBezTo>
                      <a:pt x="166378" y="827842"/>
                      <a:pt x="182975" y="844844"/>
                      <a:pt x="204025" y="844844"/>
                    </a:cubicBezTo>
                    <a:cubicBezTo>
                      <a:pt x="222647" y="844844"/>
                      <a:pt x="238030" y="831080"/>
                      <a:pt x="240863" y="813673"/>
                    </a:cubicBezTo>
                    <a:cubicBezTo>
                      <a:pt x="244507" y="813268"/>
                      <a:pt x="248150" y="812863"/>
                      <a:pt x="251793" y="812459"/>
                    </a:cubicBezTo>
                    <a:cubicBezTo>
                      <a:pt x="280535" y="809625"/>
                      <a:pt x="318588" y="807601"/>
                      <a:pt x="357045" y="807601"/>
                    </a:cubicBezTo>
                    <a:cubicBezTo>
                      <a:pt x="395097" y="807196"/>
                      <a:pt x="433554" y="808815"/>
                      <a:pt x="462296" y="812054"/>
                    </a:cubicBezTo>
                    <a:cubicBezTo>
                      <a:pt x="466749" y="812459"/>
                      <a:pt x="470797" y="812863"/>
                      <a:pt x="474440" y="813268"/>
                    </a:cubicBezTo>
                    <a:cubicBezTo>
                      <a:pt x="479298" y="828246"/>
                      <a:pt x="493466" y="839176"/>
                      <a:pt x="510064" y="839176"/>
                    </a:cubicBezTo>
                    <a:cubicBezTo>
                      <a:pt x="530709" y="839176"/>
                      <a:pt x="547711" y="822579"/>
                      <a:pt x="547711" y="801529"/>
                    </a:cubicBezTo>
                    <a:cubicBezTo>
                      <a:pt x="547711" y="791813"/>
                      <a:pt x="544068" y="783312"/>
                      <a:pt x="537996" y="776430"/>
                    </a:cubicBezTo>
                    <a:cubicBezTo>
                      <a:pt x="539615" y="772787"/>
                      <a:pt x="541234" y="769144"/>
                      <a:pt x="542853" y="765096"/>
                    </a:cubicBezTo>
                    <a:cubicBezTo>
                      <a:pt x="555808" y="738378"/>
                      <a:pt x="573214" y="704374"/>
                      <a:pt x="592645" y="671179"/>
                    </a:cubicBezTo>
                    <a:close/>
                    <a:moveTo>
                      <a:pt x="65175" y="80153"/>
                    </a:moveTo>
                    <a:cubicBezTo>
                      <a:pt x="61127" y="80558"/>
                      <a:pt x="55459" y="80963"/>
                      <a:pt x="50197" y="80963"/>
                    </a:cubicBezTo>
                    <a:cubicBezTo>
                      <a:pt x="44529" y="80963"/>
                      <a:pt x="39267" y="80558"/>
                      <a:pt x="35219" y="80153"/>
                    </a:cubicBezTo>
                    <a:cubicBezTo>
                      <a:pt x="34409" y="80153"/>
                      <a:pt x="33599" y="80153"/>
                      <a:pt x="32790" y="79748"/>
                    </a:cubicBezTo>
                    <a:cubicBezTo>
                      <a:pt x="31980" y="78129"/>
                      <a:pt x="30361" y="76914"/>
                      <a:pt x="28337" y="76914"/>
                    </a:cubicBezTo>
                    <a:cubicBezTo>
                      <a:pt x="28337" y="76914"/>
                      <a:pt x="27932" y="76914"/>
                      <a:pt x="27932" y="76914"/>
                    </a:cubicBezTo>
                    <a:cubicBezTo>
                      <a:pt x="27527" y="76105"/>
                      <a:pt x="26718" y="75700"/>
                      <a:pt x="26313" y="74485"/>
                    </a:cubicBezTo>
                    <a:cubicBezTo>
                      <a:pt x="23884" y="71247"/>
                      <a:pt x="21050" y="66389"/>
                      <a:pt x="18217" y="61532"/>
                    </a:cubicBezTo>
                    <a:cubicBezTo>
                      <a:pt x="15383" y="56674"/>
                      <a:pt x="12954" y="51816"/>
                      <a:pt x="11335" y="48173"/>
                    </a:cubicBezTo>
                    <a:cubicBezTo>
                      <a:pt x="10930" y="47363"/>
                      <a:pt x="10930" y="46958"/>
                      <a:pt x="10525" y="46553"/>
                    </a:cubicBezTo>
                    <a:cubicBezTo>
                      <a:pt x="11335" y="45744"/>
                      <a:pt x="11740" y="44529"/>
                      <a:pt x="11740" y="42910"/>
                    </a:cubicBezTo>
                    <a:cubicBezTo>
                      <a:pt x="11740" y="41696"/>
                      <a:pt x="11335" y="40481"/>
                      <a:pt x="10120" y="39267"/>
                    </a:cubicBezTo>
                    <a:cubicBezTo>
                      <a:pt x="10525" y="38862"/>
                      <a:pt x="10525" y="38052"/>
                      <a:pt x="10930" y="37648"/>
                    </a:cubicBezTo>
                    <a:cubicBezTo>
                      <a:pt x="12549" y="34004"/>
                      <a:pt x="14978" y="28742"/>
                      <a:pt x="17812" y="24289"/>
                    </a:cubicBezTo>
                    <a:cubicBezTo>
                      <a:pt x="20645" y="19431"/>
                      <a:pt x="23479" y="14978"/>
                      <a:pt x="25908" y="11740"/>
                    </a:cubicBezTo>
                    <a:cubicBezTo>
                      <a:pt x="26313" y="11335"/>
                      <a:pt x="26718" y="10525"/>
                      <a:pt x="27122" y="10120"/>
                    </a:cubicBezTo>
                    <a:cubicBezTo>
                      <a:pt x="27527" y="10120"/>
                      <a:pt x="27932" y="10525"/>
                      <a:pt x="28337" y="10525"/>
                    </a:cubicBezTo>
                    <a:cubicBezTo>
                      <a:pt x="30766" y="10525"/>
                      <a:pt x="32790" y="8906"/>
                      <a:pt x="33195" y="6882"/>
                    </a:cubicBezTo>
                    <a:cubicBezTo>
                      <a:pt x="33599" y="6882"/>
                      <a:pt x="34409" y="6882"/>
                      <a:pt x="35219" y="6882"/>
                    </a:cubicBezTo>
                    <a:cubicBezTo>
                      <a:pt x="39267" y="6477"/>
                      <a:pt x="44934" y="6477"/>
                      <a:pt x="50197" y="6477"/>
                    </a:cubicBezTo>
                    <a:cubicBezTo>
                      <a:pt x="55864" y="6477"/>
                      <a:pt x="61127" y="6882"/>
                      <a:pt x="65175" y="6882"/>
                    </a:cubicBezTo>
                    <a:cubicBezTo>
                      <a:pt x="65984" y="6882"/>
                      <a:pt x="66389" y="6882"/>
                      <a:pt x="67199" y="6882"/>
                    </a:cubicBezTo>
                    <a:cubicBezTo>
                      <a:pt x="68008" y="8906"/>
                      <a:pt x="70033" y="10525"/>
                      <a:pt x="72057" y="10525"/>
                    </a:cubicBezTo>
                    <a:cubicBezTo>
                      <a:pt x="72461" y="10525"/>
                      <a:pt x="72866" y="10525"/>
                      <a:pt x="72866" y="10525"/>
                    </a:cubicBezTo>
                    <a:cubicBezTo>
                      <a:pt x="73271" y="10930"/>
                      <a:pt x="73676" y="11335"/>
                      <a:pt x="74081" y="12144"/>
                    </a:cubicBezTo>
                    <a:cubicBezTo>
                      <a:pt x="76510" y="15383"/>
                      <a:pt x="79343" y="20241"/>
                      <a:pt x="82177" y="24694"/>
                    </a:cubicBezTo>
                    <a:cubicBezTo>
                      <a:pt x="85011" y="29551"/>
                      <a:pt x="87439" y="34409"/>
                      <a:pt x="89463" y="38052"/>
                    </a:cubicBezTo>
                    <a:cubicBezTo>
                      <a:pt x="89868" y="38457"/>
                      <a:pt x="89868" y="39267"/>
                      <a:pt x="90273" y="39672"/>
                    </a:cubicBezTo>
                    <a:cubicBezTo>
                      <a:pt x="89463" y="40481"/>
                      <a:pt x="88654" y="41696"/>
                      <a:pt x="88654" y="43315"/>
                    </a:cubicBezTo>
                    <a:cubicBezTo>
                      <a:pt x="88654" y="44529"/>
                      <a:pt x="89059" y="45744"/>
                      <a:pt x="89868" y="46958"/>
                    </a:cubicBezTo>
                    <a:cubicBezTo>
                      <a:pt x="89463" y="47363"/>
                      <a:pt x="89463" y="48173"/>
                      <a:pt x="89059" y="48578"/>
                    </a:cubicBezTo>
                    <a:cubicBezTo>
                      <a:pt x="87439" y="52221"/>
                      <a:pt x="85011" y="57483"/>
                      <a:pt x="82177" y="61936"/>
                    </a:cubicBezTo>
                    <a:cubicBezTo>
                      <a:pt x="79343" y="66794"/>
                      <a:pt x="76510" y="71247"/>
                      <a:pt x="74081" y="74890"/>
                    </a:cubicBezTo>
                    <a:cubicBezTo>
                      <a:pt x="73676" y="75295"/>
                      <a:pt x="73271" y="76105"/>
                      <a:pt x="72866" y="76510"/>
                    </a:cubicBezTo>
                    <a:cubicBezTo>
                      <a:pt x="72461" y="76510"/>
                      <a:pt x="72057" y="76105"/>
                      <a:pt x="71652" y="76105"/>
                    </a:cubicBezTo>
                    <a:cubicBezTo>
                      <a:pt x="69223" y="76105"/>
                      <a:pt x="67199" y="77724"/>
                      <a:pt x="66794" y="79748"/>
                    </a:cubicBezTo>
                    <a:cubicBezTo>
                      <a:pt x="66389" y="80153"/>
                      <a:pt x="65984" y="80153"/>
                      <a:pt x="65175" y="80153"/>
                    </a:cubicBezTo>
                    <a:close/>
                    <a:moveTo>
                      <a:pt x="526256" y="754571"/>
                    </a:moveTo>
                    <a:cubicBezTo>
                      <a:pt x="523827" y="758214"/>
                      <a:pt x="521398" y="761452"/>
                      <a:pt x="518970" y="764286"/>
                    </a:cubicBezTo>
                    <a:cubicBezTo>
                      <a:pt x="516541" y="763881"/>
                      <a:pt x="513707" y="763476"/>
                      <a:pt x="511278" y="763476"/>
                    </a:cubicBezTo>
                    <a:cubicBezTo>
                      <a:pt x="494681" y="763476"/>
                      <a:pt x="480513" y="774406"/>
                      <a:pt x="475655" y="789384"/>
                    </a:cubicBezTo>
                    <a:cubicBezTo>
                      <a:pt x="471607" y="789789"/>
                      <a:pt x="467558" y="790194"/>
                      <a:pt x="463510" y="790599"/>
                    </a:cubicBezTo>
                    <a:cubicBezTo>
                      <a:pt x="434768" y="793433"/>
                      <a:pt x="396716" y="795457"/>
                      <a:pt x="358259" y="795052"/>
                    </a:cubicBezTo>
                    <a:cubicBezTo>
                      <a:pt x="320207" y="795052"/>
                      <a:pt x="281749" y="792623"/>
                      <a:pt x="253008" y="790194"/>
                    </a:cubicBezTo>
                    <a:cubicBezTo>
                      <a:pt x="247340" y="789789"/>
                      <a:pt x="242483" y="788980"/>
                      <a:pt x="237625" y="788575"/>
                    </a:cubicBezTo>
                    <a:cubicBezTo>
                      <a:pt x="231148" y="777240"/>
                      <a:pt x="219003" y="769548"/>
                      <a:pt x="205240" y="769548"/>
                    </a:cubicBezTo>
                    <a:cubicBezTo>
                      <a:pt x="204025" y="769548"/>
                      <a:pt x="202811" y="769953"/>
                      <a:pt x="201597" y="769953"/>
                    </a:cubicBezTo>
                    <a:cubicBezTo>
                      <a:pt x="197953" y="765500"/>
                      <a:pt x="194310" y="760238"/>
                      <a:pt x="190262" y="754571"/>
                    </a:cubicBezTo>
                    <a:cubicBezTo>
                      <a:pt x="173260" y="731091"/>
                      <a:pt x="152614" y="699111"/>
                      <a:pt x="133993" y="665512"/>
                    </a:cubicBezTo>
                    <a:cubicBezTo>
                      <a:pt x="114967" y="632317"/>
                      <a:pt x="97560" y="598313"/>
                      <a:pt x="85820" y="572000"/>
                    </a:cubicBezTo>
                    <a:cubicBezTo>
                      <a:pt x="83796" y="567952"/>
                      <a:pt x="82177" y="564309"/>
                      <a:pt x="80558" y="560665"/>
                    </a:cubicBezTo>
                    <a:cubicBezTo>
                      <a:pt x="81367" y="559856"/>
                      <a:pt x="82177" y="558641"/>
                      <a:pt x="82582" y="557832"/>
                    </a:cubicBezTo>
                    <a:cubicBezTo>
                      <a:pt x="82582" y="557832"/>
                      <a:pt x="82987" y="557427"/>
                      <a:pt x="82987" y="557427"/>
                    </a:cubicBezTo>
                    <a:cubicBezTo>
                      <a:pt x="87035" y="551355"/>
                      <a:pt x="89868" y="544473"/>
                      <a:pt x="89868" y="536377"/>
                    </a:cubicBezTo>
                    <a:cubicBezTo>
                      <a:pt x="89868" y="526661"/>
                      <a:pt x="86225" y="517755"/>
                      <a:pt x="80153" y="511278"/>
                    </a:cubicBezTo>
                    <a:cubicBezTo>
                      <a:pt x="81772" y="507635"/>
                      <a:pt x="83391" y="503992"/>
                      <a:pt x="85011" y="499943"/>
                    </a:cubicBezTo>
                    <a:cubicBezTo>
                      <a:pt x="96750" y="473631"/>
                      <a:pt x="113752" y="439222"/>
                      <a:pt x="133183" y="406432"/>
                    </a:cubicBezTo>
                    <a:cubicBezTo>
                      <a:pt x="152209" y="373237"/>
                      <a:pt x="173260" y="341257"/>
                      <a:pt x="190262" y="318183"/>
                    </a:cubicBezTo>
                    <a:cubicBezTo>
                      <a:pt x="192691" y="314539"/>
                      <a:pt x="195120" y="311301"/>
                      <a:pt x="197548" y="308467"/>
                    </a:cubicBezTo>
                    <a:cubicBezTo>
                      <a:pt x="199977" y="308872"/>
                      <a:pt x="202811" y="309277"/>
                      <a:pt x="205645" y="309277"/>
                    </a:cubicBezTo>
                    <a:cubicBezTo>
                      <a:pt x="221837" y="309277"/>
                      <a:pt x="235196" y="299156"/>
                      <a:pt x="240863" y="284583"/>
                    </a:cubicBezTo>
                    <a:cubicBezTo>
                      <a:pt x="244912" y="284178"/>
                      <a:pt x="248960" y="283774"/>
                      <a:pt x="253817" y="283369"/>
                    </a:cubicBezTo>
                    <a:cubicBezTo>
                      <a:pt x="282559" y="280940"/>
                      <a:pt x="320612" y="279321"/>
                      <a:pt x="359069" y="279321"/>
                    </a:cubicBezTo>
                    <a:cubicBezTo>
                      <a:pt x="397121" y="279321"/>
                      <a:pt x="435578" y="280940"/>
                      <a:pt x="464320" y="283369"/>
                    </a:cubicBezTo>
                    <a:cubicBezTo>
                      <a:pt x="468773" y="283774"/>
                      <a:pt x="473226" y="284178"/>
                      <a:pt x="476869" y="284583"/>
                    </a:cubicBezTo>
                    <a:cubicBezTo>
                      <a:pt x="482132" y="298752"/>
                      <a:pt x="495895" y="309277"/>
                      <a:pt x="512088" y="309277"/>
                    </a:cubicBezTo>
                    <a:cubicBezTo>
                      <a:pt x="514517" y="309277"/>
                      <a:pt x="516946" y="308872"/>
                      <a:pt x="518970" y="308467"/>
                    </a:cubicBezTo>
                    <a:cubicBezTo>
                      <a:pt x="521398" y="311706"/>
                      <a:pt x="523827" y="314944"/>
                      <a:pt x="526256" y="318588"/>
                    </a:cubicBezTo>
                    <a:cubicBezTo>
                      <a:pt x="542853" y="342067"/>
                      <a:pt x="563904" y="374047"/>
                      <a:pt x="583335" y="407241"/>
                    </a:cubicBezTo>
                    <a:cubicBezTo>
                      <a:pt x="603171" y="440031"/>
                      <a:pt x="620578" y="474035"/>
                      <a:pt x="632317" y="500348"/>
                    </a:cubicBezTo>
                    <a:cubicBezTo>
                      <a:pt x="633936" y="504396"/>
                      <a:pt x="635556" y="508040"/>
                      <a:pt x="637175" y="511683"/>
                    </a:cubicBezTo>
                    <a:cubicBezTo>
                      <a:pt x="631103" y="518160"/>
                      <a:pt x="627459" y="527066"/>
                      <a:pt x="627459" y="536781"/>
                    </a:cubicBezTo>
                    <a:cubicBezTo>
                      <a:pt x="627459" y="546092"/>
                      <a:pt x="631103" y="554998"/>
                      <a:pt x="636770" y="561475"/>
                    </a:cubicBezTo>
                    <a:cubicBezTo>
                      <a:pt x="635151" y="565118"/>
                      <a:pt x="633532" y="568762"/>
                      <a:pt x="631508" y="572810"/>
                    </a:cubicBezTo>
                    <a:cubicBezTo>
                      <a:pt x="619768" y="599123"/>
                      <a:pt x="602361" y="633127"/>
                      <a:pt x="583335" y="666321"/>
                    </a:cubicBezTo>
                    <a:cubicBezTo>
                      <a:pt x="563904" y="698706"/>
                      <a:pt x="543258" y="731091"/>
                      <a:pt x="526256" y="7545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31">
                <a:extLst>
                  <a:ext uri="{FF2B5EF4-FFF2-40B4-BE49-F238E27FC236}">
                    <a16:creationId xmlns:a16="http://schemas.microsoft.com/office/drawing/2014/main" id="{DE8B17CD-D8A3-EA5A-CEEC-02266DD2EA86}"/>
                  </a:ext>
                </a:extLst>
              </p:cNvPr>
              <p:cNvSpPr/>
              <p:nvPr/>
            </p:nvSpPr>
            <p:spPr>
              <a:xfrm>
                <a:off x="2759407" y="3194825"/>
                <a:ext cx="1017607" cy="1262028"/>
              </a:xfrm>
              <a:custGeom>
                <a:avLst/>
                <a:gdLst/>
                <a:ahLst/>
                <a:cxnLst/>
                <a:rect l="l" t="t" r="r" b="b"/>
                <a:pathLst>
                  <a:path w="672798" h="834399" extrusionOk="0">
                    <a:moveTo>
                      <a:pt x="421410" y="316563"/>
                    </a:moveTo>
                    <a:cubicBezTo>
                      <a:pt x="428696" y="301990"/>
                      <a:pt x="437198" y="287822"/>
                      <a:pt x="443675" y="277297"/>
                    </a:cubicBezTo>
                    <a:cubicBezTo>
                      <a:pt x="444079" y="276892"/>
                      <a:pt x="444484" y="276487"/>
                      <a:pt x="444484" y="275677"/>
                    </a:cubicBezTo>
                    <a:cubicBezTo>
                      <a:pt x="445699" y="276082"/>
                      <a:pt x="446913" y="276082"/>
                      <a:pt x="448128" y="276082"/>
                    </a:cubicBezTo>
                    <a:cubicBezTo>
                      <a:pt x="456629" y="276082"/>
                      <a:pt x="463510" y="270010"/>
                      <a:pt x="464725" y="261914"/>
                    </a:cubicBezTo>
                    <a:cubicBezTo>
                      <a:pt x="466344" y="261914"/>
                      <a:pt x="467963" y="261509"/>
                      <a:pt x="469583" y="261509"/>
                    </a:cubicBezTo>
                    <a:cubicBezTo>
                      <a:pt x="482537" y="260295"/>
                      <a:pt x="499943" y="259080"/>
                      <a:pt x="516946" y="259080"/>
                    </a:cubicBezTo>
                    <a:cubicBezTo>
                      <a:pt x="534353" y="259080"/>
                      <a:pt x="551355" y="259890"/>
                      <a:pt x="564309" y="261104"/>
                    </a:cubicBezTo>
                    <a:cubicBezTo>
                      <a:pt x="566333" y="261104"/>
                      <a:pt x="567952" y="261509"/>
                      <a:pt x="569976" y="261914"/>
                    </a:cubicBezTo>
                    <a:cubicBezTo>
                      <a:pt x="572000" y="268795"/>
                      <a:pt x="578477" y="273653"/>
                      <a:pt x="586169" y="273653"/>
                    </a:cubicBezTo>
                    <a:cubicBezTo>
                      <a:pt x="595479" y="273653"/>
                      <a:pt x="603171" y="265962"/>
                      <a:pt x="603171" y="256651"/>
                    </a:cubicBezTo>
                    <a:cubicBezTo>
                      <a:pt x="603171" y="252198"/>
                      <a:pt x="601551" y="248555"/>
                      <a:pt x="598718" y="245316"/>
                    </a:cubicBezTo>
                    <a:cubicBezTo>
                      <a:pt x="599527" y="243697"/>
                      <a:pt x="600337" y="242078"/>
                      <a:pt x="601147" y="240054"/>
                    </a:cubicBezTo>
                    <a:cubicBezTo>
                      <a:pt x="606409" y="228314"/>
                      <a:pt x="614505" y="212931"/>
                      <a:pt x="623006" y="197953"/>
                    </a:cubicBezTo>
                    <a:cubicBezTo>
                      <a:pt x="631508" y="182975"/>
                      <a:pt x="641223" y="168402"/>
                      <a:pt x="648915" y="157877"/>
                    </a:cubicBezTo>
                    <a:cubicBezTo>
                      <a:pt x="650129" y="156258"/>
                      <a:pt x="650939" y="155043"/>
                      <a:pt x="651748" y="153829"/>
                    </a:cubicBezTo>
                    <a:cubicBezTo>
                      <a:pt x="652963" y="154234"/>
                      <a:pt x="654177" y="154234"/>
                      <a:pt x="655391" y="154234"/>
                    </a:cubicBezTo>
                    <a:cubicBezTo>
                      <a:pt x="664702" y="154234"/>
                      <a:pt x="672798" y="146542"/>
                      <a:pt x="672798" y="136827"/>
                    </a:cubicBezTo>
                    <a:cubicBezTo>
                      <a:pt x="672798" y="129945"/>
                      <a:pt x="668345" y="123873"/>
                      <a:pt x="662273" y="121039"/>
                    </a:cubicBezTo>
                    <a:cubicBezTo>
                      <a:pt x="662273" y="121039"/>
                      <a:pt x="662273" y="121039"/>
                      <a:pt x="662273" y="121039"/>
                    </a:cubicBezTo>
                    <a:cubicBezTo>
                      <a:pt x="662273" y="121039"/>
                      <a:pt x="662273" y="121039"/>
                      <a:pt x="661868" y="121039"/>
                    </a:cubicBezTo>
                    <a:cubicBezTo>
                      <a:pt x="659844" y="120229"/>
                      <a:pt x="657820" y="119825"/>
                      <a:pt x="655391" y="119825"/>
                    </a:cubicBezTo>
                    <a:cubicBezTo>
                      <a:pt x="654987" y="119825"/>
                      <a:pt x="654582" y="119825"/>
                      <a:pt x="654582" y="119825"/>
                    </a:cubicBezTo>
                    <a:cubicBezTo>
                      <a:pt x="653772" y="119825"/>
                      <a:pt x="652558" y="119825"/>
                      <a:pt x="651748" y="120229"/>
                    </a:cubicBezTo>
                    <a:cubicBezTo>
                      <a:pt x="650534" y="119015"/>
                      <a:pt x="649724" y="117396"/>
                      <a:pt x="648510" y="115776"/>
                    </a:cubicBezTo>
                    <a:cubicBezTo>
                      <a:pt x="640818" y="105251"/>
                      <a:pt x="631508" y="90678"/>
                      <a:pt x="623006" y="75700"/>
                    </a:cubicBezTo>
                    <a:cubicBezTo>
                      <a:pt x="614505" y="60722"/>
                      <a:pt x="606814" y="45339"/>
                      <a:pt x="601147" y="33195"/>
                    </a:cubicBezTo>
                    <a:cubicBezTo>
                      <a:pt x="600337" y="31171"/>
                      <a:pt x="599527" y="29551"/>
                      <a:pt x="598718" y="27932"/>
                    </a:cubicBezTo>
                    <a:cubicBezTo>
                      <a:pt x="601147" y="25098"/>
                      <a:pt x="602766" y="21050"/>
                      <a:pt x="602766" y="17002"/>
                    </a:cubicBezTo>
                    <a:cubicBezTo>
                      <a:pt x="602766" y="7691"/>
                      <a:pt x="595074" y="0"/>
                      <a:pt x="585764" y="0"/>
                    </a:cubicBezTo>
                    <a:cubicBezTo>
                      <a:pt x="578477" y="0"/>
                      <a:pt x="572405" y="4453"/>
                      <a:pt x="569976" y="10930"/>
                    </a:cubicBezTo>
                    <a:cubicBezTo>
                      <a:pt x="568357" y="10930"/>
                      <a:pt x="566333" y="11335"/>
                      <a:pt x="564309" y="11335"/>
                    </a:cubicBezTo>
                    <a:cubicBezTo>
                      <a:pt x="551355" y="12549"/>
                      <a:pt x="533948" y="12954"/>
                      <a:pt x="516946" y="12954"/>
                    </a:cubicBezTo>
                    <a:cubicBezTo>
                      <a:pt x="499539" y="12954"/>
                      <a:pt x="482537" y="12144"/>
                      <a:pt x="469583" y="11335"/>
                    </a:cubicBezTo>
                    <a:cubicBezTo>
                      <a:pt x="467558" y="11335"/>
                      <a:pt x="465534" y="10930"/>
                      <a:pt x="463915" y="10930"/>
                    </a:cubicBezTo>
                    <a:cubicBezTo>
                      <a:pt x="461486" y="4453"/>
                      <a:pt x="455414" y="0"/>
                      <a:pt x="448128" y="0"/>
                    </a:cubicBezTo>
                    <a:cubicBezTo>
                      <a:pt x="438817" y="0"/>
                      <a:pt x="431125" y="7691"/>
                      <a:pt x="431125" y="17002"/>
                    </a:cubicBezTo>
                    <a:cubicBezTo>
                      <a:pt x="431125" y="21455"/>
                      <a:pt x="432745" y="25503"/>
                      <a:pt x="435578" y="28337"/>
                    </a:cubicBezTo>
                    <a:cubicBezTo>
                      <a:pt x="434769" y="29956"/>
                      <a:pt x="434364" y="31575"/>
                      <a:pt x="433554" y="33600"/>
                    </a:cubicBezTo>
                    <a:cubicBezTo>
                      <a:pt x="428292" y="45339"/>
                      <a:pt x="420600" y="61127"/>
                      <a:pt x="411694" y="76105"/>
                    </a:cubicBezTo>
                    <a:cubicBezTo>
                      <a:pt x="403193" y="91083"/>
                      <a:pt x="393478" y="105656"/>
                      <a:pt x="385786" y="116181"/>
                    </a:cubicBezTo>
                    <a:cubicBezTo>
                      <a:pt x="384572" y="117800"/>
                      <a:pt x="383358" y="119015"/>
                      <a:pt x="382548" y="120634"/>
                    </a:cubicBezTo>
                    <a:cubicBezTo>
                      <a:pt x="381333" y="120229"/>
                      <a:pt x="380119" y="120229"/>
                      <a:pt x="378905" y="120229"/>
                    </a:cubicBezTo>
                    <a:cubicBezTo>
                      <a:pt x="369594" y="120229"/>
                      <a:pt x="361902" y="127921"/>
                      <a:pt x="361902" y="137231"/>
                    </a:cubicBezTo>
                    <a:cubicBezTo>
                      <a:pt x="361902" y="146542"/>
                      <a:pt x="369594" y="154234"/>
                      <a:pt x="378905" y="154234"/>
                    </a:cubicBezTo>
                    <a:cubicBezTo>
                      <a:pt x="380119" y="154234"/>
                      <a:pt x="380929" y="154234"/>
                      <a:pt x="382143" y="153829"/>
                    </a:cubicBezTo>
                    <a:cubicBezTo>
                      <a:pt x="383358" y="155448"/>
                      <a:pt x="384167" y="156662"/>
                      <a:pt x="385382" y="158282"/>
                    </a:cubicBezTo>
                    <a:cubicBezTo>
                      <a:pt x="393073" y="168807"/>
                      <a:pt x="402384" y="183380"/>
                      <a:pt x="411290" y="198358"/>
                    </a:cubicBezTo>
                    <a:cubicBezTo>
                      <a:pt x="420195" y="213336"/>
                      <a:pt x="427887" y="228719"/>
                      <a:pt x="433149" y="240459"/>
                    </a:cubicBezTo>
                    <a:cubicBezTo>
                      <a:pt x="434364" y="242888"/>
                      <a:pt x="435173" y="245316"/>
                      <a:pt x="435983" y="247340"/>
                    </a:cubicBezTo>
                    <a:cubicBezTo>
                      <a:pt x="432745" y="250579"/>
                      <a:pt x="430720" y="254627"/>
                      <a:pt x="430720" y="259485"/>
                    </a:cubicBezTo>
                    <a:cubicBezTo>
                      <a:pt x="430720" y="263533"/>
                      <a:pt x="432340" y="267176"/>
                      <a:pt x="434364" y="270010"/>
                    </a:cubicBezTo>
                    <a:cubicBezTo>
                      <a:pt x="433959" y="270820"/>
                      <a:pt x="433554" y="271629"/>
                      <a:pt x="433149" y="272439"/>
                    </a:cubicBezTo>
                    <a:cubicBezTo>
                      <a:pt x="428292" y="283774"/>
                      <a:pt x="421815" y="298752"/>
                      <a:pt x="414123" y="313325"/>
                    </a:cubicBezTo>
                    <a:cubicBezTo>
                      <a:pt x="406837" y="327898"/>
                      <a:pt x="398740" y="342067"/>
                      <a:pt x="391859" y="352592"/>
                    </a:cubicBezTo>
                    <a:cubicBezTo>
                      <a:pt x="390239" y="355425"/>
                      <a:pt x="388620" y="357854"/>
                      <a:pt x="387001" y="360283"/>
                    </a:cubicBezTo>
                    <a:cubicBezTo>
                      <a:pt x="382548" y="360283"/>
                      <a:pt x="378095" y="362712"/>
                      <a:pt x="375666" y="367165"/>
                    </a:cubicBezTo>
                    <a:cubicBezTo>
                      <a:pt x="375261" y="367975"/>
                      <a:pt x="374856" y="368784"/>
                      <a:pt x="374452" y="369594"/>
                    </a:cubicBezTo>
                    <a:cubicBezTo>
                      <a:pt x="373237" y="369999"/>
                      <a:pt x="371618" y="369999"/>
                      <a:pt x="369999" y="369999"/>
                    </a:cubicBezTo>
                    <a:cubicBezTo>
                      <a:pt x="359878" y="371213"/>
                      <a:pt x="346520" y="372428"/>
                      <a:pt x="332756" y="372832"/>
                    </a:cubicBezTo>
                    <a:cubicBezTo>
                      <a:pt x="319397" y="373237"/>
                      <a:pt x="305633" y="372832"/>
                      <a:pt x="295513" y="372023"/>
                    </a:cubicBezTo>
                    <a:cubicBezTo>
                      <a:pt x="293894" y="372023"/>
                      <a:pt x="292680" y="371618"/>
                      <a:pt x="291060" y="371618"/>
                    </a:cubicBezTo>
                    <a:cubicBezTo>
                      <a:pt x="289846" y="368784"/>
                      <a:pt x="287822" y="365950"/>
                      <a:pt x="284988" y="364331"/>
                    </a:cubicBezTo>
                    <a:cubicBezTo>
                      <a:pt x="278511" y="360688"/>
                      <a:pt x="270415" y="363117"/>
                      <a:pt x="267176" y="369594"/>
                    </a:cubicBezTo>
                    <a:cubicBezTo>
                      <a:pt x="264343" y="374452"/>
                      <a:pt x="265557" y="380524"/>
                      <a:pt x="268795" y="384572"/>
                    </a:cubicBezTo>
                    <a:cubicBezTo>
                      <a:pt x="268391" y="385786"/>
                      <a:pt x="267581" y="387406"/>
                      <a:pt x="266771" y="388620"/>
                    </a:cubicBezTo>
                    <a:cubicBezTo>
                      <a:pt x="262723" y="397931"/>
                      <a:pt x="256651" y="410075"/>
                      <a:pt x="250174" y="421815"/>
                    </a:cubicBezTo>
                    <a:cubicBezTo>
                      <a:pt x="243697" y="433554"/>
                      <a:pt x="236815" y="445294"/>
                      <a:pt x="231148" y="453795"/>
                    </a:cubicBezTo>
                    <a:cubicBezTo>
                      <a:pt x="230338" y="455009"/>
                      <a:pt x="229529" y="456224"/>
                      <a:pt x="228719" y="457438"/>
                    </a:cubicBezTo>
                    <a:cubicBezTo>
                      <a:pt x="223457" y="456629"/>
                      <a:pt x="217789" y="459057"/>
                      <a:pt x="215360" y="464320"/>
                    </a:cubicBezTo>
                    <a:cubicBezTo>
                      <a:pt x="214955" y="464725"/>
                      <a:pt x="214955" y="465535"/>
                      <a:pt x="214955" y="465939"/>
                    </a:cubicBezTo>
                    <a:cubicBezTo>
                      <a:pt x="211717" y="466749"/>
                      <a:pt x="207264" y="467559"/>
                      <a:pt x="202001" y="468368"/>
                    </a:cubicBezTo>
                    <a:cubicBezTo>
                      <a:pt x="189452" y="470392"/>
                      <a:pt x="172855" y="472416"/>
                      <a:pt x="156258" y="473631"/>
                    </a:cubicBezTo>
                    <a:cubicBezTo>
                      <a:pt x="139660" y="474845"/>
                      <a:pt x="122658" y="475655"/>
                      <a:pt x="110109" y="475250"/>
                    </a:cubicBezTo>
                    <a:cubicBezTo>
                      <a:pt x="100798" y="475250"/>
                      <a:pt x="93512" y="474845"/>
                      <a:pt x="90678" y="474440"/>
                    </a:cubicBezTo>
                    <a:cubicBezTo>
                      <a:pt x="88249" y="471202"/>
                      <a:pt x="85415" y="466749"/>
                      <a:pt x="82987" y="462296"/>
                    </a:cubicBezTo>
                    <a:cubicBezTo>
                      <a:pt x="80153" y="457438"/>
                      <a:pt x="77724" y="452580"/>
                      <a:pt x="76105" y="448937"/>
                    </a:cubicBezTo>
                    <a:cubicBezTo>
                      <a:pt x="75700" y="448127"/>
                      <a:pt x="75700" y="447723"/>
                      <a:pt x="75295" y="447318"/>
                    </a:cubicBezTo>
                    <a:cubicBezTo>
                      <a:pt x="76105" y="446508"/>
                      <a:pt x="76510" y="445294"/>
                      <a:pt x="76510" y="443675"/>
                    </a:cubicBezTo>
                    <a:cubicBezTo>
                      <a:pt x="76510" y="440841"/>
                      <a:pt x="74081" y="438412"/>
                      <a:pt x="71247" y="438412"/>
                    </a:cubicBezTo>
                    <a:cubicBezTo>
                      <a:pt x="68818" y="438412"/>
                      <a:pt x="66794" y="440031"/>
                      <a:pt x="66389" y="442055"/>
                    </a:cubicBezTo>
                    <a:cubicBezTo>
                      <a:pt x="65985" y="442055"/>
                      <a:pt x="65175" y="442055"/>
                      <a:pt x="64365" y="442055"/>
                    </a:cubicBezTo>
                    <a:cubicBezTo>
                      <a:pt x="60317" y="442460"/>
                      <a:pt x="54650" y="442460"/>
                      <a:pt x="49387" y="442460"/>
                    </a:cubicBezTo>
                    <a:cubicBezTo>
                      <a:pt x="43720" y="442460"/>
                      <a:pt x="38457" y="442055"/>
                      <a:pt x="34409" y="442055"/>
                    </a:cubicBezTo>
                    <a:cubicBezTo>
                      <a:pt x="33600" y="442055"/>
                      <a:pt x="33195" y="442055"/>
                      <a:pt x="32385" y="442055"/>
                    </a:cubicBezTo>
                    <a:cubicBezTo>
                      <a:pt x="31575" y="440031"/>
                      <a:pt x="29551" y="438412"/>
                      <a:pt x="27527" y="438412"/>
                    </a:cubicBezTo>
                    <a:cubicBezTo>
                      <a:pt x="24694" y="438412"/>
                      <a:pt x="22265" y="440841"/>
                      <a:pt x="22265" y="443675"/>
                    </a:cubicBezTo>
                    <a:cubicBezTo>
                      <a:pt x="22265" y="444889"/>
                      <a:pt x="22670" y="446103"/>
                      <a:pt x="23479" y="447318"/>
                    </a:cubicBezTo>
                    <a:cubicBezTo>
                      <a:pt x="23074" y="447723"/>
                      <a:pt x="23074" y="448532"/>
                      <a:pt x="22670" y="448937"/>
                    </a:cubicBezTo>
                    <a:cubicBezTo>
                      <a:pt x="21050" y="452580"/>
                      <a:pt x="18621" y="457843"/>
                      <a:pt x="15788" y="462296"/>
                    </a:cubicBezTo>
                    <a:cubicBezTo>
                      <a:pt x="12954" y="467154"/>
                      <a:pt x="10120" y="471607"/>
                      <a:pt x="7691" y="474845"/>
                    </a:cubicBezTo>
                    <a:cubicBezTo>
                      <a:pt x="7287" y="475250"/>
                      <a:pt x="6882" y="476060"/>
                      <a:pt x="6477" y="476464"/>
                    </a:cubicBezTo>
                    <a:cubicBezTo>
                      <a:pt x="6072" y="476464"/>
                      <a:pt x="5667" y="476060"/>
                      <a:pt x="5263" y="476060"/>
                    </a:cubicBezTo>
                    <a:cubicBezTo>
                      <a:pt x="2429" y="476060"/>
                      <a:pt x="0" y="478488"/>
                      <a:pt x="0" y="481322"/>
                    </a:cubicBezTo>
                    <a:cubicBezTo>
                      <a:pt x="0" y="484156"/>
                      <a:pt x="2429" y="486585"/>
                      <a:pt x="5263" y="486585"/>
                    </a:cubicBezTo>
                    <a:cubicBezTo>
                      <a:pt x="5667" y="486585"/>
                      <a:pt x="6072" y="486585"/>
                      <a:pt x="6072" y="486585"/>
                    </a:cubicBezTo>
                    <a:cubicBezTo>
                      <a:pt x="6477" y="486990"/>
                      <a:pt x="6882" y="487394"/>
                      <a:pt x="7287" y="488204"/>
                    </a:cubicBezTo>
                    <a:cubicBezTo>
                      <a:pt x="9716" y="491442"/>
                      <a:pt x="12549" y="496300"/>
                      <a:pt x="15383" y="500753"/>
                    </a:cubicBezTo>
                    <a:cubicBezTo>
                      <a:pt x="18217" y="505611"/>
                      <a:pt x="20645" y="510469"/>
                      <a:pt x="22265" y="514112"/>
                    </a:cubicBezTo>
                    <a:cubicBezTo>
                      <a:pt x="22670" y="514921"/>
                      <a:pt x="23074" y="515731"/>
                      <a:pt x="23074" y="516136"/>
                    </a:cubicBezTo>
                    <a:cubicBezTo>
                      <a:pt x="22265" y="516946"/>
                      <a:pt x="21455" y="518565"/>
                      <a:pt x="21455" y="520184"/>
                    </a:cubicBezTo>
                    <a:cubicBezTo>
                      <a:pt x="21455" y="523018"/>
                      <a:pt x="23884" y="525447"/>
                      <a:pt x="26718" y="525447"/>
                    </a:cubicBezTo>
                    <a:cubicBezTo>
                      <a:pt x="29551" y="525447"/>
                      <a:pt x="31575" y="523423"/>
                      <a:pt x="31980" y="520994"/>
                    </a:cubicBezTo>
                    <a:cubicBezTo>
                      <a:pt x="32385" y="520994"/>
                      <a:pt x="33195" y="520994"/>
                      <a:pt x="33600" y="520994"/>
                    </a:cubicBezTo>
                    <a:cubicBezTo>
                      <a:pt x="37648" y="520589"/>
                      <a:pt x="43315" y="520184"/>
                      <a:pt x="48578" y="520184"/>
                    </a:cubicBezTo>
                    <a:cubicBezTo>
                      <a:pt x="54245" y="520184"/>
                      <a:pt x="59507" y="520184"/>
                      <a:pt x="63556" y="520994"/>
                    </a:cubicBezTo>
                    <a:cubicBezTo>
                      <a:pt x="64365" y="520994"/>
                      <a:pt x="64770" y="520994"/>
                      <a:pt x="65580" y="521399"/>
                    </a:cubicBezTo>
                    <a:cubicBezTo>
                      <a:pt x="66389" y="523423"/>
                      <a:pt x="68413" y="525042"/>
                      <a:pt x="70437" y="525042"/>
                    </a:cubicBezTo>
                    <a:cubicBezTo>
                      <a:pt x="73271" y="525042"/>
                      <a:pt x="75700" y="522613"/>
                      <a:pt x="75700" y="519779"/>
                    </a:cubicBezTo>
                    <a:cubicBezTo>
                      <a:pt x="75700" y="518565"/>
                      <a:pt x="75295" y="517350"/>
                      <a:pt x="74485" y="516136"/>
                    </a:cubicBezTo>
                    <a:cubicBezTo>
                      <a:pt x="74890" y="515731"/>
                      <a:pt x="74890" y="514921"/>
                      <a:pt x="75295" y="514517"/>
                    </a:cubicBezTo>
                    <a:cubicBezTo>
                      <a:pt x="76914" y="510873"/>
                      <a:pt x="79343" y="505611"/>
                      <a:pt x="82177" y="501158"/>
                    </a:cubicBezTo>
                    <a:cubicBezTo>
                      <a:pt x="84606" y="496705"/>
                      <a:pt x="87440" y="493062"/>
                      <a:pt x="89464" y="489418"/>
                    </a:cubicBezTo>
                    <a:lnTo>
                      <a:pt x="89464" y="489823"/>
                    </a:lnTo>
                    <a:cubicBezTo>
                      <a:pt x="89464" y="489823"/>
                      <a:pt x="97560" y="487799"/>
                      <a:pt x="110109" y="485775"/>
                    </a:cubicBezTo>
                    <a:cubicBezTo>
                      <a:pt x="122658" y="483751"/>
                      <a:pt x="139255" y="481727"/>
                      <a:pt x="155853" y="480512"/>
                    </a:cubicBezTo>
                    <a:cubicBezTo>
                      <a:pt x="172450" y="479298"/>
                      <a:pt x="189452" y="478488"/>
                      <a:pt x="202001" y="478488"/>
                    </a:cubicBezTo>
                    <a:cubicBezTo>
                      <a:pt x="207669" y="478488"/>
                      <a:pt x="212527" y="478488"/>
                      <a:pt x="216170" y="478893"/>
                    </a:cubicBezTo>
                    <a:cubicBezTo>
                      <a:pt x="217384" y="480108"/>
                      <a:pt x="218194" y="481322"/>
                      <a:pt x="219813" y="481727"/>
                    </a:cubicBezTo>
                    <a:cubicBezTo>
                      <a:pt x="222647" y="483346"/>
                      <a:pt x="225885" y="483346"/>
                      <a:pt x="228719" y="482941"/>
                    </a:cubicBezTo>
                    <a:cubicBezTo>
                      <a:pt x="229529" y="484156"/>
                      <a:pt x="230338" y="485370"/>
                      <a:pt x="231553" y="486585"/>
                    </a:cubicBezTo>
                    <a:cubicBezTo>
                      <a:pt x="237625" y="494681"/>
                      <a:pt x="245316" y="506016"/>
                      <a:pt x="252603" y="517350"/>
                    </a:cubicBezTo>
                    <a:cubicBezTo>
                      <a:pt x="259890" y="528685"/>
                      <a:pt x="266367" y="540425"/>
                      <a:pt x="270820" y="549735"/>
                    </a:cubicBezTo>
                    <a:cubicBezTo>
                      <a:pt x="271629" y="550950"/>
                      <a:pt x="272034" y="552569"/>
                      <a:pt x="272844" y="553784"/>
                    </a:cubicBezTo>
                    <a:cubicBezTo>
                      <a:pt x="272034" y="554593"/>
                      <a:pt x="271629" y="555403"/>
                      <a:pt x="271224" y="556212"/>
                    </a:cubicBezTo>
                    <a:cubicBezTo>
                      <a:pt x="268795" y="560665"/>
                      <a:pt x="269200" y="565928"/>
                      <a:pt x="272034" y="569571"/>
                    </a:cubicBezTo>
                    <a:cubicBezTo>
                      <a:pt x="270820" y="572810"/>
                      <a:pt x="268795" y="577263"/>
                      <a:pt x="265962" y="582120"/>
                    </a:cubicBezTo>
                    <a:cubicBezTo>
                      <a:pt x="260699" y="592646"/>
                      <a:pt x="253008" y="606409"/>
                      <a:pt x="244912" y="619768"/>
                    </a:cubicBezTo>
                    <a:cubicBezTo>
                      <a:pt x="236815" y="633127"/>
                      <a:pt x="227910" y="646081"/>
                      <a:pt x="220623" y="655796"/>
                    </a:cubicBezTo>
                    <a:cubicBezTo>
                      <a:pt x="217789" y="659440"/>
                      <a:pt x="215360" y="662678"/>
                      <a:pt x="213336" y="665107"/>
                    </a:cubicBezTo>
                    <a:cubicBezTo>
                      <a:pt x="210098" y="665512"/>
                      <a:pt x="207264" y="667131"/>
                      <a:pt x="205645" y="670370"/>
                    </a:cubicBezTo>
                    <a:cubicBezTo>
                      <a:pt x="205240" y="671179"/>
                      <a:pt x="205240" y="671584"/>
                      <a:pt x="204835" y="672394"/>
                    </a:cubicBezTo>
                    <a:cubicBezTo>
                      <a:pt x="203621" y="672394"/>
                      <a:pt x="202406" y="672798"/>
                      <a:pt x="201192" y="672798"/>
                    </a:cubicBezTo>
                    <a:cubicBezTo>
                      <a:pt x="193096" y="674013"/>
                      <a:pt x="182570" y="674822"/>
                      <a:pt x="172045" y="674822"/>
                    </a:cubicBezTo>
                    <a:cubicBezTo>
                      <a:pt x="161520" y="675227"/>
                      <a:pt x="150590" y="674822"/>
                      <a:pt x="142899" y="674013"/>
                    </a:cubicBezTo>
                    <a:cubicBezTo>
                      <a:pt x="141684" y="674013"/>
                      <a:pt x="140470" y="673608"/>
                      <a:pt x="139255" y="673608"/>
                    </a:cubicBezTo>
                    <a:cubicBezTo>
                      <a:pt x="138446" y="671179"/>
                      <a:pt x="136827" y="669155"/>
                      <a:pt x="134398" y="667941"/>
                    </a:cubicBezTo>
                    <a:cubicBezTo>
                      <a:pt x="129135" y="665107"/>
                      <a:pt x="123063" y="667131"/>
                      <a:pt x="120229" y="671989"/>
                    </a:cubicBezTo>
                    <a:cubicBezTo>
                      <a:pt x="118205" y="676037"/>
                      <a:pt x="118610" y="680490"/>
                      <a:pt x="121444" y="683728"/>
                    </a:cubicBezTo>
                    <a:cubicBezTo>
                      <a:pt x="121039" y="684943"/>
                      <a:pt x="120634" y="685752"/>
                      <a:pt x="119825" y="686967"/>
                    </a:cubicBezTo>
                    <a:cubicBezTo>
                      <a:pt x="116586" y="694254"/>
                      <a:pt x="111728" y="703969"/>
                      <a:pt x="106870" y="713280"/>
                    </a:cubicBezTo>
                    <a:cubicBezTo>
                      <a:pt x="101608" y="722590"/>
                      <a:pt x="96345" y="731901"/>
                      <a:pt x="91892" y="738378"/>
                    </a:cubicBezTo>
                    <a:cubicBezTo>
                      <a:pt x="91083" y="739592"/>
                      <a:pt x="90678" y="740402"/>
                      <a:pt x="89868" y="741212"/>
                    </a:cubicBezTo>
                    <a:cubicBezTo>
                      <a:pt x="85820" y="740807"/>
                      <a:pt x="81367" y="742426"/>
                      <a:pt x="79343" y="746474"/>
                    </a:cubicBezTo>
                    <a:cubicBezTo>
                      <a:pt x="76510" y="751332"/>
                      <a:pt x="78534" y="757809"/>
                      <a:pt x="83391" y="760643"/>
                    </a:cubicBezTo>
                    <a:cubicBezTo>
                      <a:pt x="85820" y="761857"/>
                      <a:pt x="88249" y="761857"/>
                      <a:pt x="90678" y="761452"/>
                    </a:cubicBezTo>
                    <a:cubicBezTo>
                      <a:pt x="91488" y="762262"/>
                      <a:pt x="91892" y="763072"/>
                      <a:pt x="92702" y="764286"/>
                    </a:cubicBezTo>
                    <a:cubicBezTo>
                      <a:pt x="97560" y="770763"/>
                      <a:pt x="103632" y="779669"/>
                      <a:pt x="109299" y="788575"/>
                    </a:cubicBezTo>
                    <a:cubicBezTo>
                      <a:pt x="114967" y="797481"/>
                      <a:pt x="120229" y="806791"/>
                      <a:pt x="123468" y="814078"/>
                    </a:cubicBezTo>
                    <a:cubicBezTo>
                      <a:pt x="123873" y="815292"/>
                      <a:pt x="124682" y="816102"/>
                      <a:pt x="125087" y="817316"/>
                    </a:cubicBezTo>
                    <a:cubicBezTo>
                      <a:pt x="124682" y="817721"/>
                      <a:pt x="124277" y="818126"/>
                      <a:pt x="123873" y="818936"/>
                    </a:cubicBezTo>
                    <a:cubicBezTo>
                      <a:pt x="121039" y="823794"/>
                      <a:pt x="123063" y="830270"/>
                      <a:pt x="127921" y="833104"/>
                    </a:cubicBezTo>
                    <a:cubicBezTo>
                      <a:pt x="132779" y="835938"/>
                      <a:pt x="139255" y="833914"/>
                      <a:pt x="142089" y="829056"/>
                    </a:cubicBezTo>
                    <a:cubicBezTo>
                      <a:pt x="142494" y="828651"/>
                      <a:pt x="142494" y="827842"/>
                      <a:pt x="142494" y="827032"/>
                    </a:cubicBezTo>
                    <a:cubicBezTo>
                      <a:pt x="143708" y="827032"/>
                      <a:pt x="144923" y="826627"/>
                      <a:pt x="146137" y="826627"/>
                    </a:cubicBezTo>
                    <a:cubicBezTo>
                      <a:pt x="154234" y="825818"/>
                      <a:pt x="164759" y="824603"/>
                      <a:pt x="175284" y="824603"/>
                    </a:cubicBezTo>
                    <a:cubicBezTo>
                      <a:pt x="185809" y="824198"/>
                      <a:pt x="196739" y="824603"/>
                      <a:pt x="204430" y="825008"/>
                    </a:cubicBezTo>
                    <a:cubicBezTo>
                      <a:pt x="205645" y="825008"/>
                      <a:pt x="206859" y="825413"/>
                      <a:pt x="208074" y="825413"/>
                    </a:cubicBezTo>
                    <a:cubicBezTo>
                      <a:pt x="208883" y="827842"/>
                      <a:pt x="210503" y="829866"/>
                      <a:pt x="212931" y="831080"/>
                    </a:cubicBezTo>
                    <a:cubicBezTo>
                      <a:pt x="218194" y="833914"/>
                      <a:pt x="224266" y="831890"/>
                      <a:pt x="227100" y="827032"/>
                    </a:cubicBezTo>
                    <a:cubicBezTo>
                      <a:pt x="229124" y="822984"/>
                      <a:pt x="228314" y="818126"/>
                      <a:pt x="225481" y="814888"/>
                    </a:cubicBezTo>
                    <a:cubicBezTo>
                      <a:pt x="225885" y="813673"/>
                      <a:pt x="226290" y="812864"/>
                      <a:pt x="226695" y="811649"/>
                    </a:cubicBezTo>
                    <a:cubicBezTo>
                      <a:pt x="229934" y="804362"/>
                      <a:pt x="234386" y="794647"/>
                      <a:pt x="239649" y="785336"/>
                    </a:cubicBezTo>
                    <a:cubicBezTo>
                      <a:pt x="244912" y="776026"/>
                      <a:pt x="250579" y="767120"/>
                      <a:pt x="255032" y="760238"/>
                    </a:cubicBezTo>
                    <a:cubicBezTo>
                      <a:pt x="255842" y="759428"/>
                      <a:pt x="256246" y="758619"/>
                      <a:pt x="257056" y="757404"/>
                    </a:cubicBezTo>
                    <a:cubicBezTo>
                      <a:pt x="261914" y="759024"/>
                      <a:pt x="267176" y="757404"/>
                      <a:pt x="269605" y="752546"/>
                    </a:cubicBezTo>
                    <a:cubicBezTo>
                      <a:pt x="272439" y="747689"/>
                      <a:pt x="270415" y="741212"/>
                      <a:pt x="265557" y="738378"/>
                    </a:cubicBezTo>
                    <a:cubicBezTo>
                      <a:pt x="263128" y="737164"/>
                      <a:pt x="259890" y="736759"/>
                      <a:pt x="257461" y="737568"/>
                    </a:cubicBezTo>
                    <a:cubicBezTo>
                      <a:pt x="256651" y="736354"/>
                      <a:pt x="255437" y="735140"/>
                      <a:pt x="254627" y="733925"/>
                    </a:cubicBezTo>
                    <a:cubicBezTo>
                      <a:pt x="249769" y="727448"/>
                      <a:pt x="243697" y="718542"/>
                      <a:pt x="238435" y="709636"/>
                    </a:cubicBezTo>
                    <a:cubicBezTo>
                      <a:pt x="232767" y="700730"/>
                      <a:pt x="227910" y="691015"/>
                      <a:pt x="224266" y="683728"/>
                    </a:cubicBezTo>
                    <a:cubicBezTo>
                      <a:pt x="223861" y="682514"/>
                      <a:pt x="223052" y="681300"/>
                      <a:pt x="222647" y="680490"/>
                    </a:cubicBezTo>
                    <a:cubicBezTo>
                      <a:pt x="223052" y="680085"/>
                      <a:pt x="223457" y="679680"/>
                      <a:pt x="223861" y="678871"/>
                    </a:cubicBezTo>
                    <a:cubicBezTo>
                      <a:pt x="225481" y="676037"/>
                      <a:pt x="225481" y="673203"/>
                      <a:pt x="224671" y="670774"/>
                    </a:cubicBezTo>
                    <a:cubicBezTo>
                      <a:pt x="225885" y="667941"/>
                      <a:pt x="227505" y="664297"/>
                      <a:pt x="229934" y="660249"/>
                    </a:cubicBezTo>
                    <a:cubicBezTo>
                      <a:pt x="235196" y="649724"/>
                      <a:pt x="242888" y="635960"/>
                      <a:pt x="250984" y="622602"/>
                    </a:cubicBezTo>
                    <a:cubicBezTo>
                      <a:pt x="259080" y="609243"/>
                      <a:pt x="267986" y="596289"/>
                      <a:pt x="275273" y="586573"/>
                    </a:cubicBezTo>
                    <a:cubicBezTo>
                      <a:pt x="279321" y="580906"/>
                      <a:pt x="282559" y="576858"/>
                      <a:pt x="284988" y="574024"/>
                    </a:cubicBezTo>
                    <a:cubicBezTo>
                      <a:pt x="289036" y="573619"/>
                      <a:pt x="292680" y="571190"/>
                      <a:pt x="294704" y="567142"/>
                    </a:cubicBezTo>
                    <a:cubicBezTo>
                      <a:pt x="295108" y="566333"/>
                      <a:pt x="295513" y="565523"/>
                      <a:pt x="295918" y="564714"/>
                    </a:cubicBezTo>
                    <a:cubicBezTo>
                      <a:pt x="297132" y="564714"/>
                      <a:pt x="298752" y="564309"/>
                      <a:pt x="300371" y="564309"/>
                    </a:cubicBezTo>
                    <a:cubicBezTo>
                      <a:pt x="310491" y="563094"/>
                      <a:pt x="323850" y="561880"/>
                      <a:pt x="337614" y="561475"/>
                    </a:cubicBezTo>
                    <a:cubicBezTo>
                      <a:pt x="350973" y="561070"/>
                      <a:pt x="364736" y="561475"/>
                      <a:pt x="374856" y="562285"/>
                    </a:cubicBezTo>
                    <a:cubicBezTo>
                      <a:pt x="376476" y="562285"/>
                      <a:pt x="378095" y="562690"/>
                      <a:pt x="379309" y="562690"/>
                    </a:cubicBezTo>
                    <a:cubicBezTo>
                      <a:pt x="380119" y="564714"/>
                      <a:pt x="381333" y="566333"/>
                      <a:pt x="382953" y="567952"/>
                    </a:cubicBezTo>
                    <a:cubicBezTo>
                      <a:pt x="382548" y="569166"/>
                      <a:pt x="382143" y="569976"/>
                      <a:pt x="381333" y="571190"/>
                    </a:cubicBezTo>
                    <a:cubicBezTo>
                      <a:pt x="377285" y="580501"/>
                      <a:pt x="371213" y="592241"/>
                      <a:pt x="365141" y="603980"/>
                    </a:cubicBezTo>
                    <a:cubicBezTo>
                      <a:pt x="358664" y="615720"/>
                      <a:pt x="352187" y="627055"/>
                      <a:pt x="346520" y="635556"/>
                    </a:cubicBezTo>
                    <a:cubicBezTo>
                      <a:pt x="345710" y="636770"/>
                      <a:pt x="344900" y="637985"/>
                      <a:pt x="344091" y="639199"/>
                    </a:cubicBezTo>
                    <a:cubicBezTo>
                      <a:pt x="338828" y="638389"/>
                      <a:pt x="333565" y="640818"/>
                      <a:pt x="330732" y="645676"/>
                    </a:cubicBezTo>
                    <a:cubicBezTo>
                      <a:pt x="327089" y="652153"/>
                      <a:pt x="329517" y="659845"/>
                      <a:pt x="335994" y="663488"/>
                    </a:cubicBezTo>
                    <a:cubicBezTo>
                      <a:pt x="338828" y="665107"/>
                      <a:pt x="342067" y="665107"/>
                      <a:pt x="344900" y="664702"/>
                    </a:cubicBezTo>
                    <a:cubicBezTo>
                      <a:pt x="345710" y="665917"/>
                      <a:pt x="346520" y="667131"/>
                      <a:pt x="347734" y="668345"/>
                    </a:cubicBezTo>
                    <a:cubicBezTo>
                      <a:pt x="353806" y="676442"/>
                      <a:pt x="361498" y="687372"/>
                      <a:pt x="368379" y="698706"/>
                    </a:cubicBezTo>
                    <a:cubicBezTo>
                      <a:pt x="375666" y="710041"/>
                      <a:pt x="382143" y="721376"/>
                      <a:pt x="386191" y="730687"/>
                    </a:cubicBezTo>
                    <a:cubicBezTo>
                      <a:pt x="387001" y="732306"/>
                      <a:pt x="387406" y="733520"/>
                      <a:pt x="388215" y="734735"/>
                    </a:cubicBezTo>
                    <a:cubicBezTo>
                      <a:pt x="387810" y="735544"/>
                      <a:pt x="387001" y="735949"/>
                      <a:pt x="386596" y="736759"/>
                    </a:cubicBezTo>
                    <a:cubicBezTo>
                      <a:pt x="383358" y="743236"/>
                      <a:pt x="385382" y="750927"/>
                      <a:pt x="391859" y="754571"/>
                    </a:cubicBezTo>
                    <a:cubicBezTo>
                      <a:pt x="398335" y="757809"/>
                      <a:pt x="406027" y="755785"/>
                      <a:pt x="409670" y="749308"/>
                    </a:cubicBezTo>
                    <a:cubicBezTo>
                      <a:pt x="410075" y="748498"/>
                      <a:pt x="410075" y="747689"/>
                      <a:pt x="410480" y="746879"/>
                    </a:cubicBezTo>
                    <a:cubicBezTo>
                      <a:pt x="412099" y="746879"/>
                      <a:pt x="413314" y="746474"/>
                      <a:pt x="414933" y="746474"/>
                    </a:cubicBezTo>
                    <a:cubicBezTo>
                      <a:pt x="425053" y="745260"/>
                      <a:pt x="438007" y="744045"/>
                      <a:pt x="451366" y="743641"/>
                    </a:cubicBezTo>
                    <a:cubicBezTo>
                      <a:pt x="464725" y="743236"/>
                      <a:pt x="478084" y="743641"/>
                      <a:pt x="487799" y="744450"/>
                    </a:cubicBezTo>
                    <a:cubicBezTo>
                      <a:pt x="489418" y="744450"/>
                      <a:pt x="490633" y="744855"/>
                      <a:pt x="492252" y="744855"/>
                    </a:cubicBezTo>
                    <a:cubicBezTo>
                      <a:pt x="493466" y="747689"/>
                      <a:pt x="495086" y="750522"/>
                      <a:pt x="498324" y="752142"/>
                    </a:cubicBezTo>
                    <a:cubicBezTo>
                      <a:pt x="504801" y="755380"/>
                      <a:pt x="512493" y="753356"/>
                      <a:pt x="516136" y="746879"/>
                    </a:cubicBezTo>
                    <a:cubicBezTo>
                      <a:pt x="518970" y="742021"/>
                      <a:pt x="517755" y="735949"/>
                      <a:pt x="514112" y="731901"/>
                    </a:cubicBezTo>
                    <a:cubicBezTo>
                      <a:pt x="514517" y="730687"/>
                      <a:pt x="515326" y="729067"/>
                      <a:pt x="515731" y="727853"/>
                    </a:cubicBezTo>
                    <a:cubicBezTo>
                      <a:pt x="519375" y="718542"/>
                      <a:pt x="525447" y="706803"/>
                      <a:pt x="531924" y="695063"/>
                    </a:cubicBezTo>
                    <a:cubicBezTo>
                      <a:pt x="538401" y="683324"/>
                      <a:pt x="545283" y="671989"/>
                      <a:pt x="550950" y="663893"/>
                    </a:cubicBezTo>
                    <a:cubicBezTo>
                      <a:pt x="551760" y="662678"/>
                      <a:pt x="552569" y="661464"/>
                      <a:pt x="553379" y="660654"/>
                    </a:cubicBezTo>
                    <a:cubicBezTo>
                      <a:pt x="559451" y="662678"/>
                      <a:pt x="565928" y="660249"/>
                      <a:pt x="568762" y="654582"/>
                    </a:cubicBezTo>
                    <a:cubicBezTo>
                      <a:pt x="572000" y="648105"/>
                      <a:pt x="569976" y="640413"/>
                      <a:pt x="563499" y="636770"/>
                    </a:cubicBezTo>
                    <a:cubicBezTo>
                      <a:pt x="560261" y="635151"/>
                      <a:pt x="556617" y="634746"/>
                      <a:pt x="553379" y="635960"/>
                    </a:cubicBezTo>
                    <a:cubicBezTo>
                      <a:pt x="552164" y="634746"/>
                      <a:pt x="550950" y="633127"/>
                      <a:pt x="549735" y="631508"/>
                    </a:cubicBezTo>
                    <a:cubicBezTo>
                      <a:pt x="543663" y="623411"/>
                      <a:pt x="536377" y="612481"/>
                      <a:pt x="529495" y="601147"/>
                    </a:cubicBezTo>
                    <a:cubicBezTo>
                      <a:pt x="522613" y="589812"/>
                      <a:pt x="516136" y="578072"/>
                      <a:pt x="512088" y="569166"/>
                    </a:cubicBezTo>
                    <a:cubicBezTo>
                      <a:pt x="511278" y="567547"/>
                      <a:pt x="510873" y="566333"/>
                      <a:pt x="510064" y="565118"/>
                    </a:cubicBezTo>
                    <a:cubicBezTo>
                      <a:pt x="510469" y="564309"/>
                      <a:pt x="511278" y="563904"/>
                      <a:pt x="511683" y="563094"/>
                    </a:cubicBezTo>
                    <a:cubicBezTo>
                      <a:pt x="514922" y="556617"/>
                      <a:pt x="512898" y="548926"/>
                      <a:pt x="506420" y="545282"/>
                    </a:cubicBezTo>
                    <a:cubicBezTo>
                      <a:pt x="499943" y="542044"/>
                      <a:pt x="492252" y="544068"/>
                      <a:pt x="488609" y="550545"/>
                    </a:cubicBezTo>
                    <a:cubicBezTo>
                      <a:pt x="488204" y="551355"/>
                      <a:pt x="488204" y="552164"/>
                      <a:pt x="487799" y="552974"/>
                    </a:cubicBezTo>
                    <a:cubicBezTo>
                      <a:pt x="486585" y="553379"/>
                      <a:pt x="484965" y="553379"/>
                      <a:pt x="483346" y="553784"/>
                    </a:cubicBezTo>
                    <a:cubicBezTo>
                      <a:pt x="473631" y="554998"/>
                      <a:pt x="460272" y="556212"/>
                      <a:pt x="446913" y="556617"/>
                    </a:cubicBezTo>
                    <a:cubicBezTo>
                      <a:pt x="433554" y="557022"/>
                      <a:pt x="420195" y="556617"/>
                      <a:pt x="410480" y="555808"/>
                    </a:cubicBezTo>
                    <a:cubicBezTo>
                      <a:pt x="408861" y="555808"/>
                      <a:pt x="407646" y="555403"/>
                      <a:pt x="406027" y="555403"/>
                    </a:cubicBezTo>
                    <a:cubicBezTo>
                      <a:pt x="405217" y="553379"/>
                      <a:pt x="404003" y="551355"/>
                      <a:pt x="401979" y="550140"/>
                    </a:cubicBezTo>
                    <a:cubicBezTo>
                      <a:pt x="402384" y="548926"/>
                      <a:pt x="403193" y="547711"/>
                      <a:pt x="403598" y="546092"/>
                    </a:cubicBezTo>
                    <a:cubicBezTo>
                      <a:pt x="407646" y="536781"/>
                      <a:pt x="413314" y="524637"/>
                      <a:pt x="420195" y="512493"/>
                    </a:cubicBezTo>
                    <a:cubicBezTo>
                      <a:pt x="426672" y="500753"/>
                      <a:pt x="433959" y="489014"/>
                      <a:pt x="439626" y="480512"/>
                    </a:cubicBezTo>
                    <a:cubicBezTo>
                      <a:pt x="440436" y="479298"/>
                      <a:pt x="441246" y="478488"/>
                      <a:pt x="441650" y="477274"/>
                    </a:cubicBezTo>
                    <a:cubicBezTo>
                      <a:pt x="447723" y="479298"/>
                      <a:pt x="454605" y="476869"/>
                      <a:pt x="457438" y="471202"/>
                    </a:cubicBezTo>
                    <a:cubicBezTo>
                      <a:pt x="461081" y="464725"/>
                      <a:pt x="458653" y="456629"/>
                      <a:pt x="452176" y="453390"/>
                    </a:cubicBezTo>
                    <a:cubicBezTo>
                      <a:pt x="448937" y="451771"/>
                      <a:pt x="445294" y="451366"/>
                      <a:pt x="442055" y="452580"/>
                    </a:cubicBezTo>
                    <a:cubicBezTo>
                      <a:pt x="440841" y="450961"/>
                      <a:pt x="439626" y="449747"/>
                      <a:pt x="438412" y="448127"/>
                    </a:cubicBezTo>
                    <a:cubicBezTo>
                      <a:pt x="432340" y="440031"/>
                      <a:pt x="424648" y="428696"/>
                      <a:pt x="417767" y="417362"/>
                    </a:cubicBezTo>
                    <a:cubicBezTo>
                      <a:pt x="410885" y="405622"/>
                      <a:pt x="404408" y="393883"/>
                      <a:pt x="399955" y="384572"/>
                    </a:cubicBezTo>
                    <a:cubicBezTo>
                      <a:pt x="399145" y="382953"/>
                      <a:pt x="398740" y="381738"/>
                      <a:pt x="397931" y="380524"/>
                    </a:cubicBezTo>
                    <a:cubicBezTo>
                      <a:pt x="398335" y="379714"/>
                      <a:pt x="399145" y="379309"/>
                      <a:pt x="399550" y="378500"/>
                    </a:cubicBezTo>
                    <a:cubicBezTo>
                      <a:pt x="401979" y="374047"/>
                      <a:pt x="401574" y="368784"/>
                      <a:pt x="398740" y="364736"/>
                    </a:cubicBezTo>
                    <a:cubicBezTo>
                      <a:pt x="399550" y="362307"/>
                      <a:pt x="400764" y="359474"/>
                      <a:pt x="401979" y="356640"/>
                    </a:cubicBezTo>
                    <a:cubicBezTo>
                      <a:pt x="407241" y="346115"/>
                      <a:pt x="414123" y="331137"/>
                      <a:pt x="421410" y="316563"/>
                    </a:cubicBezTo>
                    <a:close/>
                    <a:moveTo>
                      <a:pt x="415743" y="195525"/>
                    </a:moveTo>
                    <a:cubicBezTo>
                      <a:pt x="407241" y="180546"/>
                      <a:pt x="399550" y="165164"/>
                      <a:pt x="393883" y="153019"/>
                    </a:cubicBezTo>
                    <a:cubicBezTo>
                      <a:pt x="393073" y="150995"/>
                      <a:pt x="392263" y="149376"/>
                      <a:pt x="391454" y="147757"/>
                    </a:cubicBezTo>
                    <a:cubicBezTo>
                      <a:pt x="393883" y="144923"/>
                      <a:pt x="395502" y="140875"/>
                      <a:pt x="395502" y="136827"/>
                    </a:cubicBezTo>
                    <a:cubicBezTo>
                      <a:pt x="395502" y="132374"/>
                      <a:pt x="393883" y="128325"/>
                      <a:pt x="391049" y="125492"/>
                    </a:cubicBezTo>
                    <a:cubicBezTo>
                      <a:pt x="391859" y="123873"/>
                      <a:pt x="392263" y="122253"/>
                      <a:pt x="393073" y="120229"/>
                    </a:cubicBezTo>
                    <a:cubicBezTo>
                      <a:pt x="398335" y="108085"/>
                      <a:pt x="406027" y="92702"/>
                      <a:pt x="414933" y="77724"/>
                    </a:cubicBezTo>
                    <a:cubicBezTo>
                      <a:pt x="423434" y="62746"/>
                      <a:pt x="433149" y="48173"/>
                      <a:pt x="440841" y="37648"/>
                    </a:cubicBezTo>
                    <a:cubicBezTo>
                      <a:pt x="442055" y="36028"/>
                      <a:pt x="442865" y="34814"/>
                      <a:pt x="444079" y="33195"/>
                    </a:cubicBezTo>
                    <a:cubicBezTo>
                      <a:pt x="445294" y="33600"/>
                      <a:pt x="446508" y="33600"/>
                      <a:pt x="447723" y="33600"/>
                    </a:cubicBezTo>
                    <a:cubicBezTo>
                      <a:pt x="455009" y="33600"/>
                      <a:pt x="461081" y="29147"/>
                      <a:pt x="463510" y="22670"/>
                    </a:cubicBezTo>
                    <a:cubicBezTo>
                      <a:pt x="465130" y="22670"/>
                      <a:pt x="467154" y="22265"/>
                      <a:pt x="469178" y="22265"/>
                    </a:cubicBezTo>
                    <a:cubicBezTo>
                      <a:pt x="482132" y="21050"/>
                      <a:pt x="499539" y="20645"/>
                      <a:pt x="516541" y="20645"/>
                    </a:cubicBezTo>
                    <a:cubicBezTo>
                      <a:pt x="533948" y="20645"/>
                      <a:pt x="550950" y="21455"/>
                      <a:pt x="563904" y="22265"/>
                    </a:cubicBezTo>
                    <a:cubicBezTo>
                      <a:pt x="565928" y="22265"/>
                      <a:pt x="567952" y="22670"/>
                      <a:pt x="569571" y="22670"/>
                    </a:cubicBezTo>
                    <a:cubicBezTo>
                      <a:pt x="572000" y="29147"/>
                      <a:pt x="578072" y="33600"/>
                      <a:pt x="585359" y="33600"/>
                    </a:cubicBezTo>
                    <a:cubicBezTo>
                      <a:pt x="586573" y="33600"/>
                      <a:pt x="587383" y="33600"/>
                      <a:pt x="588597" y="33195"/>
                    </a:cubicBezTo>
                    <a:cubicBezTo>
                      <a:pt x="589812" y="34814"/>
                      <a:pt x="590621" y="36028"/>
                      <a:pt x="591836" y="37648"/>
                    </a:cubicBezTo>
                    <a:cubicBezTo>
                      <a:pt x="599527" y="48173"/>
                      <a:pt x="608838" y="62746"/>
                      <a:pt x="617744" y="77724"/>
                    </a:cubicBezTo>
                    <a:cubicBezTo>
                      <a:pt x="626650" y="92702"/>
                      <a:pt x="634746" y="107680"/>
                      <a:pt x="640009" y="119825"/>
                    </a:cubicBezTo>
                    <a:cubicBezTo>
                      <a:pt x="640818" y="121444"/>
                      <a:pt x="641628" y="123063"/>
                      <a:pt x="642033" y="124682"/>
                    </a:cubicBezTo>
                    <a:cubicBezTo>
                      <a:pt x="639199" y="127921"/>
                      <a:pt x="637175" y="131969"/>
                      <a:pt x="637175" y="136422"/>
                    </a:cubicBezTo>
                    <a:cubicBezTo>
                      <a:pt x="637175" y="140875"/>
                      <a:pt x="638794" y="144923"/>
                      <a:pt x="641628" y="147757"/>
                    </a:cubicBezTo>
                    <a:cubicBezTo>
                      <a:pt x="640818" y="149376"/>
                      <a:pt x="640413" y="150590"/>
                      <a:pt x="639604" y="152210"/>
                    </a:cubicBezTo>
                    <a:cubicBezTo>
                      <a:pt x="634341" y="163949"/>
                      <a:pt x="626650" y="179737"/>
                      <a:pt x="617744" y="194715"/>
                    </a:cubicBezTo>
                    <a:cubicBezTo>
                      <a:pt x="609243" y="209693"/>
                      <a:pt x="599932" y="224266"/>
                      <a:pt x="592241" y="234791"/>
                    </a:cubicBezTo>
                    <a:cubicBezTo>
                      <a:pt x="591026" y="236410"/>
                      <a:pt x="590217" y="238030"/>
                      <a:pt x="589002" y="239244"/>
                    </a:cubicBezTo>
                    <a:cubicBezTo>
                      <a:pt x="587788" y="238840"/>
                      <a:pt x="586573" y="238840"/>
                      <a:pt x="585359" y="238840"/>
                    </a:cubicBezTo>
                    <a:cubicBezTo>
                      <a:pt x="577668" y="238840"/>
                      <a:pt x="571595" y="243697"/>
                      <a:pt x="569166" y="250579"/>
                    </a:cubicBezTo>
                    <a:cubicBezTo>
                      <a:pt x="567547" y="250984"/>
                      <a:pt x="565523" y="250984"/>
                      <a:pt x="563499" y="251389"/>
                    </a:cubicBezTo>
                    <a:cubicBezTo>
                      <a:pt x="550545" y="252603"/>
                      <a:pt x="533138" y="253413"/>
                      <a:pt x="516136" y="253413"/>
                    </a:cubicBezTo>
                    <a:cubicBezTo>
                      <a:pt x="498729" y="253413"/>
                      <a:pt x="481727" y="252198"/>
                      <a:pt x="468773" y="250984"/>
                    </a:cubicBezTo>
                    <a:cubicBezTo>
                      <a:pt x="466344" y="250579"/>
                      <a:pt x="463915" y="250579"/>
                      <a:pt x="461891" y="250174"/>
                    </a:cubicBezTo>
                    <a:cubicBezTo>
                      <a:pt x="459057" y="244912"/>
                      <a:pt x="453390" y="241673"/>
                      <a:pt x="447318" y="241673"/>
                    </a:cubicBezTo>
                    <a:cubicBezTo>
                      <a:pt x="446913" y="241673"/>
                      <a:pt x="446103" y="241673"/>
                      <a:pt x="445699" y="241673"/>
                    </a:cubicBezTo>
                    <a:cubicBezTo>
                      <a:pt x="444079" y="239649"/>
                      <a:pt x="442460" y="237220"/>
                      <a:pt x="440436" y="234791"/>
                    </a:cubicBezTo>
                    <a:cubicBezTo>
                      <a:pt x="433554" y="225076"/>
                      <a:pt x="424244" y="210503"/>
                      <a:pt x="415743" y="195525"/>
                    </a:cubicBezTo>
                    <a:close/>
                    <a:moveTo>
                      <a:pt x="90678" y="485775"/>
                    </a:moveTo>
                    <a:cubicBezTo>
                      <a:pt x="90273" y="486180"/>
                      <a:pt x="90273" y="486990"/>
                      <a:pt x="89868" y="487394"/>
                    </a:cubicBezTo>
                    <a:cubicBezTo>
                      <a:pt x="88249" y="491038"/>
                      <a:pt x="85820" y="496300"/>
                      <a:pt x="82987" y="500753"/>
                    </a:cubicBezTo>
                    <a:cubicBezTo>
                      <a:pt x="80153" y="505611"/>
                      <a:pt x="77319" y="510064"/>
                      <a:pt x="74890" y="513707"/>
                    </a:cubicBezTo>
                    <a:cubicBezTo>
                      <a:pt x="74485" y="514112"/>
                      <a:pt x="74081" y="514921"/>
                      <a:pt x="73676" y="515326"/>
                    </a:cubicBezTo>
                    <a:cubicBezTo>
                      <a:pt x="73271" y="515326"/>
                      <a:pt x="72866" y="514921"/>
                      <a:pt x="72461" y="514921"/>
                    </a:cubicBezTo>
                    <a:cubicBezTo>
                      <a:pt x="70033" y="514921"/>
                      <a:pt x="68009" y="516541"/>
                      <a:pt x="67604" y="518565"/>
                    </a:cubicBezTo>
                    <a:cubicBezTo>
                      <a:pt x="67199" y="518565"/>
                      <a:pt x="66389" y="518565"/>
                      <a:pt x="65580" y="518970"/>
                    </a:cubicBezTo>
                    <a:cubicBezTo>
                      <a:pt x="61532" y="519375"/>
                      <a:pt x="55864" y="519779"/>
                      <a:pt x="50602" y="519779"/>
                    </a:cubicBezTo>
                    <a:cubicBezTo>
                      <a:pt x="44934" y="519779"/>
                      <a:pt x="39672" y="519375"/>
                      <a:pt x="35624" y="518970"/>
                    </a:cubicBezTo>
                    <a:cubicBezTo>
                      <a:pt x="34814" y="518970"/>
                      <a:pt x="34004" y="518970"/>
                      <a:pt x="33195" y="518565"/>
                    </a:cubicBezTo>
                    <a:cubicBezTo>
                      <a:pt x="32385" y="516946"/>
                      <a:pt x="30766" y="515731"/>
                      <a:pt x="28742" y="515731"/>
                    </a:cubicBezTo>
                    <a:cubicBezTo>
                      <a:pt x="28742" y="515731"/>
                      <a:pt x="28337" y="515731"/>
                      <a:pt x="28337" y="515731"/>
                    </a:cubicBezTo>
                    <a:cubicBezTo>
                      <a:pt x="27932" y="514921"/>
                      <a:pt x="27122" y="514517"/>
                      <a:pt x="26718" y="513302"/>
                    </a:cubicBezTo>
                    <a:cubicBezTo>
                      <a:pt x="24289" y="510064"/>
                      <a:pt x="21455" y="505206"/>
                      <a:pt x="18621" y="500348"/>
                    </a:cubicBezTo>
                    <a:cubicBezTo>
                      <a:pt x="15788" y="495490"/>
                      <a:pt x="13359" y="490633"/>
                      <a:pt x="11740" y="486990"/>
                    </a:cubicBezTo>
                    <a:cubicBezTo>
                      <a:pt x="11335" y="486180"/>
                      <a:pt x="11335" y="485775"/>
                      <a:pt x="10930" y="485370"/>
                    </a:cubicBezTo>
                    <a:cubicBezTo>
                      <a:pt x="11740" y="484561"/>
                      <a:pt x="12144" y="483346"/>
                      <a:pt x="12144" y="481727"/>
                    </a:cubicBezTo>
                    <a:cubicBezTo>
                      <a:pt x="12144" y="480512"/>
                      <a:pt x="11740" y="479298"/>
                      <a:pt x="10525" y="478084"/>
                    </a:cubicBezTo>
                    <a:cubicBezTo>
                      <a:pt x="10930" y="477679"/>
                      <a:pt x="10930" y="476869"/>
                      <a:pt x="11335" y="476464"/>
                    </a:cubicBezTo>
                    <a:cubicBezTo>
                      <a:pt x="12954" y="472821"/>
                      <a:pt x="15383" y="467559"/>
                      <a:pt x="18217" y="463105"/>
                    </a:cubicBezTo>
                    <a:cubicBezTo>
                      <a:pt x="21050" y="458248"/>
                      <a:pt x="23884" y="453795"/>
                      <a:pt x="26313" y="450556"/>
                    </a:cubicBezTo>
                    <a:cubicBezTo>
                      <a:pt x="26718" y="450151"/>
                      <a:pt x="27122" y="449342"/>
                      <a:pt x="27527" y="448937"/>
                    </a:cubicBezTo>
                    <a:cubicBezTo>
                      <a:pt x="27932" y="448937"/>
                      <a:pt x="28337" y="449342"/>
                      <a:pt x="28742" y="449342"/>
                    </a:cubicBezTo>
                    <a:cubicBezTo>
                      <a:pt x="31171" y="449342"/>
                      <a:pt x="33195" y="447723"/>
                      <a:pt x="33600" y="445699"/>
                    </a:cubicBezTo>
                    <a:cubicBezTo>
                      <a:pt x="34004" y="445699"/>
                      <a:pt x="34814" y="445699"/>
                      <a:pt x="35624" y="445699"/>
                    </a:cubicBezTo>
                    <a:cubicBezTo>
                      <a:pt x="39672" y="445294"/>
                      <a:pt x="45339" y="445294"/>
                      <a:pt x="50602" y="445294"/>
                    </a:cubicBezTo>
                    <a:cubicBezTo>
                      <a:pt x="56269" y="445294"/>
                      <a:pt x="61532" y="445699"/>
                      <a:pt x="65580" y="445699"/>
                    </a:cubicBezTo>
                    <a:cubicBezTo>
                      <a:pt x="66389" y="445699"/>
                      <a:pt x="66794" y="445699"/>
                      <a:pt x="67604" y="445699"/>
                    </a:cubicBezTo>
                    <a:cubicBezTo>
                      <a:pt x="68413" y="447723"/>
                      <a:pt x="70437" y="449342"/>
                      <a:pt x="72461" y="449342"/>
                    </a:cubicBezTo>
                    <a:cubicBezTo>
                      <a:pt x="72866" y="449342"/>
                      <a:pt x="73271" y="449342"/>
                      <a:pt x="73271" y="449342"/>
                    </a:cubicBezTo>
                    <a:cubicBezTo>
                      <a:pt x="73676" y="449747"/>
                      <a:pt x="74081" y="450151"/>
                      <a:pt x="74485" y="450961"/>
                    </a:cubicBezTo>
                    <a:cubicBezTo>
                      <a:pt x="76914" y="454200"/>
                      <a:pt x="79748" y="459057"/>
                      <a:pt x="82582" y="463510"/>
                    </a:cubicBezTo>
                    <a:cubicBezTo>
                      <a:pt x="85415" y="468368"/>
                      <a:pt x="87844" y="473226"/>
                      <a:pt x="89464" y="476869"/>
                    </a:cubicBezTo>
                    <a:cubicBezTo>
                      <a:pt x="89868" y="477274"/>
                      <a:pt x="89868" y="478084"/>
                      <a:pt x="90273" y="478488"/>
                    </a:cubicBezTo>
                    <a:cubicBezTo>
                      <a:pt x="89464" y="479298"/>
                      <a:pt x="88654" y="480512"/>
                      <a:pt x="88654" y="482132"/>
                    </a:cubicBezTo>
                    <a:cubicBezTo>
                      <a:pt x="89464" y="483751"/>
                      <a:pt x="89868" y="484965"/>
                      <a:pt x="90678" y="485775"/>
                    </a:cubicBezTo>
                    <a:close/>
                    <a:moveTo>
                      <a:pt x="238030" y="713685"/>
                    </a:moveTo>
                    <a:cubicBezTo>
                      <a:pt x="243697" y="722590"/>
                      <a:pt x="248960" y="731901"/>
                      <a:pt x="252198" y="739188"/>
                    </a:cubicBezTo>
                    <a:cubicBezTo>
                      <a:pt x="253008" y="740807"/>
                      <a:pt x="253817" y="742426"/>
                      <a:pt x="254627" y="744045"/>
                    </a:cubicBezTo>
                    <a:cubicBezTo>
                      <a:pt x="254627" y="744450"/>
                      <a:pt x="254222" y="744450"/>
                      <a:pt x="253817" y="744855"/>
                    </a:cubicBezTo>
                    <a:cubicBezTo>
                      <a:pt x="251793" y="748094"/>
                      <a:pt x="252198" y="752142"/>
                      <a:pt x="254222" y="755380"/>
                    </a:cubicBezTo>
                    <a:cubicBezTo>
                      <a:pt x="253817" y="756595"/>
                      <a:pt x="253008" y="757809"/>
                      <a:pt x="252603" y="759428"/>
                    </a:cubicBezTo>
                    <a:cubicBezTo>
                      <a:pt x="249365" y="766715"/>
                      <a:pt x="244912" y="776430"/>
                      <a:pt x="239649" y="785741"/>
                    </a:cubicBezTo>
                    <a:cubicBezTo>
                      <a:pt x="234791" y="795052"/>
                      <a:pt x="229124" y="804362"/>
                      <a:pt x="224671" y="810840"/>
                    </a:cubicBezTo>
                    <a:cubicBezTo>
                      <a:pt x="223861" y="812054"/>
                      <a:pt x="223457" y="812864"/>
                      <a:pt x="222647" y="813673"/>
                    </a:cubicBezTo>
                    <a:cubicBezTo>
                      <a:pt x="218194" y="812864"/>
                      <a:pt x="213741" y="814888"/>
                      <a:pt x="211717" y="818936"/>
                    </a:cubicBezTo>
                    <a:cubicBezTo>
                      <a:pt x="211312" y="819745"/>
                      <a:pt x="211312" y="820150"/>
                      <a:pt x="211312" y="820960"/>
                    </a:cubicBezTo>
                    <a:cubicBezTo>
                      <a:pt x="210098" y="820960"/>
                      <a:pt x="208883" y="821365"/>
                      <a:pt x="207669" y="821365"/>
                    </a:cubicBezTo>
                    <a:cubicBezTo>
                      <a:pt x="199573" y="822579"/>
                      <a:pt x="189047" y="823389"/>
                      <a:pt x="178522" y="823389"/>
                    </a:cubicBezTo>
                    <a:cubicBezTo>
                      <a:pt x="167997" y="823794"/>
                      <a:pt x="157067" y="823389"/>
                      <a:pt x="149376" y="822579"/>
                    </a:cubicBezTo>
                    <a:cubicBezTo>
                      <a:pt x="148161" y="822579"/>
                      <a:pt x="146947" y="822579"/>
                      <a:pt x="145733" y="822174"/>
                    </a:cubicBezTo>
                    <a:cubicBezTo>
                      <a:pt x="144923" y="819745"/>
                      <a:pt x="143304" y="817721"/>
                      <a:pt x="140875" y="816507"/>
                    </a:cubicBezTo>
                    <a:cubicBezTo>
                      <a:pt x="138446" y="815292"/>
                      <a:pt x="136017" y="814888"/>
                      <a:pt x="133588" y="815697"/>
                    </a:cubicBezTo>
                    <a:cubicBezTo>
                      <a:pt x="132779" y="814888"/>
                      <a:pt x="132374" y="814078"/>
                      <a:pt x="131564" y="812864"/>
                    </a:cubicBezTo>
                    <a:cubicBezTo>
                      <a:pt x="126706" y="806386"/>
                      <a:pt x="120634" y="797481"/>
                      <a:pt x="115372" y="788575"/>
                    </a:cubicBezTo>
                    <a:cubicBezTo>
                      <a:pt x="109704" y="779264"/>
                      <a:pt x="104846" y="769953"/>
                      <a:pt x="101203" y="762667"/>
                    </a:cubicBezTo>
                    <a:cubicBezTo>
                      <a:pt x="100798" y="761452"/>
                      <a:pt x="99989" y="760238"/>
                      <a:pt x="99584" y="759428"/>
                    </a:cubicBezTo>
                    <a:cubicBezTo>
                      <a:pt x="99989" y="759024"/>
                      <a:pt x="100394" y="758619"/>
                      <a:pt x="100798" y="758214"/>
                    </a:cubicBezTo>
                    <a:cubicBezTo>
                      <a:pt x="102822" y="754166"/>
                      <a:pt x="102418" y="749713"/>
                      <a:pt x="99584" y="746474"/>
                    </a:cubicBezTo>
                    <a:cubicBezTo>
                      <a:pt x="99989" y="745260"/>
                      <a:pt x="100394" y="744450"/>
                      <a:pt x="101203" y="743236"/>
                    </a:cubicBezTo>
                    <a:cubicBezTo>
                      <a:pt x="104442" y="735949"/>
                      <a:pt x="109299" y="726234"/>
                      <a:pt x="114157" y="716923"/>
                    </a:cubicBezTo>
                    <a:cubicBezTo>
                      <a:pt x="119420" y="707612"/>
                      <a:pt x="124682" y="698302"/>
                      <a:pt x="129135" y="691825"/>
                    </a:cubicBezTo>
                    <a:cubicBezTo>
                      <a:pt x="129945" y="690610"/>
                      <a:pt x="130350" y="689801"/>
                      <a:pt x="131159" y="688991"/>
                    </a:cubicBezTo>
                    <a:cubicBezTo>
                      <a:pt x="135207" y="689396"/>
                      <a:pt x="139660" y="687776"/>
                      <a:pt x="141684" y="683728"/>
                    </a:cubicBezTo>
                    <a:cubicBezTo>
                      <a:pt x="142089" y="682919"/>
                      <a:pt x="142089" y="682514"/>
                      <a:pt x="142494" y="681704"/>
                    </a:cubicBezTo>
                    <a:cubicBezTo>
                      <a:pt x="143708" y="681704"/>
                      <a:pt x="144923" y="681300"/>
                      <a:pt x="146137" y="681300"/>
                    </a:cubicBezTo>
                    <a:cubicBezTo>
                      <a:pt x="154234" y="680085"/>
                      <a:pt x="164759" y="679275"/>
                      <a:pt x="175284" y="678871"/>
                    </a:cubicBezTo>
                    <a:cubicBezTo>
                      <a:pt x="185809" y="678466"/>
                      <a:pt x="196739" y="678871"/>
                      <a:pt x="204430" y="679680"/>
                    </a:cubicBezTo>
                    <a:cubicBezTo>
                      <a:pt x="205645" y="679680"/>
                      <a:pt x="206859" y="680085"/>
                      <a:pt x="208074" y="680085"/>
                    </a:cubicBezTo>
                    <a:cubicBezTo>
                      <a:pt x="208883" y="682514"/>
                      <a:pt x="210503" y="684538"/>
                      <a:pt x="212931" y="685752"/>
                    </a:cubicBezTo>
                    <a:cubicBezTo>
                      <a:pt x="215360" y="686967"/>
                      <a:pt x="217789" y="687372"/>
                      <a:pt x="220218" y="686562"/>
                    </a:cubicBezTo>
                    <a:cubicBezTo>
                      <a:pt x="221028" y="687372"/>
                      <a:pt x="221432" y="688181"/>
                      <a:pt x="222242" y="689396"/>
                    </a:cubicBezTo>
                    <a:cubicBezTo>
                      <a:pt x="226290" y="695873"/>
                      <a:pt x="232362" y="704779"/>
                      <a:pt x="238030" y="713685"/>
                    </a:cubicBezTo>
                    <a:close/>
                    <a:moveTo>
                      <a:pt x="406027" y="567142"/>
                    </a:moveTo>
                    <a:cubicBezTo>
                      <a:pt x="406432" y="566333"/>
                      <a:pt x="406432" y="565523"/>
                      <a:pt x="406837" y="564714"/>
                    </a:cubicBezTo>
                    <a:cubicBezTo>
                      <a:pt x="408051" y="564309"/>
                      <a:pt x="409670" y="564309"/>
                      <a:pt x="411290" y="563904"/>
                    </a:cubicBezTo>
                    <a:cubicBezTo>
                      <a:pt x="421410" y="562690"/>
                      <a:pt x="434364" y="561475"/>
                      <a:pt x="447723" y="561070"/>
                    </a:cubicBezTo>
                    <a:cubicBezTo>
                      <a:pt x="461081" y="560665"/>
                      <a:pt x="474440" y="561070"/>
                      <a:pt x="484156" y="561880"/>
                    </a:cubicBezTo>
                    <a:cubicBezTo>
                      <a:pt x="485775" y="561880"/>
                      <a:pt x="486990" y="562285"/>
                      <a:pt x="488609" y="562285"/>
                    </a:cubicBezTo>
                    <a:cubicBezTo>
                      <a:pt x="489823" y="565118"/>
                      <a:pt x="491442" y="567952"/>
                      <a:pt x="494681" y="569571"/>
                    </a:cubicBezTo>
                    <a:cubicBezTo>
                      <a:pt x="497515" y="571190"/>
                      <a:pt x="500753" y="571190"/>
                      <a:pt x="503587" y="570786"/>
                    </a:cubicBezTo>
                    <a:cubicBezTo>
                      <a:pt x="504396" y="572000"/>
                      <a:pt x="505206" y="573215"/>
                      <a:pt x="506420" y="574429"/>
                    </a:cubicBezTo>
                    <a:cubicBezTo>
                      <a:pt x="512493" y="582525"/>
                      <a:pt x="520184" y="593455"/>
                      <a:pt x="527066" y="604790"/>
                    </a:cubicBezTo>
                    <a:cubicBezTo>
                      <a:pt x="533948" y="616125"/>
                      <a:pt x="540425" y="627864"/>
                      <a:pt x="544878" y="636770"/>
                    </a:cubicBezTo>
                    <a:cubicBezTo>
                      <a:pt x="546092" y="638794"/>
                      <a:pt x="546902" y="640818"/>
                      <a:pt x="547711" y="642842"/>
                    </a:cubicBezTo>
                    <a:cubicBezTo>
                      <a:pt x="547307" y="643247"/>
                      <a:pt x="547307" y="643247"/>
                      <a:pt x="546902" y="643652"/>
                    </a:cubicBezTo>
                    <a:cubicBezTo>
                      <a:pt x="544473" y="647700"/>
                      <a:pt x="544878" y="652558"/>
                      <a:pt x="547307" y="656606"/>
                    </a:cubicBezTo>
                    <a:cubicBezTo>
                      <a:pt x="546497" y="658225"/>
                      <a:pt x="546092" y="659845"/>
                      <a:pt x="545283" y="661869"/>
                    </a:cubicBezTo>
                    <a:cubicBezTo>
                      <a:pt x="541234" y="671179"/>
                      <a:pt x="535567" y="682919"/>
                      <a:pt x="529495" y="694658"/>
                    </a:cubicBezTo>
                    <a:cubicBezTo>
                      <a:pt x="523423" y="706398"/>
                      <a:pt x="516541" y="717733"/>
                      <a:pt x="510873" y="725829"/>
                    </a:cubicBezTo>
                    <a:cubicBezTo>
                      <a:pt x="510064" y="727043"/>
                      <a:pt x="509254" y="728258"/>
                      <a:pt x="508445" y="729472"/>
                    </a:cubicBezTo>
                    <a:cubicBezTo>
                      <a:pt x="503182" y="728663"/>
                      <a:pt x="497515" y="730687"/>
                      <a:pt x="494681" y="735949"/>
                    </a:cubicBezTo>
                    <a:cubicBezTo>
                      <a:pt x="494276" y="736759"/>
                      <a:pt x="494276" y="737568"/>
                      <a:pt x="493871" y="738378"/>
                    </a:cubicBezTo>
                    <a:cubicBezTo>
                      <a:pt x="492657" y="738783"/>
                      <a:pt x="491038" y="738783"/>
                      <a:pt x="489418" y="739188"/>
                    </a:cubicBezTo>
                    <a:cubicBezTo>
                      <a:pt x="479298" y="740402"/>
                      <a:pt x="466344" y="741616"/>
                      <a:pt x="452985" y="741616"/>
                    </a:cubicBezTo>
                    <a:cubicBezTo>
                      <a:pt x="439626" y="742021"/>
                      <a:pt x="426268" y="741616"/>
                      <a:pt x="416552" y="740807"/>
                    </a:cubicBezTo>
                    <a:cubicBezTo>
                      <a:pt x="414933" y="740807"/>
                      <a:pt x="413718" y="740402"/>
                      <a:pt x="412099" y="740402"/>
                    </a:cubicBezTo>
                    <a:cubicBezTo>
                      <a:pt x="410885" y="737568"/>
                      <a:pt x="409265" y="735140"/>
                      <a:pt x="406432" y="733520"/>
                    </a:cubicBezTo>
                    <a:cubicBezTo>
                      <a:pt x="403598" y="731901"/>
                      <a:pt x="400360" y="731496"/>
                      <a:pt x="397121" y="732306"/>
                    </a:cubicBezTo>
                    <a:cubicBezTo>
                      <a:pt x="396311" y="731091"/>
                      <a:pt x="395502" y="730282"/>
                      <a:pt x="394287" y="729067"/>
                    </a:cubicBezTo>
                    <a:cubicBezTo>
                      <a:pt x="388215" y="720971"/>
                      <a:pt x="380929" y="710041"/>
                      <a:pt x="374047" y="698706"/>
                    </a:cubicBezTo>
                    <a:cubicBezTo>
                      <a:pt x="367165" y="687372"/>
                      <a:pt x="361093" y="675632"/>
                      <a:pt x="356640" y="666726"/>
                    </a:cubicBezTo>
                    <a:cubicBezTo>
                      <a:pt x="355830" y="665107"/>
                      <a:pt x="355425" y="663893"/>
                      <a:pt x="354616" y="662678"/>
                    </a:cubicBezTo>
                    <a:cubicBezTo>
                      <a:pt x="355021" y="662273"/>
                      <a:pt x="355830" y="661464"/>
                      <a:pt x="356235" y="661059"/>
                    </a:cubicBezTo>
                    <a:cubicBezTo>
                      <a:pt x="359069" y="656201"/>
                      <a:pt x="357854" y="650534"/>
                      <a:pt x="354616" y="646486"/>
                    </a:cubicBezTo>
                    <a:cubicBezTo>
                      <a:pt x="355021" y="645271"/>
                      <a:pt x="355830" y="643652"/>
                      <a:pt x="356235" y="642437"/>
                    </a:cubicBezTo>
                    <a:cubicBezTo>
                      <a:pt x="360283" y="633127"/>
                      <a:pt x="366355" y="621387"/>
                      <a:pt x="372428" y="609648"/>
                    </a:cubicBezTo>
                    <a:cubicBezTo>
                      <a:pt x="378905" y="597908"/>
                      <a:pt x="385786" y="586573"/>
                      <a:pt x="391049" y="578072"/>
                    </a:cubicBezTo>
                    <a:cubicBezTo>
                      <a:pt x="391859" y="576858"/>
                      <a:pt x="392668" y="575643"/>
                      <a:pt x="393478" y="574429"/>
                    </a:cubicBezTo>
                    <a:cubicBezTo>
                      <a:pt x="397931" y="574429"/>
                      <a:pt x="403193" y="572000"/>
                      <a:pt x="406027" y="567142"/>
                    </a:cubicBezTo>
                    <a:close/>
                    <a:moveTo>
                      <a:pt x="414933" y="420600"/>
                    </a:moveTo>
                    <a:cubicBezTo>
                      <a:pt x="422220" y="431935"/>
                      <a:pt x="428696" y="444079"/>
                      <a:pt x="433149" y="452985"/>
                    </a:cubicBezTo>
                    <a:cubicBezTo>
                      <a:pt x="434364" y="455009"/>
                      <a:pt x="435173" y="457033"/>
                      <a:pt x="435983" y="459057"/>
                    </a:cubicBezTo>
                    <a:cubicBezTo>
                      <a:pt x="435578" y="459462"/>
                      <a:pt x="435578" y="459867"/>
                      <a:pt x="435173" y="460272"/>
                    </a:cubicBezTo>
                    <a:cubicBezTo>
                      <a:pt x="432745" y="464725"/>
                      <a:pt x="433149" y="469583"/>
                      <a:pt x="435578" y="473631"/>
                    </a:cubicBezTo>
                    <a:cubicBezTo>
                      <a:pt x="434769" y="475250"/>
                      <a:pt x="434364" y="476869"/>
                      <a:pt x="433554" y="478488"/>
                    </a:cubicBezTo>
                    <a:cubicBezTo>
                      <a:pt x="429506" y="487799"/>
                      <a:pt x="423839" y="499944"/>
                      <a:pt x="417362" y="512088"/>
                    </a:cubicBezTo>
                    <a:cubicBezTo>
                      <a:pt x="410885" y="523827"/>
                      <a:pt x="404003" y="535567"/>
                      <a:pt x="398335" y="544068"/>
                    </a:cubicBezTo>
                    <a:cubicBezTo>
                      <a:pt x="397526" y="545282"/>
                      <a:pt x="396716" y="546497"/>
                      <a:pt x="395907" y="547711"/>
                    </a:cubicBezTo>
                    <a:cubicBezTo>
                      <a:pt x="390239" y="546902"/>
                      <a:pt x="384572" y="548926"/>
                      <a:pt x="382143" y="554188"/>
                    </a:cubicBezTo>
                    <a:cubicBezTo>
                      <a:pt x="381738" y="554998"/>
                      <a:pt x="381738" y="555808"/>
                      <a:pt x="381333" y="556617"/>
                    </a:cubicBezTo>
                    <a:cubicBezTo>
                      <a:pt x="379714" y="557022"/>
                      <a:pt x="378500" y="557022"/>
                      <a:pt x="376880" y="557427"/>
                    </a:cubicBezTo>
                    <a:cubicBezTo>
                      <a:pt x="366760" y="558641"/>
                      <a:pt x="353401" y="559856"/>
                      <a:pt x="339638" y="559856"/>
                    </a:cubicBezTo>
                    <a:cubicBezTo>
                      <a:pt x="326279" y="560261"/>
                      <a:pt x="312515" y="559856"/>
                      <a:pt x="302395" y="559046"/>
                    </a:cubicBezTo>
                    <a:cubicBezTo>
                      <a:pt x="300776" y="559046"/>
                      <a:pt x="299561" y="558641"/>
                      <a:pt x="297942" y="558641"/>
                    </a:cubicBezTo>
                    <a:cubicBezTo>
                      <a:pt x="296728" y="555808"/>
                      <a:pt x="294704" y="552974"/>
                      <a:pt x="291870" y="551355"/>
                    </a:cubicBezTo>
                    <a:cubicBezTo>
                      <a:pt x="289036" y="549735"/>
                      <a:pt x="285393" y="549331"/>
                      <a:pt x="282559" y="550140"/>
                    </a:cubicBezTo>
                    <a:cubicBezTo>
                      <a:pt x="281750" y="548926"/>
                      <a:pt x="280940" y="548116"/>
                      <a:pt x="279725" y="546902"/>
                    </a:cubicBezTo>
                    <a:cubicBezTo>
                      <a:pt x="273653" y="538805"/>
                      <a:pt x="265962" y="527471"/>
                      <a:pt x="259080" y="515731"/>
                    </a:cubicBezTo>
                    <a:cubicBezTo>
                      <a:pt x="252198" y="503992"/>
                      <a:pt x="245721" y="492252"/>
                      <a:pt x="241268" y="482941"/>
                    </a:cubicBezTo>
                    <a:cubicBezTo>
                      <a:pt x="240459" y="481322"/>
                      <a:pt x="240054" y="480108"/>
                      <a:pt x="239244" y="478893"/>
                    </a:cubicBezTo>
                    <a:cubicBezTo>
                      <a:pt x="239649" y="478084"/>
                      <a:pt x="240459" y="477679"/>
                      <a:pt x="240863" y="477274"/>
                    </a:cubicBezTo>
                    <a:cubicBezTo>
                      <a:pt x="243697" y="472416"/>
                      <a:pt x="242888" y="466344"/>
                      <a:pt x="239244" y="462296"/>
                    </a:cubicBezTo>
                    <a:cubicBezTo>
                      <a:pt x="239649" y="461081"/>
                      <a:pt x="240459" y="459462"/>
                      <a:pt x="241268" y="458248"/>
                    </a:cubicBezTo>
                    <a:cubicBezTo>
                      <a:pt x="245316" y="448937"/>
                      <a:pt x="251389" y="436793"/>
                      <a:pt x="257866" y="425053"/>
                    </a:cubicBezTo>
                    <a:cubicBezTo>
                      <a:pt x="264343" y="413314"/>
                      <a:pt x="271224" y="401574"/>
                      <a:pt x="276892" y="393073"/>
                    </a:cubicBezTo>
                    <a:cubicBezTo>
                      <a:pt x="277701" y="391859"/>
                      <a:pt x="278511" y="390644"/>
                      <a:pt x="279321" y="389430"/>
                    </a:cubicBezTo>
                    <a:cubicBezTo>
                      <a:pt x="284583" y="390239"/>
                      <a:pt x="290251" y="387810"/>
                      <a:pt x="292680" y="382548"/>
                    </a:cubicBezTo>
                    <a:cubicBezTo>
                      <a:pt x="293084" y="381738"/>
                      <a:pt x="293489" y="380929"/>
                      <a:pt x="293894" y="380119"/>
                    </a:cubicBezTo>
                    <a:cubicBezTo>
                      <a:pt x="295108" y="379714"/>
                      <a:pt x="296728" y="379714"/>
                      <a:pt x="298347" y="379714"/>
                    </a:cubicBezTo>
                    <a:cubicBezTo>
                      <a:pt x="308467" y="378500"/>
                      <a:pt x="321826" y="377285"/>
                      <a:pt x="335590" y="376880"/>
                    </a:cubicBezTo>
                    <a:cubicBezTo>
                      <a:pt x="348948" y="376476"/>
                      <a:pt x="362712" y="376880"/>
                      <a:pt x="372832" y="377690"/>
                    </a:cubicBezTo>
                    <a:cubicBezTo>
                      <a:pt x="374452" y="377690"/>
                      <a:pt x="375666" y="378095"/>
                      <a:pt x="377285" y="378095"/>
                    </a:cubicBezTo>
                    <a:cubicBezTo>
                      <a:pt x="378500" y="380929"/>
                      <a:pt x="380524" y="383762"/>
                      <a:pt x="383358" y="385381"/>
                    </a:cubicBezTo>
                    <a:cubicBezTo>
                      <a:pt x="386191" y="387001"/>
                      <a:pt x="389430" y="387001"/>
                      <a:pt x="392263" y="386596"/>
                    </a:cubicBezTo>
                    <a:cubicBezTo>
                      <a:pt x="393073" y="387810"/>
                      <a:pt x="393883" y="389025"/>
                      <a:pt x="395097" y="390239"/>
                    </a:cubicBezTo>
                    <a:cubicBezTo>
                      <a:pt x="399955" y="397931"/>
                      <a:pt x="408051" y="408861"/>
                      <a:pt x="414933" y="420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31">
                <a:extLst>
                  <a:ext uri="{FF2B5EF4-FFF2-40B4-BE49-F238E27FC236}">
                    <a16:creationId xmlns:a16="http://schemas.microsoft.com/office/drawing/2014/main" id="{C3DFAE2D-FDEF-FABB-703A-EEA7FDA924F9}"/>
                  </a:ext>
                </a:extLst>
              </p:cNvPr>
              <p:cNvSpPr/>
              <p:nvPr/>
            </p:nvSpPr>
            <p:spPr>
              <a:xfrm>
                <a:off x="3253813" y="2285044"/>
                <a:ext cx="369203" cy="329406"/>
              </a:xfrm>
              <a:custGeom>
                <a:avLst/>
                <a:gdLst/>
                <a:ahLst/>
                <a:cxnLst/>
                <a:rect l="l" t="t" r="r" b="b"/>
                <a:pathLst>
                  <a:path w="244101" h="217789" extrusionOk="0">
                    <a:moveTo>
                      <a:pt x="230743" y="94726"/>
                    </a:moveTo>
                    <a:cubicBezTo>
                      <a:pt x="229933" y="94726"/>
                      <a:pt x="228719" y="94726"/>
                      <a:pt x="227909" y="95131"/>
                    </a:cubicBezTo>
                    <a:cubicBezTo>
                      <a:pt x="227100" y="93917"/>
                      <a:pt x="226290" y="93107"/>
                      <a:pt x="225480" y="91488"/>
                    </a:cubicBezTo>
                    <a:cubicBezTo>
                      <a:pt x="219408" y="82987"/>
                      <a:pt x="212122" y="71652"/>
                      <a:pt x="205645" y="59507"/>
                    </a:cubicBezTo>
                    <a:cubicBezTo>
                      <a:pt x="198763" y="47768"/>
                      <a:pt x="192691" y="35624"/>
                      <a:pt x="188643" y="25908"/>
                    </a:cubicBezTo>
                    <a:cubicBezTo>
                      <a:pt x="187833" y="24289"/>
                      <a:pt x="187428" y="23074"/>
                      <a:pt x="186619" y="21860"/>
                    </a:cubicBezTo>
                    <a:cubicBezTo>
                      <a:pt x="188643" y="19431"/>
                      <a:pt x="189857" y="16597"/>
                      <a:pt x="189857" y="13359"/>
                    </a:cubicBezTo>
                    <a:cubicBezTo>
                      <a:pt x="189857" y="6072"/>
                      <a:pt x="183785" y="0"/>
                      <a:pt x="176498" y="0"/>
                    </a:cubicBezTo>
                    <a:cubicBezTo>
                      <a:pt x="170831" y="0"/>
                      <a:pt x="165973" y="3643"/>
                      <a:pt x="163949" y="8906"/>
                    </a:cubicBezTo>
                    <a:cubicBezTo>
                      <a:pt x="162330" y="8906"/>
                      <a:pt x="161115" y="9311"/>
                      <a:pt x="159496" y="9311"/>
                    </a:cubicBezTo>
                    <a:cubicBezTo>
                      <a:pt x="149376" y="10120"/>
                      <a:pt x="135612" y="10525"/>
                      <a:pt x="121849" y="10525"/>
                    </a:cubicBezTo>
                    <a:cubicBezTo>
                      <a:pt x="108085" y="10525"/>
                      <a:pt x="94726" y="10120"/>
                      <a:pt x="84201" y="9311"/>
                    </a:cubicBezTo>
                    <a:cubicBezTo>
                      <a:pt x="82582" y="9311"/>
                      <a:pt x="80963" y="8906"/>
                      <a:pt x="79748" y="8906"/>
                    </a:cubicBezTo>
                    <a:cubicBezTo>
                      <a:pt x="77724" y="3643"/>
                      <a:pt x="72866" y="0"/>
                      <a:pt x="67199" y="0"/>
                    </a:cubicBezTo>
                    <a:cubicBezTo>
                      <a:pt x="59912" y="0"/>
                      <a:pt x="53840" y="6072"/>
                      <a:pt x="53840" y="13359"/>
                    </a:cubicBezTo>
                    <a:cubicBezTo>
                      <a:pt x="53840" y="17002"/>
                      <a:pt x="55055" y="19836"/>
                      <a:pt x="57483" y="22265"/>
                    </a:cubicBezTo>
                    <a:cubicBezTo>
                      <a:pt x="57079" y="23479"/>
                      <a:pt x="56269" y="24694"/>
                      <a:pt x="55864" y="26313"/>
                    </a:cubicBezTo>
                    <a:cubicBezTo>
                      <a:pt x="51816" y="35624"/>
                      <a:pt x="45744" y="47768"/>
                      <a:pt x="38862" y="59912"/>
                    </a:cubicBezTo>
                    <a:cubicBezTo>
                      <a:pt x="31980" y="71652"/>
                      <a:pt x="24694" y="82987"/>
                      <a:pt x="18621" y="91488"/>
                    </a:cubicBezTo>
                    <a:cubicBezTo>
                      <a:pt x="17812" y="92702"/>
                      <a:pt x="17002" y="93917"/>
                      <a:pt x="16193" y="95131"/>
                    </a:cubicBezTo>
                    <a:cubicBezTo>
                      <a:pt x="15383" y="95131"/>
                      <a:pt x="14168" y="94726"/>
                      <a:pt x="13359" y="94726"/>
                    </a:cubicBezTo>
                    <a:cubicBezTo>
                      <a:pt x="6072" y="94726"/>
                      <a:pt x="0" y="100798"/>
                      <a:pt x="0" y="108085"/>
                    </a:cubicBezTo>
                    <a:cubicBezTo>
                      <a:pt x="0" y="115372"/>
                      <a:pt x="6072" y="121444"/>
                      <a:pt x="13359" y="121444"/>
                    </a:cubicBezTo>
                    <a:cubicBezTo>
                      <a:pt x="14168" y="121444"/>
                      <a:pt x="14978" y="121444"/>
                      <a:pt x="15788" y="121039"/>
                    </a:cubicBezTo>
                    <a:cubicBezTo>
                      <a:pt x="16597" y="122253"/>
                      <a:pt x="17407" y="123468"/>
                      <a:pt x="18217" y="124682"/>
                    </a:cubicBezTo>
                    <a:cubicBezTo>
                      <a:pt x="24289" y="133183"/>
                      <a:pt x="31575" y="144518"/>
                      <a:pt x="38457" y="156258"/>
                    </a:cubicBezTo>
                    <a:cubicBezTo>
                      <a:pt x="45339" y="167997"/>
                      <a:pt x="51816" y="180142"/>
                      <a:pt x="55864" y="189452"/>
                    </a:cubicBezTo>
                    <a:cubicBezTo>
                      <a:pt x="56674" y="191476"/>
                      <a:pt x="57483" y="193096"/>
                      <a:pt x="58293" y="194715"/>
                    </a:cubicBezTo>
                    <a:cubicBezTo>
                      <a:pt x="55864" y="197144"/>
                      <a:pt x="54245" y="200382"/>
                      <a:pt x="54245" y="204430"/>
                    </a:cubicBezTo>
                    <a:cubicBezTo>
                      <a:pt x="54245" y="211717"/>
                      <a:pt x="60317" y="217789"/>
                      <a:pt x="67604" y="217789"/>
                    </a:cubicBezTo>
                    <a:cubicBezTo>
                      <a:pt x="74081" y="217789"/>
                      <a:pt x="79748" y="212931"/>
                      <a:pt x="80558" y="206454"/>
                    </a:cubicBezTo>
                    <a:cubicBezTo>
                      <a:pt x="81772" y="206454"/>
                      <a:pt x="82987" y="206050"/>
                      <a:pt x="84606" y="206050"/>
                    </a:cubicBezTo>
                    <a:cubicBezTo>
                      <a:pt x="94726" y="205240"/>
                      <a:pt x="108490" y="204430"/>
                      <a:pt x="122253" y="204430"/>
                    </a:cubicBezTo>
                    <a:cubicBezTo>
                      <a:pt x="136017" y="204430"/>
                      <a:pt x="149376" y="204835"/>
                      <a:pt x="159901" y="206050"/>
                    </a:cubicBezTo>
                    <a:cubicBezTo>
                      <a:pt x="161520" y="206050"/>
                      <a:pt x="162735" y="206454"/>
                      <a:pt x="164354" y="206454"/>
                    </a:cubicBezTo>
                    <a:cubicBezTo>
                      <a:pt x="165973" y="211717"/>
                      <a:pt x="171236" y="215765"/>
                      <a:pt x="176903" y="215765"/>
                    </a:cubicBezTo>
                    <a:cubicBezTo>
                      <a:pt x="184190" y="215765"/>
                      <a:pt x="190262" y="209693"/>
                      <a:pt x="190262" y="202406"/>
                    </a:cubicBezTo>
                    <a:cubicBezTo>
                      <a:pt x="190262" y="199168"/>
                      <a:pt x="189047" y="195929"/>
                      <a:pt x="186619" y="193500"/>
                    </a:cubicBezTo>
                    <a:cubicBezTo>
                      <a:pt x="187023" y="192286"/>
                      <a:pt x="187833" y="191072"/>
                      <a:pt x="188238" y="189452"/>
                    </a:cubicBezTo>
                    <a:cubicBezTo>
                      <a:pt x="192286" y="180142"/>
                      <a:pt x="198763" y="167997"/>
                      <a:pt x="205645" y="156258"/>
                    </a:cubicBezTo>
                    <a:cubicBezTo>
                      <a:pt x="212527" y="144518"/>
                      <a:pt x="219813" y="133183"/>
                      <a:pt x="225885" y="124682"/>
                    </a:cubicBezTo>
                    <a:cubicBezTo>
                      <a:pt x="226695" y="123468"/>
                      <a:pt x="227505" y="122253"/>
                      <a:pt x="228314" y="121039"/>
                    </a:cubicBezTo>
                    <a:cubicBezTo>
                      <a:pt x="229124" y="121039"/>
                      <a:pt x="229933" y="121444"/>
                      <a:pt x="230743" y="121444"/>
                    </a:cubicBezTo>
                    <a:cubicBezTo>
                      <a:pt x="238030" y="121444"/>
                      <a:pt x="244102" y="115372"/>
                      <a:pt x="244102" y="108085"/>
                    </a:cubicBezTo>
                    <a:cubicBezTo>
                      <a:pt x="244102" y="100798"/>
                      <a:pt x="238030" y="94726"/>
                      <a:pt x="230743" y="94726"/>
                    </a:cubicBezTo>
                    <a:close/>
                    <a:moveTo>
                      <a:pt x="220623" y="116991"/>
                    </a:moveTo>
                    <a:cubicBezTo>
                      <a:pt x="220218" y="118205"/>
                      <a:pt x="219408" y="119825"/>
                      <a:pt x="219004" y="121039"/>
                    </a:cubicBezTo>
                    <a:cubicBezTo>
                      <a:pt x="214955" y="130350"/>
                      <a:pt x="208478" y="142494"/>
                      <a:pt x="202001" y="154638"/>
                    </a:cubicBezTo>
                    <a:cubicBezTo>
                      <a:pt x="195120" y="166378"/>
                      <a:pt x="187833" y="178118"/>
                      <a:pt x="181761" y="186214"/>
                    </a:cubicBezTo>
                    <a:cubicBezTo>
                      <a:pt x="180951" y="187428"/>
                      <a:pt x="180142" y="188643"/>
                      <a:pt x="179332" y="189857"/>
                    </a:cubicBezTo>
                    <a:cubicBezTo>
                      <a:pt x="178522" y="189857"/>
                      <a:pt x="177713" y="189452"/>
                      <a:pt x="176498" y="189452"/>
                    </a:cubicBezTo>
                    <a:cubicBezTo>
                      <a:pt x="170426" y="189452"/>
                      <a:pt x="165568" y="193500"/>
                      <a:pt x="163949" y="198763"/>
                    </a:cubicBezTo>
                    <a:cubicBezTo>
                      <a:pt x="162735" y="198763"/>
                      <a:pt x="161115" y="199168"/>
                      <a:pt x="159496" y="199168"/>
                    </a:cubicBezTo>
                    <a:cubicBezTo>
                      <a:pt x="149376" y="200382"/>
                      <a:pt x="135612" y="200787"/>
                      <a:pt x="121849" y="200787"/>
                    </a:cubicBezTo>
                    <a:cubicBezTo>
                      <a:pt x="108085" y="200787"/>
                      <a:pt x="94726" y="199977"/>
                      <a:pt x="84201" y="199168"/>
                    </a:cubicBezTo>
                    <a:cubicBezTo>
                      <a:pt x="82177" y="199168"/>
                      <a:pt x="80558" y="198763"/>
                      <a:pt x="78938" y="198763"/>
                    </a:cubicBezTo>
                    <a:cubicBezTo>
                      <a:pt x="76510" y="194715"/>
                      <a:pt x="72461" y="191881"/>
                      <a:pt x="67199" y="191881"/>
                    </a:cubicBezTo>
                    <a:cubicBezTo>
                      <a:pt x="66794" y="191881"/>
                      <a:pt x="66389" y="191881"/>
                      <a:pt x="65984" y="191881"/>
                    </a:cubicBezTo>
                    <a:cubicBezTo>
                      <a:pt x="64770" y="190262"/>
                      <a:pt x="63555" y="188643"/>
                      <a:pt x="61936" y="186619"/>
                    </a:cubicBezTo>
                    <a:cubicBezTo>
                      <a:pt x="55864" y="178118"/>
                      <a:pt x="48578" y="166783"/>
                      <a:pt x="41696" y="155043"/>
                    </a:cubicBezTo>
                    <a:cubicBezTo>
                      <a:pt x="34814" y="143304"/>
                      <a:pt x="28742" y="131159"/>
                      <a:pt x="24694" y="121444"/>
                    </a:cubicBezTo>
                    <a:cubicBezTo>
                      <a:pt x="23884" y="119825"/>
                      <a:pt x="23479" y="118610"/>
                      <a:pt x="22670" y="117396"/>
                    </a:cubicBezTo>
                    <a:cubicBezTo>
                      <a:pt x="24694" y="114967"/>
                      <a:pt x="25908" y="112133"/>
                      <a:pt x="25908" y="108490"/>
                    </a:cubicBezTo>
                    <a:cubicBezTo>
                      <a:pt x="25908" y="104846"/>
                      <a:pt x="24694" y="102013"/>
                      <a:pt x="22265" y="99584"/>
                    </a:cubicBezTo>
                    <a:cubicBezTo>
                      <a:pt x="22670" y="98370"/>
                      <a:pt x="23479" y="97155"/>
                      <a:pt x="23884" y="95536"/>
                    </a:cubicBezTo>
                    <a:cubicBezTo>
                      <a:pt x="27932" y="86225"/>
                      <a:pt x="34409" y="74081"/>
                      <a:pt x="40886" y="61936"/>
                    </a:cubicBezTo>
                    <a:cubicBezTo>
                      <a:pt x="47768" y="50197"/>
                      <a:pt x="55055" y="38862"/>
                      <a:pt x="61127" y="30361"/>
                    </a:cubicBezTo>
                    <a:cubicBezTo>
                      <a:pt x="61936" y="29147"/>
                      <a:pt x="62746" y="27932"/>
                      <a:pt x="63555" y="26718"/>
                    </a:cubicBezTo>
                    <a:cubicBezTo>
                      <a:pt x="64365" y="26718"/>
                      <a:pt x="65580" y="27122"/>
                      <a:pt x="66389" y="27122"/>
                    </a:cubicBezTo>
                    <a:cubicBezTo>
                      <a:pt x="72057" y="27122"/>
                      <a:pt x="76914" y="23479"/>
                      <a:pt x="78938" y="18217"/>
                    </a:cubicBezTo>
                    <a:cubicBezTo>
                      <a:pt x="80558" y="18217"/>
                      <a:pt x="81772" y="17812"/>
                      <a:pt x="83391" y="17812"/>
                    </a:cubicBezTo>
                    <a:cubicBezTo>
                      <a:pt x="93512" y="17002"/>
                      <a:pt x="107275" y="16597"/>
                      <a:pt x="121039" y="16597"/>
                    </a:cubicBezTo>
                    <a:cubicBezTo>
                      <a:pt x="134803" y="16597"/>
                      <a:pt x="148161" y="17002"/>
                      <a:pt x="158686" y="17812"/>
                    </a:cubicBezTo>
                    <a:cubicBezTo>
                      <a:pt x="160306" y="17812"/>
                      <a:pt x="161925" y="18217"/>
                      <a:pt x="163139" y="18217"/>
                    </a:cubicBezTo>
                    <a:cubicBezTo>
                      <a:pt x="165163" y="23479"/>
                      <a:pt x="170021" y="27122"/>
                      <a:pt x="175689" y="27122"/>
                    </a:cubicBezTo>
                    <a:cubicBezTo>
                      <a:pt x="176498" y="27122"/>
                      <a:pt x="177308" y="27122"/>
                      <a:pt x="178118" y="26718"/>
                    </a:cubicBezTo>
                    <a:cubicBezTo>
                      <a:pt x="178927" y="27932"/>
                      <a:pt x="179737" y="29147"/>
                      <a:pt x="180546" y="30361"/>
                    </a:cubicBezTo>
                    <a:cubicBezTo>
                      <a:pt x="186619" y="38862"/>
                      <a:pt x="193905" y="50197"/>
                      <a:pt x="200787" y="61936"/>
                    </a:cubicBezTo>
                    <a:cubicBezTo>
                      <a:pt x="207669" y="73676"/>
                      <a:pt x="214146" y="85820"/>
                      <a:pt x="218194" y="95131"/>
                    </a:cubicBezTo>
                    <a:cubicBezTo>
                      <a:pt x="219004" y="96345"/>
                      <a:pt x="219408" y="97965"/>
                      <a:pt x="219813" y="99179"/>
                    </a:cubicBezTo>
                    <a:cubicBezTo>
                      <a:pt x="217789" y="101608"/>
                      <a:pt x="216170" y="104846"/>
                      <a:pt x="216170" y="108085"/>
                    </a:cubicBezTo>
                    <a:cubicBezTo>
                      <a:pt x="217384" y="111728"/>
                      <a:pt x="218599" y="114562"/>
                      <a:pt x="220623" y="1169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31">
                <a:extLst>
                  <a:ext uri="{FF2B5EF4-FFF2-40B4-BE49-F238E27FC236}">
                    <a16:creationId xmlns:a16="http://schemas.microsoft.com/office/drawing/2014/main" id="{C40C471C-C5C7-61C9-E9F1-5A794C70421A}"/>
                  </a:ext>
                </a:extLst>
              </p:cNvPr>
              <p:cNvSpPr/>
              <p:nvPr/>
            </p:nvSpPr>
            <p:spPr>
              <a:xfrm>
                <a:off x="4974734" y="2210301"/>
                <a:ext cx="146947" cy="131639"/>
              </a:xfrm>
              <a:custGeom>
                <a:avLst/>
                <a:gdLst/>
                <a:ahLst/>
                <a:cxnLst/>
                <a:rect l="l" t="t" r="r" b="b"/>
                <a:pathLst>
                  <a:path w="97155" h="87034" extrusionOk="0">
                    <a:moveTo>
                      <a:pt x="90678" y="36838"/>
                    </a:moveTo>
                    <a:cubicBezTo>
                      <a:pt x="88249" y="33599"/>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7" y="0"/>
                      <a:pt x="27122" y="0"/>
                    </a:cubicBezTo>
                    <a:cubicBezTo>
                      <a:pt x="24289" y="0"/>
                      <a:pt x="21860" y="2429"/>
                      <a:pt x="21860" y="5263"/>
                    </a:cubicBezTo>
                    <a:cubicBezTo>
                      <a:pt x="21860" y="6477"/>
                      <a:pt x="22265" y="7691"/>
                      <a:pt x="23479" y="8906"/>
                    </a:cubicBezTo>
                    <a:cubicBezTo>
                      <a:pt x="23074" y="9311"/>
                      <a:pt x="23074" y="10120"/>
                      <a:pt x="22669" y="10525"/>
                    </a:cubicBezTo>
                    <a:cubicBezTo>
                      <a:pt x="21050" y="14168"/>
                      <a:pt x="18621" y="19431"/>
                      <a:pt x="15788" y="23884"/>
                    </a:cubicBez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8"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39"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7155" y="40481"/>
                      <a:pt x="94726" y="38052"/>
                      <a:pt x="91892" y="38052"/>
                    </a:cubicBezTo>
                    <a:cubicBezTo>
                      <a:pt x="91488" y="38052"/>
                      <a:pt x="91083" y="38052"/>
                      <a:pt x="90678" y="38457"/>
                    </a:cubicBezTo>
                    <a:cubicBezTo>
                      <a:pt x="91488" y="38052"/>
                      <a:pt x="91083" y="37648"/>
                      <a:pt x="90678" y="36838"/>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2"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1"/>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69"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4"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3"/>
                    </a:cubicBezTo>
                    <a:cubicBezTo>
                      <a:pt x="84201" y="29551"/>
                      <a:pt x="86630" y="34409"/>
                      <a:pt x="88654" y="38052"/>
                    </a:cubicBezTo>
                    <a:cubicBezTo>
                      <a:pt x="89059" y="38457"/>
                      <a:pt x="89059" y="39267"/>
                      <a:pt x="89463" y="39672"/>
                    </a:cubicBezTo>
                    <a:cubicBezTo>
                      <a:pt x="88654" y="40481"/>
                      <a:pt x="87844" y="41696"/>
                      <a:pt x="87844" y="43315"/>
                    </a:cubicBezTo>
                    <a:cubicBezTo>
                      <a:pt x="87439" y="44934"/>
                      <a:pt x="87844"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31">
                <a:extLst>
                  <a:ext uri="{FF2B5EF4-FFF2-40B4-BE49-F238E27FC236}">
                    <a16:creationId xmlns:a16="http://schemas.microsoft.com/office/drawing/2014/main" id="{C2D07080-CDBC-3C20-ACC5-B79B642F6809}"/>
                  </a:ext>
                </a:extLst>
              </p:cNvPr>
              <p:cNvSpPr/>
              <p:nvPr/>
            </p:nvSpPr>
            <p:spPr>
              <a:xfrm>
                <a:off x="2298697" y="2425953"/>
                <a:ext cx="147726" cy="131639"/>
              </a:xfrm>
              <a:custGeom>
                <a:avLst/>
                <a:gdLst/>
                <a:ahLst/>
                <a:cxnLst/>
                <a:rect l="l" t="t" r="r" b="b"/>
                <a:pathLst>
                  <a:path w="97670" h="87034" extrusionOk="0">
                    <a:moveTo>
                      <a:pt x="93107" y="38052"/>
                    </a:moveTo>
                    <a:cubicBezTo>
                      <a:pt x="92702" y="38052"/>
                      <a:pt x="92297" y="38052"/>
                      <a:pt x="91892" y="38457"/>
                    </a:cubicBezTo>
                    <a:cubicBezTo>
                      <a:pt x="91488" y="38052"/>
                      <a:pt x="91083" y="37648"/>
                      <a:pt x="90678" y="36838"/>
                    </a:cubicBezTo>
                    <a:cubicBezTo>
                      <a:pt x="88249" y="33600"/>
                      <a:pt x="85415" y="28742"/>
                      <a:pt x="82582" y="23884"/>
                    </a:cubicBezTo>
                    <a:cubicBezTo>
                      <a:pt x="79748" y="19026"/>
                      <a:pt x="77319" y="14168"/>
                      <a:pt x="75700" y="10525"/>
                    </a:cubicBezTo>
                    <a:cubicBezTo>
                      <a:pt x="75295" y="9715"/>
                      <a:pt x="75295" y="9311"/>
                      <a:pt x="74890" y="8906"/>
                    </a:cubicBezTo>
                    <a:cubicBezTo>
                      <a:pt x="75700" y="8096"/>
                      <a:pt x="76105" y="6882"/>
                      <a:pt x="76105" y="5263"/>
                    </a:cubicBezTo>
                    <a:cubicBezTo>
                      <a:pt x="76105" y="2429"/>
                      <a:pt x="73676" y="0"/>
                      <a:pt x="70842" y="0"/>
                    </a:cubicBezTo>
                    <a:cubicBezTo>
                      <a:pt x="68413" y="0"/>
                      <a:pt x="66389" y="1619"/>
                      <a:pt x="65984" y="3643"/>
                    </a:cubicBezTo>
                    <a:cubicBezTo>
                      <a:pt x="65580" y="3643"/>
                      <a:pt x="64770" y="3643"/>
                      <a:pt x="63960" y="3643"/>
                    </a:cubicBezTo>
                    <a:cubicBezTo>
                      <a:pt x="59912" y="4048"/>
                      <a:pt x="54245" y="4048"/>
                      <a:pt x="48982" y="4048"/>
                    </a:cubicBezTo>
                    <a:cubicBezTo>
                      <a:pt x="43315" y="4048"/>
                      <a:pt x="38052" y="3643"/>
                      <a:pt x="34004" y="3643"/>
                    </a:cubicBezTo>
                    <a:cubicBezTo>
                      <a:pt x="33195" y="3643"/>
                      <a:pt x="32790" y="3643"/>
                      <a:pt x="31980" y="3643"/>
                    </a:cubicBezTo>
                    <a:cubicBezTo>
                      <a:pt x="31171" y="1619"/>
                      <a:pt x="29146" y="0"/>
                      <a:pt x="27122" y="0"/>
                    </a:cubicBezTo>
                    <a:cubicBezTo>
                      <a:pt x="24289" y="0"/>
                      <a:pt x="21860" y="2429"/>
                      <a:pt x="21860" y="5263"/>
                    </a:cubicBezTo>
                    <a:cubicBezTo>
                      <a:pt x="21860" y="6477"/>
                      <a:pt x="22265" y="7691"/>
                      <a:pt x="23479" y="8906"/>
                    </a:cubicBezTo>
                    <a:cubicBezTo>
                      <a:pt x="23074" y="9311"/>
                      <a:pt x="23074" y="10120"/>
                      <a:pt x="22670"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175" y="82987"/>
                    </a:cubicBezTo>
                    <a:cubicBezTo>
                      <a:pt x="65984" y="85011"/>
                      <a:pt x="68009" y="86630"/>
                      <a:pt x="70033" y="86630"/>
                    </a:cubicBezTo>
                    <a:cubicBezTo>
                      <a:pt x="72866" y="86630"/>
                      <a:pt x="75295" y="84201"/>
                      <a:pt x="75295" y="81367"/>
                    </a:cubicBezTo>
                    <a:cubicBezTo>
                      <a:pt x="75295" y="80153"/>
                      <a:pt x="74890" y="78938"/>
                      <a:pt x="74081" y="77724"/>
                    </a:cubicBezTo>
                    <a:cubicBezTo>
                      <a:pt x="74486" y="77319"/>
                      <a:pt x="74486" y="76510"/>
                      <a:pt x="74890" y="76105"/>
                    </a:cubicBezTo>
                    <a:cubicBezTo>
                      <a:pt x="76510" y="72461"/>
                      <a:pt x="78938" y="67199"/>
                      <a:pt x="81772" y="62746"/>
                    </a:cubicBezTo>
                    <a:cubicBezTo>
                      <a:pt x="84606" y="57888"/>
                      <a:pt x="87440" y="53435"/>
                      <a:pt x="89868" y="50197"/>
                    </a:cubicBezTo>
                    <a:cubicBezTo>
                      <a:pt x="90273" y="49792"/>
                      <a:pt x="90678" y="48982"/>
                      <a:pt x="91083" y="48578"/>
                    </a:cubicBezTo>
                    <a:cubicBezTo>
                      <a:pt x="91488" y="48578"/>
                      <a:pt x="91892" y="48578"/>
                      <a:pt x="91892" y="48578"/>
                    </a:cubicBezTo>
                    <a:cubicBezTo>
                      <a:pt x="94726" y="48578"/>
                      <a:pt x="97155" y="46149"/>
                      <a:pt x="97155" y="43315"/>
                    </a:cubicBezTo>
                    <a:cubicBezTo>
                      <a:pt x="98774" y="40481"/>
                      <a:pt x="96345" y="38052"/>
                      <a:pt x="93107" y="38052"/>
                    </a:cubicBezTo>
                    <a:close/>
                    <a:moveTo>
                      <a:pt x="89059" y="46958"/>
                    </a:moveTo>
                    <a:cubicBezTo>
                      <a:pt x="88654" y="47363"/>
                      <a:pt x="88654" y="48173"/>
                      <a:pt x="88249" y="48578"/>
                    </a:cubicBezTo>
                    <a:cubicBezTo>
                      <a:pt x="86630" y="52221"/>
                      <a:pt x="84201" y="57483"/>
                      <a:pt x="81367" y="61936"/>
                    </a:cubicBezTo>
                    <a:cubicBezTo>
                      <a:pt x="78534" y="66794"/>
                      <a:pt x="75700" y="71247"/>
                      <a:pt x="73271" y="74890"/>
                    </a:cubicBezTo>
                    <a:cubicBezTo>
                      <a:pt x="72866" y="75295"/>
                      <a:pt x="72461" y="76105"/>
                      <a:pt x="72057" y="76510"/>
                    </a:cubicBezTo>
                    <a:cubicBezTo>
                      <a:pt x="71652" y="76510"/>
                      <a:pt x="71247" y="76105"/>
                      <a:pt x="70842" y="76105"/>
                    </a:cubicBezTo>
                    <a:cubicBezTo>
                      <a:pt x="68413" y="76105"/>
                      <a:pt x="66389" y="77724"/>
                      <a:pt x="65984" y="79748"/>
                    </a:cubicBezTo>
                    <a:cubicBezTo>
                      <a:pt x="65580" y="79748"/>
                      <a:pt x="64770" y="79748"/>
                      <a:pt x="64365" y="80153"/>
                    </a:cubicBezTo>
                    <a:cubicBezTo>
                      <a:pt x="60317" y="80558"/>
                      <a:pt x="54650" y="80963"/>
                      <a:pt x="49387" y="80963"/>
                    </a:cubicBezTo>
                    <a:cubicBezTo>
                      <a:pt x="43720" y="80963"/>
                      <a:pt x="38457" y="80558"/>
                      <a:pt x="34409" y="80153"/>
                    </a:cubicBezTo>
                    <a:cubicBezTo>
                      <a:pt x="33599" y="80153"/>
                      <a:pt x="32790" y="80153"/>
                      <a:pt x="31980" y="79748"/>
                    </a:cubicBezTo>
                    <a:cubicBezTo>
                      <a:pt x="31171" y="78129"/>
                      <a:pt x="29551" y="76914"/>
                      <a:pt x="27527" y="76914"/>
                    </a:cubicBezTo>
                    <a:cubicBezTo>
                      <a:pt x="27527" y="76914"/>
                      <a:pt x="27122" y="76914"/>
                      <a:pt x="27122" y="76914"/>
                    </a:cubicBezTo>
                    <a:cubicBezTo>
                      <a:pt x="26718" y="76105"/>
                      <a:pt x="25908" y="75700"/>
                      <a:pt x="25503" y="74485"/>
                    </a:cubicBezTo>
                    <a:cubicBezTo>
                      <a:pt x="23074" y="71247"/>
                      <a:pt x="20241" y="66389"/>
                      <a:pt x="17407" y="61532"/>
                    </a:cubicBezTo>
                    <a:cubicBezTo>
                      <a:pt x="14573" y="56674"/>
                      <a:pt x="12144" y="51816"/>
                      <a:pt x="10525" y="48173"/>
                    </a:cubicBezTo>
                    <a:cubicBezTo>
                      <a:pt x="10120" y="47363"/>
                      <a:pt x="10120" y="46958"/>
                      <a:pt x="9716" y="46553"/>
                    </a:cubicBezTo>
                    <a:cubicBezTo>
                      <a:pt x="10525" y="45744"/>
                      <a:pt x="10930" y="44529"/>
                      <a:pt x="10930" y="42910"/>
                    </a:cubicBezTo>
                    <a:cubicBezTo>
                      <a:pt x="10930" y="41696"/>
                      <a:pt x="10525" y="40481"/>
                      <a:pt x="9311" y="39267"/>
                    </a:cubicBezTo>
                    <a:cubicBezTo>
                      <a:pt x="9716" y="38862"/>
                      <a:pt x="9716" y="38052"/>
                      <a:pt x="10120" y="37648"/>
                    </a:cubicBezTo>
                    <a:cubicBezTo>
                      <a:pt x="11740" y="34004"/>
                      <a:pt x="14168" y="28742"/>
                      <a:pt x="17002" y="24289"/>
                    </a:cubicBezTo>
                    <a:cubicBezTo>
                      <a:pt x="19836" y="19431"/>
                      <a:pt x="22670" y="14978"/>
                      <a:pt x="25098" y="11740"/>
                    </a:cubicBezTo>
                    <a:cubicBezTo>
                      <a:pt x="25503" y="11335"/>
                      <a:pt x="25908" y="10525"/>
                      <a:pt x="26313" y="10120"/>
                    </a:cubicBezTo>
                    <a:cubicBezTo>
                      <a:pt x="26718" y="10120"/>
                      <a:pt x="27122" y="10525"/>
                      <a:pt x="27527" y="10525"/>
                    </a:cubicBezTo>
                    <a:cubicBezTo>
                      <a:pt x="29956" y="10525"/>
                      <a:pt x="31980" y="8906"/>
                      <a:pt x="32385" y="6882"/>
                    </a:cubicBezTo>
                    <a:cubicBezTo>
                      <a:pt x="32790" y="6882"/>
                      <a:pt x="33599"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1" y="10930"/>
                      <a:pt x="72866" y="11335"/>
                      <a:pt x="73271" y="12144"/>
                    </a:cubicBezTo>
                    <a:cubicBezTo>
                      <a:pt x="75700" y="15383"/>
                      <a:pt x="78534" y="20241"/>
                      <a:pt x="81367" y="24694"/>
                    </a:cubicBezTo>
                    <a:cubicBezTo>
                      <a:pt x="84201" y="29551"/>
                      <a:pt x="86630" y="34409"/>
                      <a:pt x="88654" y="38052"/>
                    </a:cubicBezTo>
                    <a:cubicBezTo>
                      <a:pt x="89059" y="38457"/>
                      <a:pt x="89059" y="39267"/>
                      <a:pt x="89464" y="39672"/>
                    </a:cubicBezTo>
                    <a:cubicBezTo>
                      <a:pt x="88654" y="40481"/>
                      <a:pt x="87844" y="41696"/>
                      <a:pt x="87844" y="43315"/>
                    </a:cubicBezTo>
                    <a:cubicBezTo>
                      <a:pt x="87844" y="44934"/>
                      <a:pt x="88249" y="46149"/>
                      <a:pt x="89059" y="4695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31">
                <a:extLst>
                  <a:ext uri="{FF2B5EF4-FFF2-40B4-BE49-F238E27FC236}">
                    <a16:creationId xmlns:a16="http://schemas.microsoft.com/office/drawing/2014/main" id="{91873C36-57F3-1ECD-6372-1055E4E20F6E}"/>
                  </a:ext>
                </a:extLst>
              </p:cNvPr>
              <p:cNvSpPr/>
              <p:nvPr/>
            </p:nvSpPr>
            <p:spPr>
              <a:xfrm>
                <a:off x="2639329" y="3213818"/>
                <a:ext cx="149396" cy="131639"/>
              </a:xfrm>
              <a:custGeom>
                <a:avLst/>
                <a:gdLst/>
                <a:ahLst/>
                <a:cxnLst/>
                <a:rect l="l" t="t" r="r" b="b"/>
                <a:pathLst>
                  <a:path w="98774" h="87034" extrusionOk="0">
                    <a:moveTo>
                      <a:pt x="76510" y="76105"/>
                    </a:moveTo>
                    <a:cubicBezTo>
                      <a:pt x="78129" y="72462"/>
                      <a:pt x="80558" y="67199"/>
                      <a:pt x="83391" y="62746"/>
                    </a:cubicBezTo>
                    <a:cubicBezTo>
                      <a:pt x="86225" y="57888"/>
                      <a:pt x="89059" y="53435"/>
                      <a:pt x="91488" y="50197"/>
                    </a:cubicBezTo>
                    <a:cubicBezTo>
                      <a:pt x="91892" y="49792"/>
                      <a:pt x="92297" y="48982"/>
                      <a:pt x="92702" y="48578"/>
                    </a:cubicBezTo>
                    <a:cubicBezTo>
                      <a:pt x="93107" y="48578"/>
                      <a:pt x="93512" y="48578"/>
                      <a:pt x="93512" y="48578"/>
                    </a:cubicBezTo>
                    <a:cubicBezTo>
                      <a:pt x="96345" y="48578"/>
                      <a:pt x="98774" y="46149"/>
                      <a:pt x="98774" y="43315"/>
                    </a:cubicBezTo>
                    <a:cubicBezTo>
                      <a:pt x="98774" y="40481"/>
                      <a:pt x="96345" y="38052"/>
                      <a:pt x="93512" y="38052"/>
                    </a:cubicBezTo>
                    <a:cubicBezTo>
                      <a:pt x="93107" y="38052"/>
                      <a:pt x="92702" y="38052"/>
                      <a:pt x="92297" y="38457"/>
                    </a:cubicBezTo>
                    <a:cubicBezTo>
                      <a:pt x="91892" y="38052"/>
                      <a:pt x="91488" y="37648"/>
                      <a:pt x="91083" y="36838"/>
                    </a:cubicBezTo>
                    <a:cubicBezTo>
                      <a:pt x="88654" y="33599"/>
                      <a:pt x="85820" y="28742"/>
                      <a:pt x="82987" y="23884"/>
                    </a:cubicBezTo>
                    <a:cubicBezTo>
                      <a:pt x="80153" y="19026"/>
                      <a:pt x="77724" y="14168"/>
                      <a:pt x="76105" y="10525"/>
                    </a:cubicBezTo>
                    <a:cubicBezTo>
                      <a:pt x="75700" y="9715"/>
                      <a:pt x="75700" y="9311"/>
                      <a:pt x="75295" y="8906"/>
                    </a:cubicBezTo>
                    <a:cubicBezTo>
                      <a:pt x="76105" y="8096"/>
                      <a:pt x="76510" y="6882"/>
                      <a:pt x="76510" y="5263"/>
                    </a:cubicBezTo>
                    <a:cubicBezTo>
                      <a:pt x="76510" y="2429"/>
                      <a:pt x="74081" y="0"/>
                      <a:pt x="71247" y="0"/>
                    </a:cubicBezTo>
                    <a:cubicBezTo>
                      <a:pt x="68818" y="0"/>
                      <a:pt x="66794" y="1619"/>
                      <a:pt x="66389" y="3643"/>
                    </a:cubicBezTo>
                    <a:cubicBezTo>
                      <a:pt x="65984" y="3643"/>
                      <a:pt x="65175" y="3643"/>
                      <a:pt x="64365" y="3643"/>
                    </a:cubicBezTo>
                    <a:cubicBezTo>
                      <a:pt x="60317" y="4048"/>
                      <a:pt x="54650" y="4048"/>
                      <a:pt x="49387" y="4048"/>
                    </a:cubicBezTo>
                    <a:cubicBezTo>
                      <a:pt x="43720" y="4048"/>
                      <a:pt x="38457" y="3643"/>
                      <a:pt x="34409" y="3643"/>
                    </a:cubicBezTo>
                    <a:cubicBezTo>
                      <a:pt x="33599" y="3643"/>
                      <a:pt x="33195" y="3643"/>
                      <a:pt x="32385" y="3643"/>
                    </a:cubicBezTo>
                    <a:cubicBezTo>
                      <a:pt x="31575" y="1619"/>
                      <a:pt x="29551" y="0"/>
                      <a:pt x="27527" y="0"/>
                    </a:cubicBezTo>
                    <a:cubicBezTo>
                      <a:pt x="24694" y="0"/>
                      <a:pt x="22265" y="2429"/>
                      <a:pt x="22265" y="5263"/>
                    </a:cubicBezTo>
                    <a:cubicBezTo>
                      <a:pt x="22265" y="6477"/>
                      <a:pt x="22669" y="7691"/>
                      <a:pt x="23479" y="8906"/>
                    </a:cubicBezTo>
                    <a:cubicBezTo>
                      <a:pt x="23074" y="9311"/>
                      <a:pt x="23074" y="10120"/>
                      <a:pt x="22669" y="10525"/>
                    </a:cubicBezTo>
                    <a:cubicBezTo>
                      <a:pt x="21050" y="14168"/>
                      <a:pt x="18621" y="19431"/>
                      <a:pt x="15788" y="23884"/>
                    </a:cubicBezTo>
                    <a:cubicBezTo>
                      <a:pt x="12954" y="28742"/>
                      <a:pt x="10120" y="33195"/>
                      <a:pt x="7691" y="36433"/>
                    </a:cubicBezTo>
                    <a:cubicBezTo>
                      <a:pt x="7287" y="36838"/>
                      <a:pt x="6882" y="37648"/>
                      <a:pt x="6477" y="38052"/>
                    </a:cubicBezTo>
                    <a:cubicBezTo>
                      <a:pt x="6072" y="38052"/>
                      <a:pt x="5667" y="37648"/>
                      <a:pt x="5263" y="37648"/>
                    </a:cubicBezTo>
                    <a:cubicBezTo>
                      <a:pt x="2429" y="37648"/>
                      <a:pt x="0" y="40077"/>
                      <a:pt x="0" y="42910"/>
                    </a:cubicBezTo>
                    <a:cubicBezTo>
                      <a:pt x="0" y="45744"/>
                      <a:pt x="2429" y="48173"/>
                      <a:pt x="5263" y="48173"/>
                    </a:cubicBezTo>
                    <a:cubicBezTo>
                      <a:pt x="5667" y="48173"/>
                      <a:pt x="6072" y="48173"/>
                      <a:pt x="6072" y="48173"/>
                    </a:cubicBezTo>
                    <a:cubicBezTo>
                      <a:pt x="6477" y="48578"/>
                      <a:pt x="6882" y="48982"/>
                      <a:pt x="7287" y="49792"/>
                    </a:cubicBezTo>
                    <a:cubicBezTo>
                      <a:pt x="9715" y="53030"/>
                      <a:pt x="12549" y="57888"/>
                      <a:pt x="15383" y="62341"/>
                    </a:cubicBezTo>
                    <a:cubicBezTo>
                      <a:pt x="18217" y="67199"/>
                      <a:pt x="20645" y="72057"/>
                      <a:pt x="22265" y="75700"/>
                    </a:cubicBezTo>
                    <a:cubicBezTo>
                      <a:pt x="22669"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599"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5" y="77724"/>
                    </a:cubicBezTo>
                    <a:cubicBezTo>
                      <a:pt x="76105" y="76914"/>
                      <a:pt x="76105" y="76510"/>
                      <a:pt x="76510" y="76105"/>
                    </a:cubicBezTo>
                    <a:close/>
                    <a:moveTo>
                      <a:pt x="74081" y="74486"/>
                    </a:moveTo>
                    <a:cubicBezTo>
                      <a:pt x="73676" y="74890"/>
                      <a:pt x="73271" y="75700"/>
                      <a:pt x="72866" y="76105"/>
                    </a:cubicBezTo>
                    <a:cubicBezTo>
                      <a:pt x="72461" y="76105"/>
                      <a:pt x="72057" y="75700"/>
                      <a:pt x="71652" y="75700"/>
                    </a:cubicBezTo>
                    <a:cubicBezTo>
                      <a:pt x="69223" y="75700"/>
                      <a:pt x="67199" y="77319"/>
                      <a:pt x="66794" y="79343"/>
                    </a:cubicBezTo>
                    <a:cubicBezTo>
                      <a:pt x="66389" y="79343"/>
                      <a:pt x="65580" y="79343"/>
                      <a:pt x="64770" y="79748"/>
                    </a:cubicBezTo>
                    <a:cubicBezTo>
                      <a:pt x="60722" y="80153"/>
                      <a:pt x="55054" y="80558"/>
                      <a:pt x="49792" y="80558"/>
                    </a:cubicBezTo>
                    <a:cubicBezTo>
                      <a:pt x="44125" y="80558"/>
                      <a:pt x="38862" y="80153"/>
                      <a:pt x="34814" y="79748"/>
                    </a:cubicBezTo>
                    <a:cubicBezTo>
                      <a:pt x="34004" y="79748"/>
                      <a:pt x="33195" y="79748"/>
                      <a:pt x="32385" y="79343"/>
                    </a:cubicBezTo>
                    <a:cubicBezTo>
                      <a:pt x="31575" y="77724"/>
                      <a:pt x="29956" y="76510"/>
                      <a:pt x="27932" y="76510"/>
                    </a:cubicBezTo>
                    <a:cubicBezTo>
                      <a:pt x="27932" y="76510"/>
                      <a:pt x="27527" y="76510"/>
                      <a:pt x="27527" y="76510"/>
                    </a:cubicBezTo>
                    <a:cubicBezTo>
                      <a:pt x="27122" y="75700"/>
                      <a:pt x="26313" y="75295"/>
                      <a:pt x="25908" y="74081"/>
                    </a:cubicBezTo>
                    <a:cubicBezTo>
                      <a:pt x="23479" y="70842"/>
                      <a:pt x="20645" y="65984"/>
                      <a:pt x="17812" y="61127"/>
                    </a:cubicBezTo>
                    <a:cubicBezTo>
                      <a:pt x="14978" y="56269"/>
                      <a:pt x="12549" y="51411"/>
                      <a:pt x="10930" y="47768"/>
                    </a:cubicBezTo>
                    <a:cubicBezTo>
                      <a:pt x="10525" y="46958"/>
                      <a:pt x="10525" y="46553"/>
                      <a:pt x="10120" y="46149"/>
                    </a:cubicBezTo>
                    <a:cubicBezTo>
                      <a:pt x="10930" y="45339"/>
                      <a:pt x="11335" y="44125"/>
                      <a:pt x="11335" y="42505"/>
                    </a:cubicBezTo>
                    <a:cubicBezTo>
                      <a:pt x="11335" y="41291"/>
                      <a:pt x="10930" y="40077"/>
                      <a:pt x="9715" y="38862"/>
                    </a:cubicBezTo>
                    <a:cubicBezTo>
                      <a:pt x="10120" y="38457"/>
                      <a:pt x="10120" y="37648"/>
                      <a:pt x="10525" y="37243"/>
                    </a:cubicBezTo>
                    <a:cubicBezTo>
                      <a:pt x="12144" y="33599"/>
                      <a:pt x="14573" y="28337"/>
                      <a:pt x="17407" y="23884"/>
                    </a:cubicBezTo>
                    <a:cubicBezTo>
                      <a:pt x="20241" y="19026"/>
                      <a:pt x="23074" y="14573"/>
                      <a:pt x="25503" y="11335"/>
                    </a:cubicBezTo>
                    <a:cubicBezTo>
                      <a:pt x="25908" y="10930"/>
                      <a:pt x="26313" y="10120"/>
                      <a:pt x="26718" y="9715"/>
                    </a:cubicBezTo>
                    <a:cubicBezTo>
                      <a:pt x="27122" y="9715"/>
                      <a:pt x="27527" y="10120"/>
                      <a:pt x="27932" y="10120"/>
                    </a:cubicBezTo>
                    <a:cubicBezTo>
                      <a:pt x="30361" y="10120"/>
                      <a:pt x="32385" y="8501"/>
                      <a:pt x="32790" y="6477"/>
                    </a:cubicBezTo>
                    <a:cubicBezTo>
                      <a:pt x="33195" y="6477"/>
                      <a:pt x="34004" y="6477"/>
                      <a:pt x="34814" y="6477"/>
                    </a:cubicBezTo>
                    <a:cubicBezTo>
                      <a:pt x="38862" y="6072"/>
                      <a:pt x="44529" y="6072"/>
                      <a:pt x="49792" y="6072"/>
                    </a:cubicBezTo>
                    <a:cubicBezTo>
                      <a:pt x="55459" y="6072"/>
                      <a:pt x="60722" y="6477"/>
                      <a:pt x="64770" y="6477"/>
                    </a:cubicBezTo>
                    <a:cubicBezTo>
                      <a:pt x="65580" y="6477"/>
                      <a:pt x="65984" y="6477"/>
                      <a:pt x="66794" y="6477"/>
                    </a:cubicBezTo>
                    <a:cubicBezTo>
                      <a:pt x="67604" y="8501"/>
                      <a:pt x="69628" y="10120"/>
                      <a:pt x="71652" y="10120"/>
                    </a:cubicBezTo>
                    <a:cubicBezTo>
                      <a:pt x="72057" y="10120"/>
                      <a:pt x="72461" y="10120"/>
                      <a:pt x="72461" y="10120"/>
                    </a:cubicBezTo>
                    <a:cubicBezTo>
                      <a:pt x="72866" y="10525"/>
                      <a:pt x="73271" y="10930"/>
                      <a:pt x="73676" y="11740"/>
                    </a:cubicBezTo>
                    <a:cubicBezTo>
                      <a:pt x="76105" y="14978"/>
                      <a:pt x="78938" y="19836"/>
                      <a:pt x="81772" y="24289"/>
                    </a:cubicBezTo>
                    <a:cubicBezTo>
                      <a:pt x="84606" y="29147"/>
                      <a:pt x="87035" y="34004"/>
                      <a:pt x="88654" y="37648"/>
                    </a:cubicBezTo>
                    <a:cubicBezTo>
                      <a:pt x="89059" y="38052"/>
                      <a:pt x="89059" y="38862"/>
                      <a:pt x="89464" y="39267"/>
                    </a:cubicBezTo>
                    <a:cubicBezTo>
                      <a:pt x="88654" y="40077"/>
                      <a:pt x="87844" y="41291"/>
                      <a:pt x="87844" y="42910"/>
                    </a:cubicBezTo>
                    <a:cubicBezTo>
                      <a:pt x="87844" y="44125"/>
                      <a:pt x="88249" y="45339"/>
                      <a:pt x="89059" y="46553"/>
                    </a:cubicBezTo>
                    <a:cubicBezTo>
                      <a:pt x="88654" y="46958"/>
                      <a:pt x="88654" y="47768"/>
                      <a:pt x="88249" y="48173"/>
                    </a:cubicBezTo>
                    <a:cubicBezTo>
                      <a:pt x="86630" y="51816"/>
                      <a:pt x="84201" y="57078"/>
                      <a:pt x="81367" y="61532"/>
                    </a:cubicBezTo>
                    <a:cubicBezTo>
                      <a:pt x="79343" y="66389"/>
                      <a:pt x="76510" y="71247"/>
                      <a:pt x="74081" y="7448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31">
                <a:extLst>
                  <a:ext uri="{FF2B5EF4-FFF2-40B4-BE49-F238E27FC236}">
                    <a16:creationId xmlns:a16="http://schemas.microsoft.com/office/drawing/2014/main" id="{8029252C-0B53-6BED-07A1-58AFB618B414}"/>
                  </a:ext>
                </a:extLst>
              </p:cNvPr>
              <p:cNvSpPr/>
              <p:nvPr/>
            </p:nvSpPr>
            <p:spPr>
              <a:xfrm>
                <a:off x="3377567" y="1513108"/>
                <a:ext cx="147558" cy="131639"/>
              </a:xfrm>
              <a:custGeom>
                <a:avLst/>
                <a:gdLst/>
                <a:ahLst/>
                <a:cxnLst/>
                <a:rect l="l" t="t" r="r" b="b"/>
                <a:pathLst>
                  <a:path w="97559" h="87034" extrusionOk="0">
                    <a:moveTo>
                      <a:pt x="15788" y="23884"/>
                    </a:moveTo>
                    <a:cubicBezTo>
                      <a:pt x="12954" y="28742"/>
                      <a:pt x="10120" y="33195"/>
                      <a:pt x="7692" y="36433"/>
                    </a:cubicBezTo>
                    <a:cubicBezTo>
                      <a:pt x="7287" y="36838"/>
                      <a:pt x="6882" y="37648"/>
                      <a:pt x="6477" y="38052"/>
                    </a:cubicBezTo>
                    <a:cubicBezTo>
                      <a:pt x="6072" y="38052"/>
                      <a:pt x="5667" y="37648"/>
                      <a:pt x="5263" y="37648"/>
                    </a:cubicBezTo>
                    <a:cubicBezTo>
                      <a:pt x="2429" y="37648"/>
                      <a:pt x="0" y="40076"/>
                      <a:pt x="0" y="42910"/>
                    </a:cubicBezTo>
                    <a:cubicBezTo>
                      <a:pt x="0" y="45744"/>
                      <a:pt x="2429" y="48173"/>
                      <a:pt x="5263" y="48173"/>
                    </a:cubicBezTo>
                    <a:cubicBezTo>
                      <a:pt x="5667" y="48173"/>
                      <a:pt x="6072" y="48173"/>
                      <a:pt x="6072" y="48173"/>
                    </a:cubicBezTo>
                    <a:cubicBezTo>
                      <a:pt x="6477" y="48578"/>
                      <a:pt x="6882" y="48982"/>
                      <a:pt x="7287" y="49792"/>
                    </a:cubicBezTo>
                    <a:cubicBezTo>
                      <a:pt x="9716" y="53030"/>
                      <a:pt x="12549" y="57888"/>
                      <a:pt x="15383" y="62341"/>
                    </a:cubicBezTo>
                    <a:cubicBezTo>
                      <a:pt x="18217" y="67199"/>
                      <a:pt x="20645" y="72057"/>
                      <a:pt x="22265" y="75700"/>
                    </a:cubicBezTo>
                    <a:cubicBezTo>
                      <a:pt x="22670" y="76510"/>
                      <a:pt x="23074" y="77319"/>
                      <a:pt x="23074" y="77724"/>
                    </a:cubicBezTo>
                    <a:cubicBezTo>
                      <a:pt x="22265" y="78534"/>
                      <a:pt x="21455" y="80153"/>
                      <a:pt x="21455" y="81772"/>
                    </a:cubicBezTo>
                    <a:cubicBezTo>
                      <a:pt x="21455" y="84606"/>
                      <a:pt x="23884" y="87035"/>
                      <a:pt x="26718" y="87035"/>
                    </a:cubicBezTo>
                    <a:cubicBezTo>
                      <a:pt x="29551" y="87035"/>
                      <a:pt x="31575" y="85011"/>
                      <a:pt x="31980" y="82582"/>
                    </a:cubicBezTo>
                    <a:cubicBezTo>
                      <a:pt x="32385" y="82582"/>
                      <a:pt x="33195" y="82582"/>
                      <a:pt x="33600" y="82582"/>
                    </a:cubicBezTo>
                    <a:cubicBezTo>
                      <a:pt x="37648" y="82177"/>
                      <a:pt x="43315" y="81772"/>
                      <a:pt x="48578" y="81772"/>
                    </a:cubicBezTo>
                    <a:cubicBezTo>
                      <a:pt x="54245" y="81772"/>
                      <a:pt x="59507" y="81772"/>
                      <a:pt x="63556" y="82582"/>
                    </a:cubicBezTo>
                    <a:cubicBezTo>
                      <a:pt x="64365" y="82582"/>
                      <a:pt x="64770" y="82582"/>
                      <a:pt x="65580" y="82987"/>
                    </a:cubicBezTo>
                    <a:cubicBezTo>
                      <a:pt x="66389" y="85011"/>
                      <a:pt x="68413" y="86630"/>
                      <a:pt x="70437" y="86630"/>
                    </a:cubicBezTo>
                    <a:cubicBezTo>
                      <a:pt x="73271" y="86630"/>
                      <a:pt x="75700" y="84201"/>
                      <a:pt x="75700" y="81367"/>
                    </a:cubicBezTo>
                    <a:cubicBezTo>
                      <a:pt x="75700" y="80153"/>
                      <a:pt x="75295" y="78938"/>
                      <a:pt x="74486" y="77724"/>
                    </a:cubicBezTo>
                    <a:cubicBezTo>
                      <a:pt x="74890" y="77319"/>
                      <a:pt x="74890" y="76510"/>
                      <a:pt x="75295" y="76105"/>
                    </a:cubicBezTo>
                    <a:cubicBezTo>
                      <a:pt x="76914" y="72461"/>
                      <a:pt x="79343" y="67199"/>
                      <a:pt x="82177" y="62746"/>
                    </a:cubicBezTo>
                    <a:cubicBezTo>
                      <a:pt x="85011" y="57888"/>
                      <a:pt x="87844" y="53435"/>
                      <a:pt x="90273" y="50197"/>
                    </a:cubicBezTo>
                    <a:cubicBezTo>
                      <a:pt x="90678" y="49792"/>
                      <a:pt x="91083" y="48982"/>
                      <a:pt x="91488" y="48578"/>
                    </a:cubicBezTo>
                    <a:cubicBezTo>
                      <a:pt x="91892" y="48578"/>
                      <a:pt x="92297" y="48578"/>
                      <a:pt x="92297" y="48578"/>
                    </a:cubicBezTo>
                    <a:cubicBezTo>
                      <a:pt x="95131" y="48578"/>
                      <a:pt x="97560" y="46149"/>
                      <a:pt x="97560" y="43315"/>
                    </a:cubicBezTo>
                    <a:cubicBezTo>
                      <a:pt x="97560" y="40481"/>
                      <a:pt x="95131" y="38052"/>
                      <a:pt x="92297" y="38052"/>
                    </a:cubicBezTo>
                    <a:cubicBezTo>
                      <a:pt x="91892" y="38052"/>
                      <a:pt x="91488" y="38052"/>
                      <a:pt x="91083" y="38457"/>
                    </a:cubicBezTo>
                    <a:cubicBezTo>
                      <a:pt x="90678" y="38052"/>
                      <a:pt x="90273" y="37648"/>
                      <a:pt x="89868" y="36838"/>
                    </a:cubicBezTo>
                    <a:cubicBezTo>
                      <a:pt x="87440" y="33599"/>
                      <a:pt x="84606" y="28742"/>
                      <a:pt x="81772" y="23884"/>
                    </a:cubicBezTo>
                    <a:cubicBezTo>
                      <a:pt x="78938" y="19026"/>
                      <a:pt x="76510" y="14168"/>
                      <a:pt x="74890" y="10525"/>
                    </a:cubicBezTo>
                    <a:cubicBezTo>
                      <a:pt x="74486" y="9716"/>
                      <a:pt x="74486" y="9311"/>
                      <a:pt x="74081" y="8906"/>
                    </a:cubicBezTo>
                    <a:cubicBezTo>
                      <a:pt x="74890" y="8096"/>
                      <a:pt x="75295" y="6882"/>
                      <a:pt x="75295" y="5263"/>
                    </a:cubicBezTo>
                    <a:cubicBezTo>
                      <a:pt x="75295" y="2429"/>
                      <a:pt x="72866" y="0"/>
                      <a:pt x="70033" y="0"/>
                    </a:cubicBezTo>
                    <a:cubicBezTo>
                      <a:pt x="67604" y="0"/>
                      <a:pt x="65580" y="1619"/>
                      <a:pt x="65175" y="3643"/>
                    </a:cubicBezTo>
                    <a:cubicBezTo>
                      <a:pt x="64770" y="3643"/>
                      <a:pt x="63960" y="3643"/>
                      <a:pt x="63151" y="3643"/>
                    </a:cubicBezTo>
                    <a:cubicBezTo>
                      <a:pt x="59103" y="4048"/>
                      <a:pt x="53435" y="4048"/>
                      <a:pt x="48173" y="4048"/>
                    </a:cubicBezTo>
                    <a:cubicBezTo>
                      <a:pt x="42505" y="4048"/>
                      <a:pt x="37243" y="3643"/>
                      <a:pt x="33195" y="3643"/>
                    </a:cubicBezTo>
                    <a:cubicBezTo>
                      <a:pt x="32385" y="3643"/>
                      <a:pt x="31980" y="3643"/>
                      <a:pt x="31171" y="3643"/>
                    </a:cubicBezTo>
                    <a:cubicBezTo>
                      <a:pt x="30361" y="1619"/>
                      <a:pt x="28337" y="0"/>
                      <a:pt x="26313" y="0"/>
                    </a:cubicBezTo>
                    <a:cubicBezTo>
                      <a:pt x="23479" y="0"/>
                      <a:pt x="21050" y="2429"/>
                      <a:pt x="21050" y="5263"/>
                    </a:cubicBezTo>
                    <a:cubicBezTo>
                      <a:pt x="21050" y="6477"/>
                      <a:pt x="21455" y="7691"/>
                      <a:pt x="22265" y="8906"/>
                    </a:cubicBezTo>
                    <a:cubicBezTo>
                      <a:pt x="21860" y="9311"/>
                      <a:pt x="21860" y="10120"/>
                      <a:pt x="21455" y="10525"/>
                    </a:cubicBezTo>
                    <a:cubicBezTo>
                      <a:pt x="21050" y="14168"/>
                      <a:pt x="18621" y="19026"/>
                      <a:pt x="15788" y="23884"/>
                    </a:cubicBezTo>
                    <a:close/>
                    <a:moveTo>
                      <a:pt x="25098" y="11740"/>
                    </a:moveTo>
                    <a:cubicBezTo>
                      <a:pt x="25503" y="11335"/>
                      <a:pt x="25908" y="10525"/>
                      <a:pt x="26313" y="10120"/>
                    </a:cubicBezTo>
                    <a:cubicBezTo>
                      <a:pt x="26718" y="10120"/>
                      <a:pt x="27122" y="10525"/>
                      <a:pt x="27527" y="10525"/>
                    </a:cubicBezTo>
                    <a:cubicBezTo>
                      <a:pt x="29956" y="10525"/>
                      <a:pt x="31980" y="8906"/>
                      <a:pt x="32385" y="6882"/>
                    </a:cubicBezTo>
                    <a:cubicBezTo>
                      <a:pt x="32790" y="6882"/>
                      <a:pt x="33600" y="6882"/>
                      <a:pt x="34409" y="6882"/>
                    </a:cubicBezTo>
                    <a:cubicBezTo>
                      <a:pt x="38457" y="6477"/>
                      <a:pt x="44125" y="6477"/>
                      <a:pt x="49387" y="6477"/>
                    </a:cubicBezTo>
                    <a:cubicBezTo>
                      <a:pt x="55055" y="6477"/>
                      <a:pt x="60317" y="6882"/>
                      <a:pt x="64365" y="6882"/>
                    </a:cubicBezTo>
                    <a:cubicBezTo>
                      <a:pt x="65175" y="6882"/>
                      <a:pt x="65580" y="6882"/>
                      <a:pt x="66389" y="6882"/>
                    </a:cubicBezTo>
                    <a:cubicBezTo>
                      <a:pt x="67199" y="8906"/>
                      <a:pt x="69223" y="10525"/>
                      <a:pt x="71247" y="10525"/>
                    </a:cubicBezTo>
                    <a:cubicBezTo>
                      <a:pt x="71652" y="10525"/>
                      <a:pt x="72057" y="10525"/>
                      <a:pt x="72057" y="10525"/>
                    </a:cubicBezTo>
                    <a:cubicBezTo>
                      <a:pt x="72462" y="10930"/>
                      <a:pt x="72866" y="11335"/>
                      <a:pt x="73271" y="12144"/>
                    </a:cubicBezTo>
                    <a:cubicBezTo>
                      <a:pt x="75700" y="15383"/>
                      <a:pt x="78534" y="20241"/>
                      <a:pt x="81367" y="24694"/>
                    </a:cubicBezTo>
                    <a:cubicBezTo>
                      <a:pt x="84201" y="29551"/>
                      <a:pt x="86630" y="34409"/>
                      <a:pt x="88249" y="38052"/>
                    </a:cubicBezTo>
                    <a:cubicBezTo>
                      <a:pt x="88654" y="38457"/>
                      <a:pt x="88654" y="39267"/>
                      <a:pt x="89059" y="39672"/>
                    </a:cubicBezTo>
                    <a:cubicBezTo>
                      <a:pt x="88249" y="40481"/>
                      <a:pt x="87440" y="41696"/>
                      <a:pt x="87440" y="43315"/>
                    </a:cubicBezTo>
                    <a:cubicBezTo>
                      <a:pt x="87440" y="44529"/>
                      <a:pt x="87844" y="45744"/>
                      <a:pt x="88654" y="46958"/>
                    </a:cubicBezTo>
                    <a:cubicBezTo>
                      <a:pt x="88249" y="47363"/>
                      <a:pt x="88249" y="48173"/>
                      <a:pt x="87844" y="48578"/>
                    </a:cubicBezTo>
                    <a:cubicBezTo>
                      <a:pt x="86225" y="52221"/>
                      <a:pt x="83796" y="57483"/>
                      <a:pt x="80963" y="61936"/>
                    </a:cubicBezTo>
                    <a:cubicBezTo>
                      <a:pt x="78129" y="66794"/>
                      <a:pt x="75295" y="71247"/>
                      <a:pt x="72866" y="74890"/>
                    </a:cubicBezTo>
                    <a:cubicBezTo>
                      <a:pt x="72462" y="75295"/>
                      <a:pt x="72057" y="76105"/>
                      <a:pt x="71652" y="76510"/>
                    </a:cubicBezTo>
                    <a:cubicBezTo>
                      <a:pt x="71247" y="76510"/>
                      <a:pt x="70842" y="76105"/>
                      <a:pt x="70437" y="76105"/>
                    </a:cubicBezTo>
                    <a:cubicBezTo>
                      <a:pt x="68009" y="76105"/>
                      <a:pt x="65985" y="77724"/>
                      <a:pt x="65580" y="79748"/>
                    </a:cubicBezTo>
                    <a:cubicBezTo>
                      <a:pt x="65175" y="79748"/>
                      <a:pt x="64365" y="79748"/>
                      <a:pt x="63556" y="80153"/>
                    </a:cubicBezTo>
                    <a:cubicBezTo>
                      <a:pt x="59507" y="80558"/>
                      <a:pt x="53840" y="80963"/>
                      <a:pt x="48578" y="80963"/>
                    </a:cubicBezTo>
                    <a:cubicBezTo>
                      <a:pt x="42910" y="80963"/>
                      <a:pt x="37648" y="80558"/>
                      <a:pt x="33600" y="80153"/>
                    </a:cubicBezTo>
                    <a:cubicBezTo>
                      <a:pt x="32790" y="80153"/>
                      <a:pt x="31980" y="80153"/>
                      <a:pt x="31171" y="79748"/>
                    </a:cubicBezTo>
                    <a:cubicBezTo>
                      <a:pt x="30361" y="78129"/>
                      <a:pt x="28742" y="76914"/>
                      <a:pt x="26718" y="76914"/>
                    </a:cubicBezTo>
                    <a:cubicBezTo>
                      <a:pt x="26718" y="76914"/>
                      <a:pt x="26313" y="76914"/>
                      <a:pt x="26313" y="76914"/>
                    </a:cubicBezTo>
                    <a:cubicBezTo>
                      <a:pt x="25908" y="76105"/>
                      <a:pt x="25098" y="75700"/>
                      <a:pt x="24694" y="74486"/>
                    </a:cubicBezTo>
                    <a:cubicBezTo>
                      <a:pt x="22265" y="71247"/>
                      <a:pt x="19431" y="66389"/>
                      <a:pt x="16597" y="61532"/>
                    </a:cubicBezTo>
                    <a:cubicBezTo>
                      <a:pt x="13764" y="56674"/>
                      <a:pt x="11335" y="51816"/>
                      <a:pt x="9716" y="48173"/>
                    </a:cubicBezTo>
                    <a:cubicBezTo>
                      <a:pt x="9311" y="47363"/>
                      <a:pt x="9311" y="46958"/>
                      <a:pt x="8906" y="46553"/>
                    </a:cubicBezTo>
                    <a:cubicBezTo>
                      <a:pt x="9716" y="45744"/>
                      <a:pt x="10120" y="44529"/>
                      <a:pt x="10120" y="42910"/>
                    </a:cubicBezTo>
                    <a:cubicBezTo>
                      <a:pt x="10120" y="41696"/>
                      <a:pt x="9716" y="40481"/>
                      <a:pt x="8501" y="39267"/>
                    </a:cubicBezTo>
                    <a:cubicBezTo>
                      <a:pt x="8906" y="38862"/>
                      <a:pt x="8906" y="38052"/>
                      <a:pt x="9311" y="37648"/>
                    </a:cubicBezTo>
                    <a:cubicBezTo>
                      <a:pt x="10930" y="34004"/>
                      <a:pt x="13359" y="28742"/>
                      <a:pt x="16193" y="24289"/>
                    </a:cubicBezTo>
                    <a:cubicBezTo>
                      <a:pt x="19836" y="19836"/>
                      <a:pt x="22670" y="14978"/>
                      <a:pt x="25098" y="117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31">
                <a:extLst>
                  <a:ext uri="{FF2B5EF4-FFF2-40B4-BE49-F238E27FC236}">
                    <a16:creationId xmlns:a16="http://schemas.microsoft.com/office/drawing/2014/main" id="{237DAC68-15C6-5DBB-D702-5F7560007B52}"/>
                  </a:ext>
                </a:extLst>
              </p:cNvPr>
              <p:cNvSpPr/>
              <p:nvPr/>
            </p:nvSpPr>
            <p:spPr>
              <a:xfrm>
                <a:off x="2963419" y="2028346"/>
                <a:ext cx="1350687" cy="1229455"/>
              </a:xfrm>
              <a:custGeom>
                <a:avLst/>
                <a:gdLst/>
                <a:ahLst/>
                <a:cxnLst/>
                <a:rect l="l" t="t" r="r" b="b"/>
                <a:pathLst>
                  <a:path w="893016" h="812863" extrusionOk="0">
                    <a:moveTo>
                      <a:pt x="585764" y="309682"/>
                    </a:moveTo>
                    <a:cubicBezTo>
                      <a:pt x="587788" y="310086"/>
                      <a:pt x="590217" y="310491"/>
                      <a:pt x="592646" y="310491"/>
                    </a:cubicBezTo>
                    <a:cubicBezTo>
                      <a:pt x="609648" y="310491"/>
                      <a:pt x="623816" y="297942"/>
                      <a:pt x="626245" y="281345"/>
                    </a:cubicBezTo>
                    <a:cubicBezTo>
                      <a:pt x="646081" y="280535"/>
                      <a:pt x="670369" y="279725"/>
                      <a:pt x="695063" y="279725"/>
                    </a:cubicBezTo>
                    <a:cubicBezTo>
                      <a:pt x="722590" y="279725"/>
                      <a:pt x="750118" y="280535"/>
                      <a:pt x="770763" y="281345"/>
                    </a:cubicBezTo>
                    <a:cubicBezTo>
                      <a:pt x="787765" y="282154"/>
                      <a:pt x="800314" y="283369"/>
                      <a:pt x="803958" y="283774"/>
                    </a:cubicBezTo>
                    <a:cubicBezTo>
                      <a:pt x="805982" y="287012"/>
                      <a:pt x="808815" y="290655"/>
                      <a:pt x="811244" y="294703"/>
                    </a:cubicBezTo>
                    <a:cubicBezTo>
                      <a:pt x="814078" y="299561"/>
                      <a:pt x="816507" y="304014"/>
                      <a:pt x="818126" y="308062"/>
                    </a:cubicBezTo>
                    <a:cubicBezTo>
                      <a:pt x="818531" y="308872"/>
                      <a:pt x="818936" y="309682"/>
                      <a:pt x="818936" y="310086"/>
                    </a:cubicBezTo>
                    <a:cubicBezTo>
                      <a:pt x="818126" y="310896"/>
                      <a:pt x="817316" y="312515"/>
                      <a:pt x="817316" y="313730"/>
                    </a:cubicBezTo>
                    <a:cubicBezTo>
                      <a:pt x="817316" y="316563"/>
                      <a:pt x="819745" y="318992"/>
                      <a:pt x="822579" y="318992"/>
                    </a:cubicBezTo>
                    <a:cubicBezTo>
                      <a:pt x="825008" y="318992"/>
                      <a:pt x="827437" y="316968"/>
                      <a:pt x="827842" y="314539"/>
                    </a:cubicBezTo>
                    <a:cubicBezTo>
                      <a:pt x="828246" y="314539"/>
                      <a:pt x="829056" y="314539"/>
                      <a:pt x="829461" y="314539"/>
                    </a:cubicBezTo>
                    <a:cubicBezTo>
                      <a:pt x="833509" y="314135"/>
                      <a:pt x="838771" y="313730"/>
                      <a:pt x="844439" y="313730"/>
                    </a:cubicBezTo>
                    <a:cubicBezTo>
                      <a:pt x="849701" y="313730"/>
                      <a:pt x="855369" y="313730"/>
                      <a:pt x="859417" y="314539"/>
                    </a:cubicBezTo>
                    <a:cubicBezTo>
                      <a:pt x="860227" y="314539"/>
                      <a:pt x="860631" y="314539"/>
                      <a:pt x="861036" y="314944"/>
                    </a:cubicBezTo>
                    <a:cubicBezTo>
                      <a:pt x="861846" y="316968"/>
                      <a:pt x="863465" y="318588"/>
                      <a:pt x="865894" y="318588"/>
                    </a:cubicBezTo>
                    <a:cubicBezTo>
                      <a:pt x="868728" y="318588"/>
                      <a:pt x="871156" y="316159"/>
                      <a:pt x="871156" y="313325"/>
                    </a:cubicBezTo>
                    <a:cubicBezTo>
                      <a:pt x="871156" y="312110"/>
                      <a:pt x="870752" y="310896"/>
                      <a:pt x="869942" y="309682"/>
                    </a:cubicBezTo>
                    <a:cubicBezTo>
                      <a:pt x="870347" y="309277"/>
                      <a:pt x="870347" y="308467"/>
                      <a:pt x="870752" y="308062"/>
                    </a:cubicBezTo>
                    <a:cubicBezTo>
                      <a:pt x="872371" y="304419"/>
                      <a:pt x="874800" y="299561"/>
                      <a:pt x="877633" y="294703"/>
                    </a:cubicBezTo>
                    <a:cubicBezTo>
                      <a:pt x="880467" y="289846"/>
                      <a:pt x="883301" y="285393"/>
                      <a:pt x="885730" y="282154"/>
                    </a:cubicBezTo>
                    <a:cubicBezTo>
                      <a:pt x="886135" y="281750"/>
                      <a:pt x="886539" y="280940"/>
                      <a:pt x="886944" y="280535"/>
                    </a:cubicBezTo>
                    <a:cubicBezTo>
                      <a:pt x="887349" y="280535"/>
                      <a:pt x="887754" y="280535"/>
                      <a:pt x="887754" y="280535"/>
                    </a:cubicBezTo>
                    <a:cubicBezTo>
                      <a:pt x="890588" y="280535"/>
                      <a:pt x="893016" y="278106"/>
                      <a:pt x="893016" y="275273"/>
                    </a:cubicBezTo>
                    <a:cubicBezTo>
                      <a:pt x="893016" y="272439"/>
                      <a:pt x="890588" y="270010"/>
                      <a:pt x="887754" y="270010"/>
                    </a:cubicBezTo>
                    <a:cubicBezTo>
                      <a:pt x="887349" y="270010"/>
                      <a:pt x="886944" y="270010"/>
                      <a:pt x="886539" y="270415"/>
                    </a:cubicBezTo>
                    <a:cubicBezTo>
                      <a:pt x="886135" y="270010"/>
                      <a:pt x="885730" y="269605"/>
                      <a:pt x="885325" y="268795"/>
                    </a:cubicBezTo>
                    <a:cubicBezTo>
                      <a:pt x="882896" y="265557"/>
                      <a:pt x="880062" y="261104"/>
                      <a:pt x="877229" y="256246"/>
                    </a:cubicBezTo>
                    <a:cubicBezTo>
                      <a:pt x="874395" y="251389"/>
                      <a:pt x="871966" y="246531"/>
                      <a:pt x="870347" y="242888"/>
                    </a:cubicBezTo>
                    <a:cubicBezTo>
                      <a:pt x="869942" y="242078"/>
                      <a:pt x="869942" y="241673"/>
                      <a:pt x="869537" y="241268"/>
                    </a:cubicBezTo>
                    <a:cubicBezTo>
                      <a:pt x="870347" y="240459"/>
                      <a:pt x="870752" y="239244"/>
                      <a:pt x="870752" y="238030"/>
                    </a:cubicBezTo>
                    <a:cubicBezTo>
                      <a:pt x="870752" y="235196"/>
                      <a:pt x="868323" y="232767"/>
                      <a:pt x="865489" y="232767"/>
                    </a:cubicBezTo>
                    <a:cubicBezTo>
                      <a:pt x="863060" y="232767"/>
                      <a:pt x="861441" y="234386"/>
                      <a:pt x="860631" y="236410"/>
                    </a:cubicBezTo>
                    <a:cubicBezTo>
                      <a:pt x="860227" y="236410"/>
                      <a:pt x="859417" y="236410"/>
                      <a:pt x="858607" y="236410"/>
                    </a:cubicBezTo>
                    <a:cubicBezTo>
                      <a:pt x="854559" y="236815"/>
                      <a:pt x="849297" y="236815"/>
                      <a:pt x="843629" y="236815"/>
                    </a:cubicBezTo>
                    <a:cubicBezTo>
                      <a:pt x="838367" y="236815"/>
                      <a:pt x="832699" y="236410"/>
                      <a:pt x="828651" y="236410"/>
                    </a:cubicBezTo>
                    <a:cubicBezTo>
                      <a:pt x="827842" y="236410"/>
                      <a:pt x="827437" y="236410"/>
                      <a:pt x="826627" y="236410"/>
                    </a:cubicBezTo>
                    <a:cubicBezTo>
                      <a:pt x="825818" y="234386"/>
                      <a:pt x="823793" y="232767"/>
                      <a:pt x="821769" y="232767"/>
                    </a:cubicBezTo>
                    <a:cubicBezTo>
                      <a:pt x="818936" y="232767"/>
                      <a:pt x="816507" y="235196"/>
                      <a:pt x="816507" y="238030"/>
                    </a:cubicBezTo>
                    <a:cubicBezTo>
                      <a:pt x="816507" y="239244"/>
                      <a:pt x="816912" y="240459"/>
                      <a:pt x="817721" y="241673"/>
                    </a:cubicBezTo>
                    <a:cubicBezTo>
                      <a:pt x="817316" y="242078"/>
                      <a:pt x="817316" y="242888"/>
                      <a:pt x="816912" y="243292"/>
                    </a:cubicBezTo>
                    <a:cubicBezTo>
                      <a:pt x="815292" y="246936"/>
                      <a:pt x="812863" y="251793"/>
                      <a:pt x="810030" y="256651"/>
                    </a:cubicBezTo>
                    <a:cubicBezTo>
                      <a:pt x="807601" y="261104"/>
                      <a:pt x="804767" y="265152"/>
                      <a:pt x="802338" y="268391"/>
                    </a:cubicBezTo>
                    <a:cubicBezTo>
                      <a:pt x="798290" y="268795"/>
                      <a:pt x="786146" y="269605"/>
                      <a:pt x="769548" y="270820"/>
                    </a:cubicBezTo>
                    <a:cubicBezTo>
                      <a:pt x="748903" y="272034"/>
                      <a:pt x="721376" y="272439"/>
                      <a:pt x="693849" y="272439"/>
                    </a:cubicBezTo>
                    <a:cubicBezTo>
                      <a:pt x="669155" y="272439"/>
                      <a:pt x="644866" y="272034"/>
                      <a:pt x="625031" y="270820"/>
                    </a:cubicBezTo>
                    <a:cubicBezTo>
                      <a:pt x="622602" y="254222"/>
                      <a:pt x="608433" y="241673"/>
                      <a:pt x="591431" y="241673"/>
                    </a:cubicBezTo>
                    <a:cubicBezTo>
                      <a:pt x="589002" y="241673"/>
                      <a:pt x="586573" y="242078"/>
                      <a:pt x="584144" y="242483"/>
                    </a:cubicBezTo>
                    <a:cubicBezTo>
                      <a:pt x="582120" y="239649"/>
                      <a:pt x="579691" y="236815"/>
                      <a:pt x="577667" y="233577"/>
                    </a:cubicBezTo>
                    <a:cubicBezTo>
                      <a:pt x="562285" y="212122"/>
                      <a:pt x="543663" y="182975"/>
                      <a:pt x="526661" y="152210"/>
                    </a:cubicBezTo>
                    <a:cubicBezTo>
                      <a:pt x="509254" y="121849"/>
                      <a:pt x="493466" y="90678"/>
                      <a:pt x="482941" y="66794"/>
                    </a:cubicBezTo>
                    <a:cubicBezTo>
                      <a:pt x="481322" y="63151"/>
                      <a:pt x="479703" y="59507"/>
                      <a:pt x="478083" y="56269"/>
                    </a:cubicBezTo>
                    <a:cubicBezTo>
                      <a:pt x="483346" y="50197"/>
                      <a:pt x="486585" y="42505"/>
                      <a:pt x="486585" y="34004"/>
                    </a:cubicBezTo>
                    <a:cubicBezTo>
                      <a:pt x="486585" y="14978"/>
                      <a:pt x="471202" y="0"/>
                      <a:pt x="452580" y="0"/>
                    </a:cubicBezTo>
                    <a:cubicBezTo>
                      <a:pt x="438007" y="0"/>
                      <a:pt x="425458" y="9311"/>
                      <a:pt x="420600" y="22265"/>
                    </a:cubicBezTo>
                    <a:cubicBezTo>
                      <a:pt x="416957" y="22670"/>
                      <a:pt x="413313" y="23074"/>
                      <a:pt x="408861" y="23074"/>
                    </a:cubicBezTo>
                    <a:cubicBezTo>
                      <a:pt x="382548" y="25098"/>
                      <a:pt x="347734" y="26718"/>
                      <a:pt x="312920" y="26718"/>
                    </a:cubicBezTo>
                    <a:cubicBezTo>
                      <a:pt x="278106" y="26718"/>
                      <a:pt x="243292" y="25098"/>
                      <a:pt x="216979" y="23074"/>
                    </a:cubicBezTo>
                    <a:cubicBezTo>
                      <a:pt x="212931" y="22670"/>
                      <a:pt x="208883" y="22265"/>
                      <a:pt x="205240" y="22265"/>
                    </a:cubicBezTo>
                    <a:cubicBezTo>
                      <a:pt x="200382" y="9311"/>
                      <a:pt x="187833" y="0"/>
                      <a:pt x="173260" y="0"/>
                    </a:cubicBezTo>
                    <a:cubicBezTo>
                      <a:pt x="154233" y="0"/>
                      <a:pt x="139255" y="15383"/>
                      <a:pt x="139255" y="34004"/>
                    </a:cubicBezTo>
                    <a:cubicBezTo>
                      <a:pt x="139255" y="42910"/>
                      <a:pt x="142494" y="50602"/>
                      <a:pt x="148161" y="56674"/>
                    </a:cubicBezTo>
                    <a:cubicBezTo>
                      <a:pt x="146947" y="59912"/>
                      <a:pt x="145328" y="63556"/>
                      <a:pt x="143708" y="66794"/>
                    </a:cubicBezTo>
                    <a:cubicBezTo>
                      <a:pt x="133183" y="90678"/>
                      <a:pt x="117396" y="121849"/>
                      <a:pt x="99989" y="152210"/>
                    </a:cubicBezTo>
                    <a:cubicBezTo>
                      <a:pt x="82582" y="182570"/>
                      <a:pt x="63555" y="211717"/>
                      <a:pt x="47768" y="232767"/>
                    </a:cubicBezTo>
                    <a:cubicBezTo>
                      <a:pt x="45339" y="236006"/>
                      <a:pt x="43315" y="238839"/>
                      <a:pt x="41291" y="241673"/>
                    </a:cubicBezTo>
                    <a:cubicBezTo>
                      <a:pt x="38862" y="241268"/>
                      <a:pt x="36433" y="240863"/>
                      <a:pt x="34004" y="240863"/>
                    </a:cubicBezTo>
                    <a:cubicBezTo>
                      <a:pt x="14978" y="240863"/>
                      <a:pt x="0" y="256246"/>
                      <a:pt x="0" y="274868"/>
                    </a:cubicBezTo>
                    <a:cubicBezTo>
                      <a:pt x="0" y="293894"/>
                      <a:pt x="15383" y="308872"/>
                      <a:pt x="34004" y="308872"/>
                    </a:cubicBezTo>
                    <a:cubicBezTo>
                      <a:pt x="36433" y="308872"/>
                      <a:pt x="38457" y="308467"/>
                      <a:pt x="40481" y="308062"/>
                    </a:cubicBezTo>
                    <a:cubicBezTo>
                      <a:pt x="42505" y="310896"/>
                      <a:pt x="44934" y="314135"/>
                      <a:pt x="46958" y="317373"/>
                    </a:cubicBezTo>
                    <a:cubicBezTo>
                      <a:pt x="62341" y="338828"/>
                      <a:pt x="81367" y="367975"/>
                      <a:pt x="98774" y="397931"/>
                    </a:cubicBezTo>
                    <a:cubicBezTo>
                      <a:pt x="116586" y="427887"/>
                      <a:pt x="132374" y="459057"/>
                      <a:pt x="143304" y="482941"/>
                    </a:cubicBezTo>
                    <a:cubicBezTo>
                      <a:pt x="145733" y="487799"/>
                      <a:pt x="147757" y="492657"/>
                      <a:pt x="149376" y="496705"/>
                    </a:cubicBezTo>
                    <a:cubicBezTo>
                      <a:pt x="142899" y="502777"/>
                      <a:pt x="138851" y="511683"/>
                      <a:pt x="138851" y="520994"/>
                    </a:cubicBezTo>
                    <a:cubicBezTo>
                      <a:pt x="138851" y="533138"/>
                      <a:pt x="144923" y="543258"/>
                      <a:pt x="154233" y="549735"/>
                    </a:cubicBezTo>
                    <a:cubicBezTo>
                      <a:pt x="153829" y="550545"/>
                      <a:pt x="153829" y="550950"/>
                      <a:pt x="153424" y="551759"/>
                    </a:cubicBezTo>
                    <a:cubicBezTo>
                      <a:pt x="145733" y="572000"/>
                      <a:pt x="134398" y="598313"/>
                      <a:pt x="123063" y="624626"/>
                    </a:cubicBezTo>
                    <a:cubicBezTo>
                      <a:pt x="111323" y="650938"/>
                      <a:pt x="99179" y="676847"/>
                      <a:pt x="89059" y="696278"/>
                    </a:cubicBezTo>
                    <a:cubicBezTo>
                      <a:pt x="79343" y="715708"/>
                      <a:pt x="72461" y="728258"/>
                      <a:pt x="72461" y="728258"/>
                    </a:cubicBezTo>
                    <a:lnTo>
                      <a:pt x="74890" y="729472"/>
                    </a:lnTo>
                    <a:cubicBezTo>
                      <a:pt x="74890" y="729472"/>
                      <a:pt x="74890" y="729877"/>
                      <a:pt x="74890" y="729877"/>
                    </a:cubicBezTo>
                    <a:cubicBezTo>
                      <a:pt x="74485" y="729877"/>
                      <a:pt x="73676" y="729877"/>
                      <a:pt x="72866" y="729877"/>
                    </a:cubicBezTo>
                    <a:cubicBezTo>
                      <a:pt x="68818" y="730282"/>
                      <a:pt x="63555" y="730282"/>
                      <a:pt x="57888" y="730282"/>
                    </a:cubicBezTo>
                    <a:cubicBezTo>
                      <a:pt x="52626" y="730282"/>
                      <a:pt x="46958" y="729877"/>
                      <a:pt x="42910" y="729877"/>
                    </a:cubicBezTo>
                    <a:cubicBezTo>
                      <a:pt x="42100" y="729877"/>
                      <a:pt x="41696" y="729877"/>
                      <a:pt x="40886" y="729877"/>
                    </a:cubicBezTo>
                    <a:cubicBezTo>
                      <a:pt x="40076" y="727853"/>
                      <a:pt x="38052" y="726234"/>
                      <a:pt x="36028" y="726234"/>
                    </a:cubicBezTo>
                    <a:cubicBezTo>
                      <a:pt x="33195" y="726234"/>
                      <a:pt x="30766" y="728663"/>
                      <a:pt x="30766" y="731496"/>
                    </a:cubicBezTo>
                    <a:cubicBezTo>
                      <a:pt x="30766" y="732711"/>
                      <a:pt x="31170" y="733925"/>
                      <a:pt x="31980" y="735140"/>
                    </a:cubicBezTo>
                    <a:cubicBezTo>
                      <a:pt x="31575" y="735544"/>
                      <a:pt x="31575" y="736354"/>
                      <a:pt x="31170" y="736759"/>
                    </a:cubicBezTo>
                    <a:cubicBezTo>
                      <a:pt x="29551" y="740402"/>
                      <a:pt x="27122" y="745260"/>
                      <a:pt x="24289" y="750118"/>
                    </a:cubicBezTo>
                    <a:cubicBezTo>
                      <a:pt x="21455" y="754975"/>
                      <a:pt x="18621" y="759428"/>
                      <a:pt x="16193" y="762667"/>
                    </a:cubicBezTo>
                    <a:cubicBezTo>
                      <a:pt x="15788" y="763072"/>
                      <a:pt x="15383" y="763476"/>
                      <a:pt x="14978" y="764286"/>
                    </a:cubicBezTo>
                    <a:cubicBezTo>
                      <a:pt x="14573" y="764286"/>
                      <a:pt x="14168" y="763881"/>
                      <a:pt x="13764" y="763881"/>
                    </a:cubicBezTo>
                    <a:cubicBezTo>
                      <a:pt x="10930" y="763881"/>
                      <a:pt x="8501" y="766310"/>
                      <a:pt x="8501" y="769144"/>
                    </a:cubicBezTo>
                    <a:cubicBezTo>
                      <a:pt x="8501" y="771978"/>
                      <a:pt x="10930" y="774406"/>
                      <a:pt x="13764" y="774406"/>
                    </a:cubicBezTo>
                    <a:cubicBezTo>
                      <a:pt x="14168" y="774406"/>
                      <a:pt x="14573" y="774406"/>
                      <a:pt x="14573" y="774406"/>
                    </a:cubicBezTo>
                    <a:cubicBezTo>
                      <a:pt x="14978" y="774811"/>
                      <a:pt x="15383" y="775216"/>
                      <a:pt x="15788" y="776026"/>
                    </a:cubicBezTo>
                    <a:cubicBezTo>
                      <a:pt x="18217" y="779264"/>
                      <a:pt x="21050" y="783717"/>
                      <a:pt x="23884" y="788575"/>
                    </a:cubicBezTo>
                    <a:cubicBezTo>
                      <a:pt x="26718" y="793433"/>
                      <a:pt x="29146" y="797885"/>
                      <a:pt x="30766" y="801934"/>
                    </a:cubicBezTo>
                    <a:cubicBezTo>
                      <a:pt x="31170" y="802743"/>
                      <a:pt x="31575" y="803553"/>
                      <a:pt x="31575" y="803958"/>
                    </a:cubicBezTo>
                    <a:cubicBezTo>
                      <a:pt x="30766" y="804767"/>
                      <a:pt x="29956" y="806387"/>
                      <a:pt x="29956" y="807601"/>
                    </a:cubicBezTo>
                    <a:cubicBezTo>
                      <a:pt x="29956" y="810435"/>
                      <a:pt x="32385" y="812863"/>
                      <a:pt x="35219" y="812863"/>
                    </a:cubicBezTo>
                    <a:cubicBezTo>
                      <a:pt x="37648" y="812863"/>
                      <a:pt x="40076" y="810839"/>
                      <a:pt x="40481" y="808411"/>
                    </a:cubicBezTo>
                    <a:cubicBezTo>
                      <a:pt x="40886" y="808411"/>
                      <a:pt x="41696" y="808411"/>
                      <a:pt x="42100" y="808411"/>
                    </a:cubicBezTo>
                    <a:cubicBezTo>
                      <a:pt x="46149" y="808006"/>
                      <a:pt x="51411" y="807601"/>
                      <a:pt x="57078" y="807601"/>
                    </a:cubicBezTo>
                    <a:cubicBezTo>
                      <a:pt x="62341" y="807601"/>
                      <a:pt x="68008" y="807601"/>
                      <a:pt x="72057" y="808411"/>
                    </a:cubicBezTo>
                    <a:cubicBezTo>
                      <a:pt x="72866" y="808411"/>
                      <a:pt x="73271" y="808411"/>
                      <a:pt x="73676" y="808815"/>
                    </a:cubicBezTo>
                    <a:cubicBezTo>
                      <a:pt x="74485" y="810839"/>
                      <a:pt x="76105" y="812459"/>
                      <a:pt x="78534" y="812459"/>
                    </a:cubicBezTo>
                    <a:cubicBezTo>
                      <a:pt x="81367" y="812459"/>
                      <a:pt x="83796" y="810030"/>
                      <a:pt x="83796" y="807196"/>
                    </a:cubicBezTo>
                    <a:cubicBezTo>
                      <a:pt x="83796" y="805982"/>
                      <a:pt x="83391" y="804767"/>
                      <a:pt x="82582" y="803553"/>
                    </a:cubicBezTo>
                    <a:cubicBezTo>
                      <a:pt x="82987" y="803148"/>
                      <a:pt x="82987" y="802338"/>
                      <a:pt x="83391" y="801934"/>
                    </a:cubicBezTo>
                    <a:cubicBezTo>
                      <a:pt x="85011" y="798290"/>
                      <a:pt x="87439" y="793433"/>
                      <a:pt x="90273" y="788575"/>
                    </a:cubicBezTo>
                    <a:cubicBezTo>
                      <a:pt x="93107" y="783717"/>
                      <a:pt x="95940" y="779264"/>
                      <a:pt x="98369" y="776026"/>
                    </a:cubicBezTo>
                    <a:cubicBezTo>
                      <a:pt x="98774" y="775621"/>
                      <a:pt x="99179" y="774811"/>
                      <a:pt x="99584" y="774406"/>
                    </a:cubicBezTo>
                    <a:cubicBezTo>
                      <a:pt x="99989" y="774406"/>
                      <a:pt x="100393" y="774406"/>
                      <a:pt x="100393" y="774406"/>
                    </a:cubicBezTo>
                    <a:cubicBezTo>
                      <a:pt x="103227" y="774406"/>
                      <a:pt x="105656" y="771978"/>
                      <a:pt x="105656" y="769144"/>
                    </a:cubicBezTo>
                    <a:cubicBezTo>
                      <a:pt x="105656" y="766310"/>
                      <a:pt x="103227" y="763881"/>
                      <a:pt x="100393" y="763881"/>
                    </a:cubicBezTo>
                    <a:cubicBezTo>
                      <a:pt x="99989" y="763881"/>
                      <a:pt x="99584" y="763881"/>
                      <a:pt x="99179" y="764286"/>
                    </a:cubicBezTo>
                    <a:cubicBezTo>
                      <a:pt x="98774" y="763881"/>
                      <a:pt x="98369" y="763476"/>
                      <a:pt x="97965" y="762667"/>
                    </a:cubicBezTo>
                    <a:cubicBezTo>
                      <a:pt x="95536" y="759428"/>
                      <a:pt x="92702" y="754975"/>
                      <a:pt x="89868" y="750118"/>
                    </a:cubicBezTo>
                    <a:cubicBezTo>
                      <a:pt x="87035" y="745260"/>
                      <a:pt x="84606" y="740402"/>
                      <a:pt x="82987" y="736759"/>
                    </a:cubicBezTo>
                    <a:cubicBezTo>
                      <a:pt x="82582" y="735949"/>
                      <a:pt x="82582" y="735544"/>
                      <a:pt x="82177" y="735140"/>
                    </a:cubicBezTo>
                    <a:cubicBezTo>
                      <a:pt x="82582" y="734735"/>
                      <a:pt x="82987" y="734330"/>
                      <a:pt x="82987" y="733925"/>
                    </a:cubicBezTo>
                    <a:lnTo>
                      <a:pt x="85415" y="735140"/>
                    </a:lnTo>
                    <a:cubicBezTo>
                      <a:pt x="85415" y="735140"/>
                      <a:pt x="90273" y="721376"/>
                      <a:pt x="97965" y="701540"/>
                    </a:cubicBezTo>
                    <a:cubicBezTo>
                      <a:pt x="105656" y="681299"/>
                      <a:pt x="116991" y="654987"/>
                      <a:pt x="128325" y="628674"/>
                    </a:cubicBezTo>
                    <a:cubicBezTo>
                      <a:pt x="140065" y="602361"/>
                      <a:pt x="152209" y="576453"/>
                      <a:pt x="161925" y="557022"/>
                    </a:cubicBezTo>
                    <a:cubicBezTo>
                      <a:pt x="162330" y="556212"/>
                      <a:pt x="162735" y="555808"/>
                      <a:pt x="163139" y="554998"/>
                    </a:cubicBezTo>
                    <a:cubicBezTo>
                      <a:pt x="165973" y="555808"/>
                      <a:pt x="168807" y="556212"/>
                      <a:pt x="171640" y="556212"/>
                    </a:cubicBezTo>
                    <a:cubicBezTo>
                      <a:pt x="188643" y="556212"/>
                      <a:pt x="202406" y="543663"/>
                      <a:pt x="205240" y="527471"/>
                    </a:cubicBezTo>
                    <a:cubicBezTo>
                      <a:pt x="208478" y="527066"/>
                      <a:pt x="211717" y="526661"/>
                      <a:pt x="215360" y="526256"/>
                    </a:cubicBezTo>
                    <a:cubicBezTo>
                      <a:pt x="241673" y="523827"/>
                      <a:pt x="276487" y="521803"/>
                      <a:pt x="311301" y="521803"/>
                    </a:cubicBezTo>
                    <a:cubicBezTo>
                      <a:pt x="346115" y="521398"/>
                      <a:pt x="380928" y="523018"/>
                      <a:pt x="407241" y="525851"/>
                    </a:cubicBezTo>
                    <a:cubicBezTo>
                      <a:pt x="411289" y="526256"/>
                      <a:pt x="414933" y="526661"/>
                      <a:pt x="418576" y="527066"/>
                    </a:cubicBezTo>
                    <a:cubicBezTo>
                      <a:pt x="423029" y="540830"/>
                      <a:pt x="435578" y="550545"/>
                      <a:pt x="450961" y="550545"/>
                    </a:cubicBezTo>
                    <a:cubicBezTo>
                      <a:pt x="469987" y="550545"/>
                      <a:pt x="484965" y="535162"/>
                      <a:pt x="484965" y="516541"/>
                    </a:cubicBezTo>
                    <a:cubicBezTo>
                      <a:pt x="484965" y="507635"/>
                      <a:pt x="481727" y="499943"/>
                      <a:pt x="476059" y="493871"/>
                    </a:cubicBezTo>
                    <a:cubicBezTo>
                      <a:pt x="477274" y="490633"/>
                      <a:pt x="478893" y="486989"/>
                      <a:pt x="480512" y="483346"/>
                    </a:cubicBezTo>
                    <a:cubicBezTo>
                      <a:pt x="491038" y="459462"/>
                      <a:pt x="507230" y="428292"/>
                      <a:pt x="524637" y="398335"/>
                    </a:cubicBezTo>
                    <a:cubicBezTo>
                      <a:pt x="542044" y="367975"/>
                      <a:pt x="561475" y="338828"/>
                      <a:pt x="576453" y="317778"/>
                    </a:cubicBezTo>
                    <a:cubicBezTo>
                      <a:pt x="581311" y="315754"/>
                      <a:pt x="583335" y="312515"/>
                      <a:pt x="585764" y="309682"/>
                    </a:cubicBezTo>
                    <a:close/>
                    <a:moveTo>
                      <a:pt x="805172" y="278511"/>
                    </a:moveTo>
                    <a:cubicBezTo>
                      <a:pt x="805577" y="277701"/>
                      <a:pt x="805982" y="276892"/>
                      <a:pt x="805982" y="275677"/>
                    </a:cubicBezTo>
                    <a:cubicBezTo>
                      <a:pt x="805982" y="274463"/>
                      <a:pt x="805577" y="273653"/>
                      <a:pt x="805172" y="272844"/>
                    </a:cubicBezTo>
                    <a:lnTo>
                      <a:pt x="805172" y="271224"/>
                    </a:lnTo>
                    <a:cubicBezTo>
                      <a:pt x="805172" y="270820"/>
                      <a:pt x="805172" y="270820"/>
                      <a:pt x="805577" y="270820"/>
                    </a:cubicBezTo>
                    <a:cubicBezTo>
                      <a:pt x="807196" y="267176"/>
                      <a:pt x="809625" y="262318"/>
                      <a:pt x="812459" y="257461"/>
                    </a:cubicBezTo>
                    <a:cubicBezTo>
                      <a:pt x="815292" y="252603"/>
                      <a:pt x="818126" y="248150"/>
                      <a:pt x="820555" y="244912"/>
                    </a:cubicBezTo>
                    <a:cubicBezTo>
                      <a:pt x="820960" y="244507"/>
                      <a:pt x="821365" y="244102"/>
                      <a:pt x="821769" y="243292"/>
                    </a:cubicBezTo>
                    <a:cubicBezTo>
                      <a:pt x="822174" y="243292"/>
                      <a:pt x="822579" y="243697"/>
                      <a:pt x="822984" y="243697"/>
                    </a:cubicBezTo>
                    <a:cubicBezTo>
                      <a:pt x="825413" y="243697"/>
                      <a:pt x="827032" y="242078"/>
                      <a:pt x="827842" y="240054"/>
                    </a:cubicBezTo>
                    <a:cubicBezTo>
                      <a:pt x="828246" y="240054"/>
                      <a:pt x="829056" y="240054"/>
                      <a:pt x="829866" y="240054"/>
                    </a:cubicBezTo>
                    <a:cubicBezTo>
                      <a:pt x="833914" y="239649"/>
                      <a:pt x="839176" y="239649"/>
                      <a:pt x="844844" y="239649"/>
                    </a:cubicBezTo>
                    <a:cubicBezTo>
                      <a:pt x="850106" y="239649"/>
                      <a:pt x="855774" y="240054"/>
                      <a:pt x="859822" y="240054"/>
                    </a:cubicBezTo>
                    <a:cubicBezTo>
                      <a:pt x="860631" y="240054"/>
                      <a:pt x="861036" y="240054"/>
                      <a:pt x="861846" y="240054"/>
                    </a:cubicBezTo>
                    <a:cubicBezTo>
                      <a:pt x="862655" y="242078"/>
                      <a:pt x="864679" y="243697"/>
                      <a:pt x="866703" y="243697"/>
                    </a:cubicBezTo>
                    <a:cubicBezTo>
                      <a:pt x="867108" y="243697"/>
                      <a:pt x="867108" y="243697"/>
                      <a:pt x="867513" y="243697"/>
                    </a:cubicBezTo>
                    <a:cubicBezTo>
                      <a:pt x="867918" y="244102"/>
                      <a:pt x="868323" y="244507"/>
                      <a:pt x="868728" y="245316"/>
                    </a:cubicBezTo>
                    <a:cubicBezTo>
                      <a:pt x="871156" y="248555"/>
                      <a:pt x="873990" y="253008"/>
                      <a:pt x="876824" y="257866"/>
                    </a:cubicBezTo>
                    <a:cubicBezTo>
                      <a:pt x="879658" y="262318"/>
                      <a:pt x="882086" y="267176"/>
                      <a:pt x="883706" y="271224"/>
                    </a:cubicBezTo>
                    <a:cubicBezTo>
                      <a:pt x="884111" y="271629"/>
                      <a:pt x="884111" y="272439"/>
                      <a:pt x="884515" y="272844"/>
                    </a:cubicBezTo>
                    <a:cubicBezTo>
                      <a:pt x="883706" y="273653"/>
                      <a:pt x="883301" y="274868"/>
                      <a:pt x="883301" y="276487"/>
                    </a:cubicBezTo>
                    <a:cubicBezTo>
                      <a:pt x="883301" y="277701"/>
                      <a:pt x="883706" y="278916"/>
                      <a:pt x="884515" y="280130"/>
                    </a:cubicBezTo>
                    <a:cubicBezTo>
                      <a:pt x="884111" y="280535"/>
                      <a:pt x="884111" y="281345"/>
                      <a:pt x="883706" y="281750"/>
                    </a:cubicBezTo>
                    <a:cubicBezTo>
                      <a:pt x="882086" y="285393"/>
                      <a:pt x="879658" y="290251"/>
                      <a:pt x="876824" y="295108"/>
                    </a:cubicBezTo>
                    <a:cubicBezTo>
                      <a:pt x="873990" y="299966"/>
                      <a:pt x="871156" y="304419"/>
                      <a:pt x="868728" y="307658"/>
                    </a:cubicBezTo>
                    <a:cubicBezTo>
                      <a:pt x="868323" y="308062"/>
                      <a:pt x="867918" y="308467"/>
                      <a:pt x="867513" y="309277"/>
                    </a:cubicBezTo>
                    <a:cubicBezTo>
                      <a:pt x="867108" y="309277"/>
                      <a:pt x="866703" y="308872"/>
                      <a:pt x="866299" y="308872"/>
                    </a:cubicBezTo>
                    <a:cubicBezTo>
                      <a:pt x="863870" y="308872"/>
                      <a:pt x="861846" y="310491"/>
                      <a:pt x="861441" y="312515"/>
                    </a:cubicBezTo>
                    <a:cubicBezTo>
                      <a:pt x="861036" y="312515"/>
                      <a:pt x="860227" y="312515"/>
                      <a:pt x="859822" y="312920"/>
                    </a:cubicBezTo>
                    <a:cubicBezTo>
                      <a:pt x="855774" y="313325"/>
                      <a:pt x="850511" y="313730"/>
                      <a:pt x="844844" y="313730"/>
                    </a:cubicBezTo>
                    <a:cubicBezTo>
                      <a:pt x="839581" y="313730"/>
                      <a:pt x="833914" y="313325"/>
                      <a:pt x="829866" y="312920"/>
                    </a:cubicBezTo>
                    <a:cubicBezTo>
                      <a:pt x="829056" y="312920"/>
                      <a:pt x="828246" y="312920"/>
                      <a:pt x="827437" y="312515"/>
                    </a:cubicBezTo>
                    <a:cubicBezTo>
                      <a:pt x="826627" y="310896"/>
                      <a:pt x="825008" y="309682"/>
                      <a:pt x="822984" y="309682"/>
                    </a:cubicBezTo>
                    <a:cubicBezTo>
                      <a:pt x="822984" y="309682"/>
                      <a:pt x="822579" y="309682"/>
                      <a:pt x="822579" y="309682"/>
                    </a:cubicBezTo>
                    <a:cubicBezTo>
                      <a:pt x="822174" y="308872"/>
                      <a:pt x="821365" y="308467"/>
                      <a:pt x="820960" y="307658"/>
                    </a:cubicBezTo>
                    <a:cubicBezTo>
                      <a:pt x="818531" y="304419"/>
                      <a:pt x="815697" y="299966"/>
                      <a:pt x="812863" y="295108"/>
                    </a:cubicBezTo>
                    <a:cubicBezTo>
                      <a:pt x="810030" y="290251"/>
                      <a:pt x="807601" y="285393"/>
                      <a:pt x="805982" y="281750"/>
                    </a:cubicBezTo>
                    <a:cubicBezTo>
                      <a:pt x="805982" y="281345"/>
                      <a:pt x="805577" y="281345"/>
                      <a:pt x="805577" y="280940"/>
                    </a:cubicBezTo>
                    <a:lnTo>
                      <a:pt x="805577" y="278511"/>
                    </a:lnTo>
                    <a:close/>
                    <a:moveTo>
                      <a:pt x="90273" y="752546"/>
                    </a:moveTo>
                    <a:cubicBezTo>
                      <a:pt x="93107" y="756999"/>
                      <a:pt x="95536" y="761857"/>
                      <a:pt x="97155" y="765905"/>
                    </a:cubicBezTo>
                    <a:cubicBezTo>
                      <a:pt x="97560" y="766310"/>
                      <a:pt x="97560" y="767120"/>
                      <a:pt x="97965" y="767525"/>
                    </a:cubicBezTo>
                    <a:cubicBezTo>
                      <a:pt x="97155" y="768334"/>
                      <a:pt x="96750" y="769549"/>
                      <a:pt x="96750" y="771168"/>
                    </a:cubicBezTo>
                    <a:cubicBezTo>
                      <a:pt x="96750" y="772382"/>
                      <a:pt x="97155" y="773597"/>
                      <a:pt x="97965" y="774811"/>
                    </a:cubicBezTo>
                    <a:cubicBezTo>
                      <a:pt x="97560" y="775216"/>
                      <a:pt x="97560" y="776026"/>
                      <a:pt x="97155" y="776430"/>
                    </a:cubicBezTo>
                    <a:cubicBezTo>
                      <a:pt x="95536" y="780074"/>
                      <a:pt x="93107" y="784931"/>
                      <a:pt x="90273" y="789789"/>
                    </a:cubicBezTo>
                    <a:cubicBezTo>
                      <a:pt x="87439" y="794647"/>
                      <a:pt x="84606" y="799100"/>
                      <a:pt x="82177" y="802338"/>
                    </a:cubicBezTo>
                    <a:cubicBezTo>
                      <a:pt x="81772" y="802743"/>
                      <a:pt x="81367" y="803148"/>
                      <a:pt x="80963" y="803958"/>
                    </a:cubicBezTo>
                    <a:cubicBezTo>
                      <a:pt x="80558" y="803958"/>
                      <a:pt x="80153" y="803553"/>
                      <a:pt x="79748" y="803553"/>
                    </a:cubicBezTo>
                    <a:cubicBezTo>
                      <a:pt x="77319" y="803553"/>
                      <a:pt x="75295" y="805172"/>
                      <a:pt x="74890" y="807196"/>
                    </a:cubicBezTo>
                    <a:cubicBezTo>
                      <a:pt x="74485" y="807196"/>
                      <a:pt x="73676" y="807196"/>
                      <a:pt x="73271" y="807601"/>
                    </a:cubicBezTo>
                    <a:cubicBezTo>
                      <a:pt x="69223" y="808006"/>
                      <a:pt x="63960" y="808411"/>
                      <a:pt x="58293" y="808411"/>
                    </a:cubicBezTo>
                    <a:cubicBezTo>
                      <a:pt x="53030" y="808411"/>
                      <a:pt x="47363" y="808006"/>
                      <a:pt x="43315" y="807601"/>
                    </a:cubicBezTo>
                    <a:cubicBezTo>
                      <a:pt x="42505" y="807601"/>
                      <a:pt x="41696" y="807601"/>
                      <a:pt x="40886" y="807196"/>
                    </a:cubicBezTo>
                    <a:cubicBezTo>
                      <a:pt x="40076" y="805577"/>
                      <a:pt x="38457" y="804363"/>
                      <a:pt x="36433" y="804363"/>
                    </a:cubicBezTo>
                    <a:cubicBezTo>
                      <a:pt x="36433" y="804363"/>
                      <a:pt x="36028" y="804363"/>
                      <a:pt x="36028" y="804363"/>
                    </a:cubicBezTo>
                    <a:cubicBezTo>
                      <a:pt x="35623" y="803553"/>
                      <a:pt x="34814" y="803148"/>
                      <a:pt x="34409" y="802338"/>
                    </a:cubicBezTo>
                    <a:cubicBezTo>
                      <a:pt x="31980" y="799100"/>
                      <a:pt x="29146" y="794647"/>
                      <a:pt x="26313" y="789789"/>
                    </a:cubicBezTo>
                    <a:cubicBezTo>
                      <a:pt x="23479" y="784931"/>
                      <a:pt x="21050" y="780074"/>
                      <a:pt x="19431" y="776430"/>
                    </a:cubicBezTo>
                    <a:cubicBezTo>
                      <a:pt x="19026" y="776026"/>
                      <a:pt x="19026" y="775216"/>
                      <a:pt x="18621" y="774811"/>
                    </a:cubicBezTo>
                    <a:cubicBezTo>
                      <a:pt x="19431" y="774002"/>
                      <a:pt x="19836" y="772787"/>
                      <a:pt x="19836" y="771573"/>
                    </a:cubicBezTo>
                    <a:cubicBezTo>
                      <a:pt x="19836" y="770358"/>
                      <a:pt x="19431" y="769144"/>
                      <a:pt x="18621" y="767929"/>
                    </a:cubicBezTo>
                    <a:cubicBezTo>
                      <a:pt x="19026" y="767525"/>
                      <a:pt x="19026" y="766715"/>
                      <a:pt x="19431" y="766310"/>
                    </a:cubicBezTo>
                    <a:cubicBezTo>
                      <a:pt x="21050" y="762667"/>
                      <a:pt x="23479" y="757809"/>
                      <a:pt x="26313" y="752951"/>
                    </a:cubicBezTo>
                    <a:cubicBezTo>
                      <a:pt x="29146" y="748093"/>
                      <a:pt x="31980" y="743641"/>
                      <a:pt x="34409" y="740402"/>
                    </a:cubicBezTo>
                    <a:cubicBezTo>
                      <a:pt x="34814" y="739997"/>
                      <a:pt x="35219" y="739593"/>
                      <a:pt x="35623" y="738783"/>
                    </a:cubicBezTo>
                    <a:cubicBezTo>
                      <a:pt x="36028" y="738783"/>
                      <a:pt x="36433" y="739188"/>
                      <a:pt x="36838" y="739188"/>
                    </a:cubicBezTo>
                    <a:cubicBezTo>
                      <a:pt x="39267" y="739188"/>
                      <a:pt x="40886" y="737568"/>
                      <a:pt x="41696" y="735544"/>
                    </a:cubicBezTo>
                    <a:cubicBezTo>
                      <a:pt x="42100" y="735544"/>
                      <a:pt x="42910" y="735544"/>
                      <a:pt x="43720" y="735544"/>
                    </a:cubicBezTo>
                    <a:cubicBezTo>
                      <a:pt x="47768" y="735140"/>
                      <a:pt x="53030" y="735140"/>
                      <a:pt x="58698" y="735140"/>
                    </a:cubicBezTo>
                    <a:cubicBezTo>
                      <a:pt x="63960" y="735140"/>
                      <a:pt x="69628" y="735544"/>
                      <a:pt x="73676" y="735544"/>
                    </a:cubicBezTo>
                    <a:cubicBezTo>
                      <a:pt x="74485" y="735544"/>
                      <a:pt x="74890" y="735544"/>
                      <a:pt x="75700" y="735544"/>
                    </a:cubicBezTo>
                    <a:cubicBezTo>
                      <a:pt x="76510" y="737568"/>
                      <a:pt x="78534" y="739188"/>
                      <a:pt x="80558" y="739188"/>
                    </a:cubicBezTo>
                    <a:cubicBezTo>
                      <a:pt x="80963" y="739188"/>
                      <a:pt x="80963" y="739188"/>
                      <a:pt x="81367" y="739188"/>
                    </a:cubicBezTo>
                    <a:cubicBezTo>
                      <a:pt x="81772" y="739593"/>
                      <a:pt x="82177" y="739997"/>
                      <a:pt x="82582" y="740807"/>
                    </a:cubicBezTo>
                    <a:cubicBezTo>
                      <a:pt x="84606" y="743236"/>
                      <a:pt x="87844" y="747689"/>
                      <a:pt x="90273" y="752546"/>
                    </a:cubicBezTo>
                    <a:close/>
                    <a:moveTo>
                      <a:pt x="566738" y="298752"/>
                    </a:moveTo>
                    <a:cubicBezTo>
                      <a:pt x="565118" y="301990"/>
                      <a:pt x="563904" y="305633"/>
                      <a:pt x="562285" y="309277"/>
                    </a:cubicBezTo>
                    <a:cubicBezTo>
                      <a:pt x="551355" y="333161"/>
                      <a:pt x="535972" y="364331"/>
                      <a:pt x="518160" y="394692"/>
                    </a:cubicBezTo>
                    <a:cubicBezTo>
                      <a:pt x="500753" y="425053"/>
                      <a:pt x="482132" y="454200"/>
                      <a:pt x="466344" y="475655"/>
                    </a:cubicBezTo>
                    <a:cubicBezTo>
                      <a:pt x="463915" y="478893"/>
                      <a:pt x="461891" y="481727"/>
                      <a:pt x="459867" y="484561"/>
                    </a:cubicBezTo>
                    <a:cubicBezTo>
                      <a:pt x="457438" y="484156"/>
                      <a:pt x="455009" y="483751"/>
                      <a:pt x="452580" y="483751"/>
                    </a:cubicBezTo>
                    <a:cubicBezTo>
                      <a:pt x="437602" y="483751"/>
                      <a:pt x="424648" y="493871"/>
                      <a:pt x="420195" y="507230"/>
                    </a:cubicBezTo>
                    <a:cubicBezTo>
                      <a:pt x="416552" y="507635"/>
                      <a:pt x="412909" y="508040"/>
                      <a:pt x="408861" y="508445"/>
                    </a:cubicBezTo>
                    <a:cubicBezTo>
                      <a:pt x="382548" y="511278"/>
                      <a:pt x="347734" y="512898"/>
                      <a:pt x="312920" y="512493"/>
                    </a:cubicBezTo>
                    <a:cubicBezTo>
                      <a:pt x="278106" y="512493"/>
                      <a:pt x="243292" y="510469"/>
                      <a:pt x="216979" y="508040"/>
                    </a:cubicBezTo>
                    <a:cubicBezTo>
                      <a:pt x="212122" y="507635"/>
                      <a:pt x="207264" y="507230"/>
                      <a:pt x="203216" y="506420"/>
                    </a:cubicBezTo>
                    <a:cubicBezTo>
                      <a:pt x="197548" y="495895"/>
                      <a:pt x="186214" y="489013"/>
                      <a:pt x="173665" y="489013"/>
                    </a:cubicBezTo>
                    <a:cubicBezTo>
                      <a:pt x="172450" y="489013"/>
                      <a:pt x="171236" y="489418"/>
                      <a:pt x="170426" y="489418"/>
                    </a:cubicBezTo>
                    <a:cubicBezTo>
                      <a:pt x="167188" y="485370"/>
                      <a:pt x="163949" y="480513"/>
                      <a:pt x="160306" y="475655"/>
                    </a:cubicBezTo>
                    <a:cubicBezTo>
                      <a:pt x="144923" y="454200"/>
                      <a:pt x="125897" y="425053"/>
                      <a:pt x="108895" y="394692"/>
                    </a:cubicBezTo>
                    <a:cubicBezTo>
                      <a:pt x="91488" y="364331"/>
                      <a:pt x="75700" y="333161"/>
                      <a:pt x="64770" y="309277"/>
                    </a:cubicBezTo>
                    <a:cubicBezTo>
                      <a:pt x="63151" y="305633"/>
                      <a:pt x="61531" y="301990"/>
                      <a:pt x="59912" y="298752"/>
                    </a:cubicBezTo>
                    <a:cubicBezTo>
                      <a:pt x="65175" y="292679"/>
                      <a:pt x="68413" y="284988"/>
                      <a:pt x="68413" y="276487"/>
                    </a:cubicBezTo>
                    <a:cubicBezTo>
                      <a:pt x="68413" y="267581"/>
                      <a:pt x="64770" y="259485"/>
                      <a:pt x="59507" y="253413"/>
                    </a:cubicBezTo>
                    <a:cubicBezTo>
                      <a:pt x="60722" y="250174"/>
                      <a:pt x="62341" y="246936"/>
                      <a:pt x="63960" y="243292"/>
                    </a:cubicBezTo>
                    <a:cubicBezTo>
                      <a:pt x="74485" y="219408"/>
                      <a:pt x="90273" y="188238"/>
                      <a:pt x="107680" y="157877"/>
                    </a:cubicBezTo>
                    <a:cubicBezTo>
                      <a:pt x="125087" y="127516"/>
                      <a:pt x="144113" y="98369"/>
                      <a:pt x="159901" y="77319"/>
                    </a:cubicBezTo>
                    <a:cubicBezTo>
                      <a:pt x="162330" y="74081"/>
                      <a:pt x="164354" y="71247"/>
                      <a:pt x="166378" y="68413"/>
                    </a:cubicBezTo>
                    <a:cubicBezTo>
                      <a:pt x="168807" y="68818"/>
                      <a:pt x="171236" y="69223"/>
                      <a:pt x="173665" y="69223"/>
                    </a:cubicBezTo>
                    <a:cubicBezTo>
                      <a:pt x="188238" y="69223"/>
                      <a:pt x="200787" y="59912"/>
                      <a:pt x="205645" y="46958"/>
                    </a:cubicBezTo>
                    <a:cubicBezTo>
                      <a:pt x="209288" y="46553"/>
                      <a:pt x="213336" y="46149"/>
                      <a:pt x="217384" y="46149"/>
                    </a:cubicBezTo>
                    <a:cubicBezTo>
                      <a:pt x="243697" y="44125"/>
                      <a:pt x="278511" y="42505"/>
                      <a:pt x="313325" y="42505"/>
                    </a:cubicBezTo>
                    <a:cubicBezTo>
                      <a:pt x="348139" y="42505"/>
                      <a:pt x="382953" y="43720"/>
                      <a:pt x="409265" y="46149"/>
                    </a:cubicBezTo>
                    <a:cubicBezTo>
                      <a:pt x="413313" y="46553"/>
                      <a:pt x="417362" y="46958"/>
                      <a:pt x="421005" y="46958"/>
                    </a:cubicBezTo>
                    <a:cubicBezTo>
                      <a:pt x="425863" y="59912"/>
                      <a:pt x="438412" y="69223"/>
                      <a:pt x="452985" y="69223"/>
                    </a:cubicBezTo>
                    <a:cubicBezTo>
                      <a:pt x="455009" y="69223"/>
                      <a:pt x="457438" y="68818"/>
                      <a:pt x="459462" y="68413"/>
                    </a:cubicBezTo>
                    <a:cubicBezTo>
                      <a:pt x="461486" y="71247"/>
                      <a:pt x="463915" y="74485"/>
                      <a:pt x="465939" y="77724"/>
                    </a:cubicBezTo>
                    <a:cubicBezTo>
                      <a:pt x="481322" y="99179"/>
                      <a:pt x="500348" y="128326"/>
                      <a:pt x="517755" y="158282"/>
                    </a:cubicBezTo>
                    <a:cubicBezTo>
                      <a:pt x="535567" y="188238"/>
                      <a:pt x="551759" y="219004"/>
                      <a:pt x="562689" y="243292"/>
                    </a:cubicBezTo>
                    <a:cubicBezTo>
                      <a:pt x="564309" y="246936"/>
                      <a:pt x="565928" y="250174"/>
                      <a:pt x="567142" y="253413"/>
                    </a:cubicBezTo>
                    <a:cubicBezTo>
                      <a:pt x="561475" y="259485"/>
                      <a:pt x="558236" y="267581"/>
                      <a:pt x="558236" y="276487"/>
                    </a:cubicBezTo>
                    <a:cubicBezTo>
                      <a:pt x="558236" y="284988"/>
                      <a:pt x="561475" y="292679"/>
                      <a:pt x="566738" y="2987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31">
                <a:extLst>
                  <a:ext uri="{FF2B5EF4-FFF2-40B4-BE49-F238E27FC236}">
                    <a16:creationId xmlns:a16="http://schemas.microsoft.com/office/drawing/2014/main" id="{7CC90AFC-16B1-2987-BDAD-A04EDEBDFEAF}"/>
                  </a:ext>
                </a:extLst>
              </p:cNvPr>
              <p:cNvSpPr/>
              <p:nvPr/>
            </p:nvSpPr>
            <p:spPr>
              <a:xfrm>
                <a:off x="2676699" y="1193919"/>
                <a:ext cx="132251" cy="120619"/>
              </a:xfrm>
              <a:custGeom>
                <a:avLst/>
                <a:gdLst/>
                <a:ahLst/>
                <a:cxnLst/>
                <a:rect l="l" t="t" r="r" b="b"/>
                <a:pathLst>
                  <a:path w="87439" h="79748" extrusionOk="0">
                    <a:moveTo>
                      <a:pt x="5263" y="44934"/>
                    </a:moveTo>
                    <a:cubicBezTo>
                      <a:pt x="5667" y="44934"/>
                      <a:pt x="5667" y="44934"/>
                      <a:pt x="6072" y="44934"/>
                    </a:cubicBezTo>
                    <a:cubicBezTo>
                      <a:pt x="6477" y="45339"/>
                      <a:pt x="6882" y="45744"/>
                      <a:pt x="6882" y="46149"/>
                    </a:cubicBezTo>
                    <a:cubicBezTo>
                      <a:pt x="8906" y="48982"/>
                      <a:pt x="11740" y="53435"/>
                      <a:pt x="14168" y="57483"/>
                    </a:cubicBezTo>
                    <a:cubicBezTo>
                      <a:pt x="16597" y="61531"/>
                      <a:pt x="19026" y="65984"/>
                      <a:pt x="20241" y="69628"/>
                    </a:cubicBezTo>
                    <a:cubicBezTo>
                      <a:pt x="20645" y="70437"/>
                      <a:pt x="20645" y="70842"/>
                      <a:pt x="21050" y="71652"/>
                    </a:cubicBezTo>
                    <a:cubicBezTo>
                      <a:pt x="20241" y="72461"/>
                      <a:pt x="19431" y="73676"/>
                      <a:pt x="19431" y="74890"/>
                    </a:cubicBezTo>
                    <a:cubicBezTo>
                      <a:pt x="19431" y="77724"/>
                      <a:pt x="21455" y="79748"/>
                      <a:pt x="24289" y="79748"/>
                    </a:cubicBezTo>
                    <a:cubicBezTo>
                      <a:pt x="26718" y="79748"/>
                      <a:pt x="28742" y="78129"/>
                      <a:pt x="28742" y="75700"/>
                    </a:cubicBezTo>
                    <a:cubicBezTo>
                      <a:pt x="29147" y="75700"/>
                      <a:pt x="29551" y="75700"/>
                      <a:pt x="30361" y="75700"/>
                    </a:cubicBezTo>
                    <a:cubicBezTo>
                      <a:pt x="34004" y="75295"/>
                      <a:pt x="38862" y="74890"/>
                      <a:pt x="43720" y="74890"/>
                    </a:cubicBezTo>
                    <a:cubicBezTo>
                      <a:pt x="48578" y="74890"/>
                      <a:pt x="53435" y="74890"/>
                      <a:pt x="57079" y="75295"/>
                    </a:cubicBezTo>
                    <a:cubicBezTo>
                      <a:pt x="57483" y="75295"/>
                      <a:pt x="58293" y="75295"/>
                      <a:pt x="58698" y="75295"/>
                    </a:cubicBezTo>
                    <a:cubicBezTo>
                      <a:pt x="59507" y="77319"/>
                      <a:pt x="61127" y="78534"/>
                      <a:pt x="63151" y="78534"/>
                    </a:cubicBezTo>
                    <a:cubicBezTo>
                      <a:pt x="65984" y="78534"/>
                      <a:pt x="68009" y="76510"/>
                      <a:pt x="68009" y="73676"/>
                    </a:cubicBezTo>
                    <a:cubicBezTo>
                      <a:pt x="68009" y="72461"/>
                      <a:pt x="67604" y="71247"/>
                      <a:pt x="66794" y="70437"/>
                    </a:cubicBezTo>
                    <a:cubicBezTo>
                      <a:pt x="67199" y="70033"/>
                      <a:pt x="67199" y="69628"/>
                      <a:pt x="67604" y="68818"/>
                    </a:cubicBezTo>
                    <a:cubicBezTo>
                      <a:pt x="69223" y="65580"/>
                      <a:pt x="71247" y="61127"/>
                      <a:pt x="73676" y="56674"/>
                    </a:cubicBezTo>
                    <a:cubicBezTo>
                      <a:pt x="76105" y="52221"/>
                      <a:pt x="78938" y="48173"/>
                      <a:pt x="80963" y="45339"/>
                    </a:cubicBezTo>
                    <a:cubicBezTo>
                      <a:pt x="81367" y="44934"/>
                      <a:pt x="81772" y="44529"/>
                      <a:pt x="81772" y="44125"/>
                    </a:cubicBezTo>
                    <a:cubicBezTo>
                      <a:pt x="82177" y="44125"/>
                      <a:pt x="82177" y="44125"/>
                      <a:pt x="82582" y="44125"/>
                    </a:cubicBezTo>
                    <a:cubicBezTo>
                      <a:pt x="85415" y="44125"/>
                      <a:pt x="87440" y="42100"/>
                      <a:pt x="87440" y="39267"/>
                    </a:cubicBezTo>
                    <a:cubicBezTo>
                      <a:pt x="87440" y="36433"/>
                      <a:pt x="85415" y="34409"/>
                      <a:pt x="82582" y="34409"/>
                    </a:cubicBezTo>
                    <a:cubicBezTo>
                      <a:pt x="82177" y="34409"/>
                      <a:pt x="81772" y="34409"/>
                      <a:pt x="81772" y="34409"/>
                    </a:cubicBezTo>
                    <a:cubicBezTo>
                      <a:pt x="81367" y="34004"/>
                      <a:pt x="80963" y="33599"/>
                      <a:pt x="80963" y="33195"/>
                    </a:cubicBezTo>
                    <a:cubicBezTo>
                      <a:pt x="78938" y="30361"/>
                      <a:pt x="76105" y="25908"/>
                      <a:pt x="73676" y="21860"/>
                    </a:cubicBezTo>
                    <a:cubicBezTo>
                      <a:pt x="71247" y="17407"/>
                      <a:pt x="69223" y="13359"/>
                      <a:pt x="67604" y="9715"/>
                    </a:cubicBezTo>
                    <a:cubicBezTo>
                      <a:pt x="67199" y="9311"/>
                      <a:pt x="67199" y="8501"/>
                      <a:pt x="66794" y="8096"/>
                    </a:cubicBezTo>
                    <a:cubicBezTo>
                      <a:pt x="67604" y="7287"/>
                      <a:pt x="68009" y="6072"/>
                      <a:pt x="68009" y="4858"/>
                    </a:cubicBezTo>
                    <a:cubicBezTo>
                      <a:pt x="68009" y="2024"/>
                      <a:pt x="65984" y="0"/>
                      <a:pt x="63151" y="0"/>
                    </a:cubicBezTo>
                    <a:cubicBezTo>
                      <a:pt x="61127" y="0"/>
                      <a:pt x="59507" y="1214"/>
                      <a:pt x="58698" y="3239"/>
                    </a:cubicBezTo>
                    <a:cubicBezTo>
                      <a:pt x="58293" y="3239"/>
                      <a:pt x="57483" y="3239"/>
                      <a:pt x="57079" y="3239"/>
                    </a:cubicBezTo>
                    <a:cubicBezTo>
                      <a:pt x="53435" y="3643"/>
                      <a:pt x="48578" y="3643"/>
                      <a:pt x="43720" y="3643"/>
                    </a:cubicBezTo>
                    <a:cubicBezTo>
                      <a:pt x="38862" y="3643"/>
                      <a:pt x="34004" y="3239"/>
                      <a:pt x="30361" y="3239"/>
                    </a:cubicBezTo>
                    <a:cubicBezTo>
                      <a:pt x="29956" y="3239"/>
                      <a:pt x="29147" y="3239"/>
                      <a:pt x="28742" y="3239"/>
                    </a:cubicBezTo>
                    <a:cubicBezTo>
                      <a:pt x="27932" y="1214"/>
                      <a:pt x="26313" y="0"/>
                      <a:pt x="24289" y="0"/>
                    </a:cubicBezTo>
                    <a:cubicBezTo>
                      <a:pt x="21455" y="0"/>
                      <a:pt x="19431" y="2024"/>
                      <a:pt x="19431" y="4858"/>
                    </a:cubicBezTo>
                    <a:cubicBezTo>
                      <a:pt x="19431" y="6072"/>
                      <a:pt x="19836" y="7287"/>
                      <a:pt x="20645" y="8096"/>
                    </a:cubicBezTo>
                    <a:cubicBezTo>
                      <a:pt x="20241" y="8501"/>
                      <a:pt x="20241" y="8906"/>
                      <a:pt x="19836" y="9715"/>
                    </a:cubicBezTo>
                    <a:cubicBezTo>
                      <a:pt x="18217" y="12954"/>
                      <a:pt x="16193" y="17407"/>
                      <a:pt x="13764" y="21860"/>
                    </a:cubicBezTo>
                    <a:cubicBezTo>
                      <a:pt x="11335" y="25908"/>
                      <a:pt x="8501" y="30361"/>
                      <a:pt x="6477" y="33195"/>
                    </a:cubicBezTo>
                    <a:cubicBezTo>
                      <a:pt x="6072" y="33599"/>
                      <a:pt x="5667" y="34004"/>
                      <a:pt x="5667" y="34409"/>
                    </a:cubicBezTo>
                    <a:cubicBezTo>
                      <a:pt x="5263" y="34409"/>
                      <a:pt x="4858" y="34409"/>
                      <a:pt x="4858" y="34409"/>
                    </a:cubicBezTo>
                    <a:cubicBezTo>
                      <a:pt x="2024" y="34409"/>
                      <a:pt x="0" y="36433"/>
                      <a:pt x="0" y="39267"/>
                    </a:cubicBezTo>
                    <a:cubicBezTo>
                      <a:pt x="810" y="42910"/>
                      <a:pt x="2834" y="44934"/>
                      <a:pt x="5263" y="44934"/>
                    </a:cubicBezTo>
                    <a:close/>
                    <a:moveTo>
                      <a:pt x="9716" y="35624"/>
                    </a:moveTo>
                    <a:cubicBezTo>
                      <a:pt x="11335" y="32385"/>
                      <a:pt x="13359" y="27932"/>
                      <a:pt x="15788" y="23479"/>
                    </a:cubicBezTo>
                    <a:cubicBezTo>
                      <a:pt x="18217" y="19431"/>
                      <a:pt x="21050" y="14978"/>
                      <a:pt x="23074" y="12144"/>
                    </a:cubicBezTo>
                    <a:cubicBezTo>
                      <a:pt x="23479" y="11740"/>
                      <a:pt x="23884" y="11335"/>
                      <a:pt x="23884" y="10930"/>
                    </a:cubicBezTo>
                    <a:cubicBezTo>
                      <a:pt x="24289" y="10930"/>
                      <a:pt x="24289" y="10930"/>
                      <a:pt x="24694" y="10930"/>
                    </a:cubicBezTo>
                    <a:cubicBezTo>
                      <a:pt x="26718" y="10930"/>
                      <a:pt x="28337" y="9715"/>
                      <a:pt x="29147" y="7691"/>
                    </a:cubicBezTo>
                    <a:cubicBezTo>
                      <a:pt x="29551" y="7691"/>
                      <a:pt x="30361" y="7691"/>
                      <a:pt x="30766" y="7691"/>
                    </a:cubicBezTo>
                    <a:cubicBezTo>
                      <a:pt x="34409" y="7287"/>
                      <a:pt x="39267" y="7287"/>
                      <a:pt x="44125" y="7287"/>
                    </a:cubicBezTo>
                    <a:cubicBezTo>
                      <a:pt x="48982" y="7287"/>
                      <a:pt x="53840" y="7287"/>
                      <a:pt x="57483" y="7691"/>
                    </a:cubicBezTo>
                    <a:cubicBezTo>
                      <a:pt x="57888" y="7691"/>
                      <a:pt x="58698" y="7691"/>
                      <a:pt x="59103" y="7691"/>
                    </a:cubicBezTo>
                    <a:cubicBezTo>
                      <a:pt x="59912" y="9311"/>
                      <a:pt x="61532" y="10930"/>
                      <a:pt x="63556" y="10930"/>
                    </a:cubicBezTo>
                    <a:cubicBezTo>
                      <a:pt x="63960" y="10930"/>
                      <a:pt x="63960" y="10930"/>
                      <a:pt x="64365" y="10930"/>
                    </a:cubicBezTo>
                    <a:cubicBezTo>
                      <a:pt x="64770" y="11335"/>
                      <a:pt x="65175" y="11740"/>
                      <a:pt x="65175" y="12144"/>
                    </a:cubicBezTo>
                    <a:cubicBezTo>
                      <a:pt x="67199" y="14978"/>
                      <a:pt x="70033" y="19431"/>
                      <a:pt x="72461" y="23479"/>
                    </a:cubicBezTo>
                    <a:cubicBezTo>
                      <a:pt x="74890" y="27527"/>
                      <a:pt x="77319" y="31980"/>
                      <a:pt x="78938" y="35219"/>
                    </a:cubicBezTo>
                    <a:cubicBezTo>
                      <a:pt x="79343" y="35624"/>
                      <a:pt x="79343" y="36028"/>
                      <a:pt x="79748" y="36838"/>
                    </a:cubicBezTo>
                    <a:cubicBezTo>
                      <a:pt x="78938" y="37648"/>
                      <a:pt x="78534" y="38862"/>
                      <a:pt x="78534" y="40076"/>
                    </a:cubicBezTo>
                    <a:cubicBezTo>
                      <a:pt x="78534" y="41291"/>
                      <a:pt x="78938" y="42505"/>
                      <a:pt x="79748" y="43315"/>
                    </a:cubicBezTo>
                    <a:cubicBezTo>
                      <a:pt x="79343" y="43720"/>
                      <a:pt x="79343" y="44125"/>
                      <a:pt x="78938" y="44934"/>
                    </a:cubicBezTo>
                    <a:cubicBezTo>
                      <a:pt x="77319" y="48173"/>
                      <a:pt x="75295" y="52626"/>
                      <a:pt x="72866" y="57079"/>
                    </a:cubicBezTo>
                    <a:cubicBezTo>
                      <a:pt x="70437" y="61531"/>
                      <a:pt x="67604" y="65580"/>
                      <a:pt x="65580" y="68413"/>
                    </a:cubicBezTo>
                    <a:cubicBezTo>
                      <a:pt x="65175" y="68818"/>
                      <a:pt x="64770" y="69223"/>
                      <a:pt x="64770" y="69628"/>
                    </a:cubicBezTo>
                    <a:cubicBezTo>
                      <a:pt x="64365" y="69628"/>
                      <a:pt x="64365" y="69628"/>
                      <a:pt x="63960" y="69628"/>
                    </a:cubicBezTo>
                    <a:cubicBezTo>
                      <a:pt x="61936" y="69628"/>
                      <a:pt x="59912" y="70842"/>
                      <a:pt x="59507" y="72866"/>
                    </a:cubicBezTo>
                    <a:cubicBezTo>
                      <a:pt x="59103" y="72866"/>
                      <a:pt x="58293" y="72866"/>
                      <a:pt x="57888" y="72866"/>
                    </a:cubicBezTo>
                    <a:cubicBezTo>
                      <a:pt x="54245" y="73271"/>
                      <a:pt x="49387" y="73676"/>
                      <a:pt x="44529" y="73271"/>
                    </a:cubicBezTo>
                    <a:cubicBezTo>
                      <a:pt x="39672" y="73271"/>
                      <a:pt x="34814" y="72866"/>
                      <a:pt x="31171" y="72461"/>
                    </a:cubicBezTo>
                    <a:cubicBezTo>
                      <a:pt x="30361" y="72461"/>
                      <a:pt x="29956" y="72461"/>
                      <a:pt x="29147" y="72057"/>
                    </a:cubicBezTo>
                    <a:cubicBezTo>
                      <a:pt x="28337" y="70437"/>
                      <a:pt x="26718" y="69628"/>
                      <a:pt x="25098" y="69628"/>
                    </a:cubicBezTo>
                    <a:cubicBezTo>
                      <a:pt x="25098" y="69628"/>
                      <a:pt x="24694" y="69628"/>
                      <a:pt x="24694" y="69628"/>
                    </a:cubicBezTo>
                    <a:cubicBezTo>
                      <a:pt x="24289" y="69223"/>
                      <a:pt x="23884" y="68413"/>
                      <a:pt x="23074" y="67604"/>
                    </a:cubicBezTo>
                    <a:cubicBezTo>
                      <a:pt x="21050" y="64770"/>
                      <a:pt x="18217" y="60317"/>
                      <a:pt x="15788" y="56269"/>
                    </a:cubicBezTo>
                    <a:cubicBezTo>
                      <a:pt x="13359" y="51816"/>
                      <a:pt x="11335" y="47768"/>
                      <a:pt x="9716" y="44125"/>
                    </a:cubicBezTo>
                    <a:cubicBezTo>
                      <a:pt x="9311" y="43720"/>
                      <a:pt x="9311" y="42910"/>
                      <a:pt x="8906" y="42505"/>
                    </a:cubicBezTo>
                    <a:cubicBezTo>
                      <a:pt x="9716" y="41696"/>
                      <a:pt x="10120" y="40481"/>
                      <a:pt x="10120" y="39267"/>
                    </a:cubicBezTo>
                    <a:cubicBezTo>
                      <a:pt x="10120" y="38052"/>
                      <a:pt x="9716" y="36838"/>
                      <a:pt x="8906" y="36028"/>
                    </a:cubicBezTo>
                    <a:cubicBezTo>
                      <a:pt x="9311" y="36433"/>
                      <a:pt x="9311" y="36028"/>
                      <a:pt x="9716" y="356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31">
                <a:extLst>
                  <a:ext uri="{FF2B5EF4-FFF2-40B4-BE49-F238E27FC236}">
                    <a16:creationId xmlns:a16="http://schemas.microsoft.com/office/drawing/2014/main" id="{3983A6FC-0A96-4202-A429-025869A40CCD}"/>
                  </a:ext>
                </a:extLst>
              </p:cNvPr>
              <p:cNvSpPr/>
              <p:nvPr/>
            </p:nvSpPr>
            <p:spPr>
              <a:xfrm>
                <a:off x="1508997" y="325798"/>
                <a:ext cx="1031690" cy="1896840"/>
              </a:xfrm>
              <a:custGeom>
                <a:avLst/>
                <a:gdLst/>
                <a:ahLst/>
                <a:cxnLst/>
                <a:rect l="l" t="t" r="r" b="b"/>
                <a:pathLst>
                  <a:path w="682109" h="1254109" extrusionOk="0">
                    <a:moveTo>
                      <a:pt x="507635" y="838367"/>
                    </a:moveTo>
                    <a:cubicBezTo>
                      <a:pt x="507635" y="832699"/>
                      <a:pt x="505611" y="827437"/>
                      <a:pt x="501968" y="823793"/>
                    </a:cubicBezTo>
                    <a:cubicBezTo>
                      <a:pt x="502777" y="821769"/>
                      <a:pt x="503992" y="819341"/>
                      <a:pt x="504801" y="816912"/>
                    </a:cubicBezTo>
                    <a:cubicBezTo>
                      <a:pt x="511683" y="801529"/>
                      <a:pt x="522208" y="781288"/>
                      <a:pt x="533543" y="761857"/>
                    </a:cubicBezTo>
                    <a:cubicBezTo>
                      <a:pt x="544878" y="742426"/>
                      <a:pt x="557427" y="723400"/>
                      <a:pt x="567142" y="709636"/>
                    </a:cubicBezTo>
                    <a:cubicBezTo>
                      <a:pt x="568762" y="707612"/>
                      <a:pt x="569976" y="705588"/>
                      <a:pt x="571595" y="703564"/>
                    </a:cubicBezTo>
                    <a:cubicBezTo>
                      <a:pt x="572810" y="703969"/>
                      <a:pt x="574429" y="703969"/>
                      <a:pt x="576048" y="703969"/>
                    </a:cubicBezTo>
                    <a:cubicBezTo>
                      <a:pt x="588193" y="703969"/>
                      <a:pt x="598313" y="694253"/>
                      <a:pt x="598313" y="681704"/>
                    </a:cubicBezTo>
                    <a:cubicBezTo>
                      <a:pt x="598313" y="669560"/>
                      <a:pt x="588597" y="659440"/>
                      <a:pt x="576048" y="659440"/>
                    </a:cubicBezTo>
                    <a:cubicBezTo>
                      <a:pt x="574429" y="659440"/>
                      <a:pt x="572810" y="659440"/>
                      <a:pt x="571190" y="659844"/>
                    </a:cubicBezTo>
                    <a:cubicBezTo>
                      <a:pt x="569976" y="658225"/>
                      <a:pt x="568357" y="656201"/>
                      <a:pt x="566738" y="654177"/>
                    </a:cubicBezTo>
                    <a:cubicBezTo>
                      <a:pt x="556617" y="640413"/>
                      <a:pt x="544473" y="621387"/>
                      <a:pt x="533543" y="601551"/>
                    </a:cubicBezTo>
                    <a:cubicBezTo>
                      <a:pt x="522208" y="582120"/>
                      <a:pt x="512088" y="561880"/>
                      <a:pt x="505206" y="546497"/>
                    </a:cubicBezTo>
                    <a:cubicBezTo>
                      <a:pt x="503992" y="544068"/>
                      <a:pt x="503182" y="542044"/>
                      <a:pt x="501968" y="539615"/>
                    </a:cubicBezTo>
                    <a:cubicBezTo>
                      <a:pt x="505206" y="535567"/>
                      <a:pt x="507230" y="530709"/>
                      <a:pt x="507230" y="525447"/>
                    </a:cubicBezTo>
                    <a:cubicBezTo>
                      <a:pt x="507230" y="518970"/>
                      <a:pt x="504396" y="513302"/>
                      <a:pt x="499943" y="509254"/>
                    </a:cubicBezTo>
                    <a:cubicBezTo>
                      <a:pt x="500348" y="508849"/>
                      <a:pt x="500348" y="508445"/>
                      <a:pt x="500753" y="507635"/>
                    </a:cubicBezTo>
                    <a:cubicBezTo>
                      <a:pt x="506016" y="495086"/>
                      <a:pt x="514112" y="478488"/>
                      <a:pt x="522208" y="461891"/>
                    </a:cubicBezTo>
                    <a:cubicBezTo>
                      <a:pt x="530709" y="445699"/>
                      <a:pt x="539615" y="429506"/>
                      <a:pt x="546902" y="417767"/>
                    </a:cubicBezTo>
                    <a:cubicBezTo>
                      <a:pt x="549735" y="412909"/>
                      <a:pt x="552569" y="408861"/>
                      <a:pt x="554593" y="406027"/>
                    </a:cubicBezTo>
                    <a:cubicBezTo>
                      <a:pt x="558641" y="405217"/>
                      <a:pt x="561475" y="402384"/>
                      <a:pt x="562285" y="398336"/>
                    </a:cubicBezTo>
                    <a:cubicBezTo>
                      <a:pt x="563094" y="398336"/>
                      <a:pt x="564309" y="397931"/>
                      <a:pt x="565118" y="397931"/>
                    </a:cubicBezTo>
                    <a:cubicBezTo>
                      <a:pt x="572810" y="397121"/>
                      <a:pt x="582525" y="396716"/>
                      <a:pt x="592646" y="396716"/>
                    </a:cubicBezTo>
                    <a:cubicBezTo>
                      <a:pt x="602766" y="396716"/>
                      <a:pt x="612481" y="397121"/>
                      <a:pt x="620173" y="397931"/>
                    </a:cubicBezTo>
                    <a:cubicBezTo>
                      <a:pt x="621387" y="397931"/>
                      <a:pt x="622602" y="398336"/>
                      <a:pt x="623411" y="398336"/>
                    </a:cubicBezTo>
                    <a:cubicBezTo>
                      <a:pt x="624626" y="402384"/>
                      <a:pt x="628269" y="405217"/>
                      <a:pt x="632722" y="405217"/>
                    </a:cubicBezTo>
                    <a:cubicBezTo>
                      <a:pt x="637985" y="405217"/>
                      <a:pt x="642437" y="400764"/>
                      <a:pt x="642437" y="395502"/>
                    </a:cubicBezTo>
                    <a:cubicBezTo>
                      <a:pt x="642437" y="393073"/>
                      <a:pt x="641628" y="390644"/>
                      <a:pt x="640009" y="389025"/>
                    </a:cubicBezTo>
                    <a:cubicBezTo>
                      <a:pt x="640413" y="388215"/>
                      <a:pt x="640818" y="387001"/>
                      <a:pt x="641223" y="386191"/>
                    </a:cubicBezTo>
                    <a:cubicBezTo>
                      <a:pt x="644462" y="379309"/>
                      <a:pt x="648914" y="370403"/>
                      <a:pt x="653772" y="361902"/>
                    </a:cubicBezTo>
                    <a:cubicBezTo>
                      <a:pt x="658630" y="353401"/>
                      <a:pt x="664297" y="344900"/>
                      <a:pt x="668750" y="338828"/>
                    </a:cubicBezTo>
                    <a:cubicBezTo>
                      <a:pt x="669560" y="337614"/>
                      <a:pt x="669965" y="336804"/>
                      <a:pt x="670774" y="335994"/>
                    </a:cubicBezTo>
                    <a:cubicBezTo>
                      <a:pt x="671179" y="335994"/>
                      <a:pt x="671989" y="336399"/>
                      <a:pt x="672394" y="336399"/>
                    </a:cubicBezTo>
                    <a:cubicBezTo>
                      <a:pt x="677656" y="336399"/>
                      <a:pt x="682109" y="331946"/>
                      <a:pt x="682109" y="326684"/>
                    </a:cubicBezTo>
                    <a:cubicBezTo>
                      <a:pt x="682109" y="321421"/>
                      <a:pt x="677656" y="316968"/>
                      <a:pt x="672394" y="316968"/>
                    </a:cubicBezTo>
                    <a:cubicBezTo>
                      <a:pt x="671584" y="316968"/>
                      <a:pt x="671179" y="317373"/>
                      <a:pt x="670370" y="317373"/>
                    </a:cubicBezTo>
                    <a:cubicBezTo>
                      <a:pt x="669560" y="316563"/>
                      <a:pt x="669155" y="315754"/>
                      <a:pt x="668345" y="314539"/>
                    </a:cubicBezTo>
                    <a:cubicBezTo>
                      <a:pt x="663893" y="308467"/>
                      <a:pt x="658630" y="299966"/>
                      <a:pt x="653772" y="291060"/>
                    </a:cubicBezTo>
                    <a:cubicBezTo>
                      <a:pt x="648914" y="282154"/>
                      <a:pt x="644462" y="273248"/>
                      <a:pt x="641223" y="266367"/>
                    </a:cubicBezTo>
                    <a:cubicBezTo>
                      <a:pt x="640818" y="265152"/>
                      <a:pt x="640413" y="264343"/>
                      <a:pt x="640009" y="263128"/>
                    </a:cubicBezTo>
                    <a:cubicBezTo>
                      <a:pt x="641628" y="261509"/>
                      <a:pt x="642437" y="259080"/>
                      <a:pt x="642437" y="257056"/>
                    </a:cubicBezTo>
                    <a:cubicBezTo>
                      <a:pt x="642437" y="251793"/>
                      <a:pt x="637985" y="247340"/>
                      <a:pt x="632722" y="247340"/>
                    </a:cubicBezTo>
                    <a:cubicBezTo>
                      <a:pt x="628674" y="247340"/>
                      <a:pt x="625031" y="250174"/>
                      <a:pt x="623411" y="253817"/>
                    </a:cubicBezTo>
                    <a:cubicBezTo>
                      <a:pt x="622197" y="253817"/>
                      <a:pt x="621387" y="254222"/>
                      <a:pt x="620173" y="254222"/>
                    </a:cubicBezTo>
                    <a:cubicBezTo>
                      <a:pt x="612481" y="255032"/>
                      <a:pt x="602766" y="255437"/>
                      <a:pt x="592646" y="255437"/>
                    </a:cubicBezTo>
                    <a:cubicBezTo>
                      <a:pt x="582525" y="255437"/>
                      <a:pt x="572810" y="255032"/>
                      <a:pt x="565118" y="254222"/>
                    </a:cubicBezTo>
                    <a:cubicBezTo>
                      <a:pt x="563904" y="254222"/>
                      <a:pt x="562689" y="254222"/>
                      <a:pt x="561880" y="253817"/>
                    </a:cubicBezTo>
                    <a:cubicBezTo>
                      <a:pt x="560665" y="250984"/>
                      <a:pt x="558236" y="248960"/>
                      <a:pt x="555403" y="247745"/>
                    </a:cubicBezTo>
                    <a:cubicBezTo>
                      <a:pt x="553379" y="245316"/>
                      <a:pt x="550950" y="241673"/>
                      <a:pt x="548116" y="237625"/>
                    </a:cubicBezTo>
                    <a:cubicBezTo>
                      <a:pt x="541639" y="228314"/>
                      <a:pt x="533543" y="215360"/>
                      <a:pt x="526256" y="202001"/>
                    </a:cubicBezTo>
                    <a:cubicBezTo>
                      <a:pt x="518970" y="188643"/>
                      <a:pt x="512088" y="175284"/>
                      <a:pt x="507230" y="164759"/>
                    </a:cubicBezTo>
                    <a:cubicBezTo>
                      <a:pt x="505206" y="159901"/>
                      <a:pt x="503182" y="155853"/>
                      <a:pt x="501968" y="152614"/>
                    </a:cubicBezTo>
                    <a:cubicBezTo>
                      <a:pt x="502372" y="151400"/>
                      <a:pt x="502777" y="150185"/>
                      <a:pt x="502777" y="148566"/>
                    </a:cubicBezTo>
                    <a:cubicBezTo>
                      <a:pt x="502777" y="146137"/>
                      <a:pt x="501968" y="143708"/>
                      <a:pt x="500348" y="142089"/>
                    </a:cubicBezTo>
                    <a:cubicBezTo>
                      <a:pt x="500753" y="141280"/>
                      <a:pt x="501158" y="140065"/>
                      <a:pt x="501563" y="138851"/>
                    </a:cubicBezTo>
                    <a:cubicBezTo>
                      <a:pt x="504801" y="131969"/>
                      <a:pt x="509254" y="123063"/>
                      <a:pt x="514112" y="114562"/>
                    </a:cubicBezTo>
                    <a:cubicBezTo>
                      <a:pt x="518970" y="106061"/>
                      <a:pt x="524637" y="97560"/>
                      <a:pt x="529090" y="91488"/>
                    </a:cubicBezTo>
                    <a:cubicBezTo>
                      <a:pt x="529900" y="90273"/>
                      <a:pt x="530304" y="89464"/>
                      <a:pt x="531114" y="88654"/>
                    </a:cubicBezTo>
                    <a:cubicBezTo>
                      <a:pt x="531519" y="88654"/>
                      <a:pt x="532328" y="89059"/>
                      <a:pt x="532733" y="89059"/>
                    </a:cubicBezTo>
                    <a:cubicBezTo>
                      <a:pt x="537996" y="89059"/>
                      <a:pt x="542449" y="84606"/>
                      <a:pt x="542449" y="79343"/>
                    </a:cubicBezTo>
                    <a:cubicBezTo>
                      <a:pt x="542449" y="74081"/>
                      <a:pt x="537996" y="69628"/>
                      <a:pt x="532733" y="69628"/>
                    </a:cubicBezTo>
                    <a:cubicBezTo>
                      <a:pt x="531924" y="69628"/>
                      <a:pt x="531519" y="70033"/>
                      <a:pt x="530709" y="70033"/>
                    </a:cubicBezTo>
                    <a:cubicBezTo>
                      <a:pt x="529900" y="69223"/>
                      <a:pt x="529495" y="68413"/>
                      <a:pt x="528685" y="67199"/>
                    </a:cubicBezTo>
                    <a:cubicBezTo>
                      <a:pt x="524232" y="61127"/>
                      <a:pt x="518970" y="52626"/>
                      <a:pt x="514112" y="43720"/>
                    </a:cubicBezTo>
                    <a:cubicBezTo>
                      <a:pt x="509254" y="34814"/>
                      <a:pt x="504801" y="25908"/>
                      <a:pt x="501563" y="19026"/>
                    </a:cubicBezTo>
                    <a:cubicBezTo>
                      <a:pt x="501158" y="17812"/>
                      <a:pt x="500753" y="17002"/>
                      <a:pt x="500348" y="15788"/>
                    </a:cubicBezTo>
                    <a:cubicBezTo>
                      <a:pt x="501968" y="14168"/>
                      <a:pt x="502777" y="11740"/>
                      <a:pt x="502777" y="9716"/>
                    </a:cubicBezTo>
                    <a:cubicBezTo>
                      <a:pt x="502777" y="4453"/>
                      <a:pt x="498324" y="0"/>
                      <a:pt x="493062" y="0"/>
                    </a:cubicBezTo>
                    <a:cubicBezTo>
                      <a:pt x="489014" y="0"/>
                      <a:pt x="485370" y="2834"/>
                      <a:pt x="483751" y="6477"/>
                    </a:cubicBezTo>
                    <a:cubicBezTo>
                      <a:pt x="482537" y="6477"/>
                      <a:pt x="481727" y="6882"/>
                      <a:pt x="480512" y="6882"/>
                    </a:cubicBezTo>
                    <a:cubicBezTo>
                      <a:pt x="472821" y="7691"/>
                      <a:pt x="463106" y="8096"/>
                      <a:pt x="452985" y="8096"/>
                    </a:cubicBezTo>
                    <a:cubicBezTo>
                      <a:pt x="442865" y="8096"/>
                      <a:pt x="433149" y="7691"/>
                      <a:pt x="425458" y="6882"/>
                    </a:cubicBezTo>
                    <a:cubicBezTo>
                      <a:pt x="424244" y="6882"/>
                      <a:pt x="423029" y="6882"/>
                      <a:pt x="422219" y="6477"/>
                    </a:cubicBezTo>
                    <a:cubicBezTo>
                      <a:pt x="421005" y="2834"/>
                      <a:pt x="417362" y="0"/>
                      <a:pt x="412909" y="0"/>
                    </a:cubicBezTo>
                    <a:cubicBezTo>
                      <a:pt x="407646" y="0"/>
                      <a:pt x="403193" y="4453"/>
                      <a:pt x="403193" y="9716"/>
                    </a:cubicBezTo>
                    <a:cubicBezTo>
                      <a:pt x="403193" y="12144"/>
                      <a:pt x="404408" y="14573"/>
                      <a:pt x="405622" y="16193"/>
                    </a:cubicBezTo>
                    <a:cubicBezTo>
                      <a:pt x="405217" y="17002"/>
                      <a:pt x="404813" y="18217"/>
                      <a:pt x="404408" y="19026"/>
                    </a:cubicBezTo>
                    <a:cubicBezTo>
                      <a:pt x="401169" y="25908"/>
                      <a:pt x="396716" y="34814"/>
                      <a:pt x="391859" y="43720"/>
                    </a:cubicBezTo>
                    <a:cubicBezTo>
                      <a:pt x="387001" y="52221"/>
                      <a:pt x="381333" y="60722"/>
                      <a:pt x="376880" y="66794"/>
                    </a:cubicBezTo>
                    <a:cubicBezTo>
                      <a:pt x="376071" y="67604"/>
                      <a:pt x="375666" y="68818"/>
                      <a:pt x="374856" y="69628"/>
                    </a:cubicBezTo>
                    <a:cubicBezTo>
                      <a:pt x="374047" y="69628"/>
                      <a:pt x="373642" y="69223"/>
                      <a:pt x="372832" y="69223"/>
                    </a:cubicBezTo>
                    <a:cubicBezTo>
                      <a:pt x="367570" y="69223"/>
                      <a:pt x="363117" y="73676"/>
                      <a:pt x="363117" y="78938"/>
                    </a:cubicBezTo>
                    <a:cubicBezTo>
                      <a:pt x="363117" y="84201"/>
                      <a:pt x="367570" y="88654"/>
                      <a:pt x="372832" y="88654"/>
                    </a:cubicBezTo>
                    <a:cubicBezTo>
                      <a:pt x="373642" y="88654"/>
                      <a:pt x="374047" y="88249"/>
                      <a:pt x="374452" y="88249"/>
                    </a:cubicBezTo>
                    <a:cubicBezTo>
                      <a:pt x="375261" y="89059"/>
                      <a:pt x="375666" y="89868"/>
                      <a:pt x="376476" y="91083"/>
                    </a:cubicBezTo>
                    <a:cubicBezTo>
                      <a:pt x="380929" y="97155"/>
                      <a:pt x="386191" y="105656"/>
                      <a:pt x="391454" y="114157"/>
                    </a:cubicBezTo>
                    <a:cubicBezTo>
                      <a:pt x="396716" y="122658"/>
                      <a:pt x="401169" y="131564"/>
                      <a:pt x="404408" y="138446"/>
                    </a:cubicBezTo>
                    <a:cubicBezTo>
                      <a:pt x="405217" y="140065"/>
                      <a:pt x="405622" y="141280"/>
                      <a:pt x="406027" y="142494"/>
                    </a:cubicBezTo>
                    <a:cubicBezTo>
                      <a:pt x="404003" y="144113"/>
                      <a:pt x="403193" y="146947"/>
                      <a:pt x="403193" y="149376"/>
                    </a:cubicBezTo>
                    <a:cubicBezTo>
                      <a:pt x="403193" y="149781"/>
                      <a:pt x="403598" y="150185"/>
                      <a:pt x="403598" y="150995"/>
                    </a:cubicBezTo>
                    <a:cubicBezTo>
                      <a:pt x="402788" y="152614"/>
                      <a:pt x="401979" y="154234"/>
                      <a:pt x="400764" y="156662"/>
                    </a:cubicBezTo>
                    <a:cubicBezTo>
                      <a:pt x="397931" y="161925"/>
                      <a:pt x="393883" y="168807"/>
                      <a:pt x="389430" y="175689"/>
                    </a:cubicBezTo>
                    <a:cubicBezTo>
                      <a:pt x="384977" y="182166"/>
                      <a:pt x="380119" y="188643"/>
                      <a:pt x="376071" y="193500"/>
                    </a:cubicBezTo>
                    <a:cubicBezTo>
                      <a:pt x="375261" y="194715"/>
                      <a:pt x="374452" y="195524"/>
                      <a:pt x="373642" y="196334"/>
                    </a:cubicBezTo>
                    <a:cubicBezTo>
                      <a:pt x="372023" y="196739"/>
                      <a:pt x="370808" y="197953"/>
                      <a:pt x="369999" y="199168"/>
                    </a:cubicBezTo>
                    <a:cubicBezTo>
                      <a:pt x="369594" y="199168"/>
                      <a:pt x="368784" y="199168"/>
                      <a:pt x="368379" y="199168"/>
                    </a:cubicBezTo>
                    <a:cubicBezTo>
                      <a:pt x="364736" y="199573"/>
                      <a:pt x="359474" y="199573"/>
                      <a:pt x="354616" y="199573"/>
                    </a:cubicBezTo>
                    <a:cubicBezTo>
                      <a:pt x="349758" y="199573"/>
                      <a:pt x="344495" y="199168"/>
                      <a:pt x="340852" y="199168"/>
                    </a:cubicBezTo>
                    <a:cubicBezTo>
                      <a:pt x="340043" y="199168"/>
                      <a:pt x="339638" y="199168"/>
                      <a:pt x="339233" y="199168"/>
                    </a:cubicBezTo>
                    <a:cubicBezTo>
                      <a:pt x="338423" y="197144"/>
                      <a:pt x="336804" y="195929"/>
                      <a:pt x="334780" y="195929"/>
                    </a:cubicBezTo>
                    <a:cubicBezTo>
                      <a:pt x="331946" y="195929"/>
                      <a:pt x="329922" y="197953"/>
                      <a:pt x="329922" y="200787"/>
                    </a:cubicBezTo>
                    <a:cubicBezTo>
                      <a:pt x="329922" y="202001"/>
                      <a:pt x="330327" y="203216"/>
                      <a:pt x="331137" y="204026"/>
                    </a:cubicBezTo>
                    <a:cubicBezTo>
                      <a:pt x="330732" y="204430"/>
                      <a:pt x="330732" y="204835"/>
                      <a:pt x="330327" y="205645"/>
                    </a:cubicBezTo>
                    <a:cubicBezTo>
                      <a:pt x="328708" y="208883"/>
                      <a:pt x="326684" y="213741"/>
                      <a:pt x="323850" y="217789"/>
                    </a:cubicBezTo>
                    <a:cubicBezTo>
                      <a:pt x="321421" y="222242"/>
                      <a:pt x="318587" y="226290"/>
                      <a:pt x="316563" y="229529"/>
                    </a:cubicBezTo>
                    <a:cubicBezTo>
                      <a:pt x="316159" y="229934"/>
                      <a:pt x="315754" y="230338"/>
                      <a:pt x="315349" y="230743"/>
                    </a:cubicBezTo>
                    <a:cubicBezTo>
                      <a:pt x="314944" y="230743"/>
                      <a:pt x="314539" y="230743"/>
                      <a:pt x="314539" y="230743"/>
                    </a:cubicBezTo>
                    <a:cubicBezTo>
                      <a:pt x="311706" y="230743"/>
                      <a:pt x="309682" y="232767"/>
                      <a:pt x="309682" y="235601"/>
                    </a:cubicBezTo>
                    <a:cubicBezTo>
                      <a:pt x="309682" y="238435"/>
                      <a:pt x="311706" y="240459"/>
                      <a:pt x="314539" y="240459"/>
                    </a:cubicBezTo>
                    <a:cubicBezTo>
                      <a:pt x="314944" y="240459"/>
                      <a:pt x="314944" y="240459"/>
                      <a:pt x="315349" y="240459"/>
                    </a:cubicBezTo>
                    <a:cubicBezTo>
                      <a:pt x="315754" y="240863"/>
                      <a:pt x="316159" y="241268"/>
                      <a:pt x="316563" y="241673"/>
                    </a:cubicBezTo>
                    <a:cubicBezTo>
                      <a:pt x="318587" y="244912"/>
                      <a:pt x="321421" y="248960"/>
                      <a:pt x="323850" y="253413"/>
                    </a:cubicBezTo>
                    <a:cubicBezTo>
                      <a:pt x="326279" y="257866"/>
                      <a:pt x="328708" y="262319"/>
                      <a:pt x="330327" y="265557"/>
                    </a:cubicBezTo>
                    <a:cubicBezTo>
                      <a:pt x="330732" y="266367"/>
                      <a:pt x="330732" y="266771"/>
                      <a:pt x="331137" y="267581"/>
                    </a:cubicBezTo>
                    <a:cubicBezTo>
                      <a:pt x="330327" y="268391"/>
                      <a:pt x="329517" y="269605"/>
                      <a:pt x="329517" y="271224"/>
                    </a:cubicBezTo>
                    <a:cubicBezTo>
                      <a:pt x="329517" y="274058"/>
                      <a:pt x="331541" y="276082"/>
                      <a:pt x="334375" y="276082"/>
                    </a:cubicBezTo>
                    <a:cubicBezTo>
                      <a:pt x="336804" y="276082"/>
                      <a:pt x="338828" y="274463"/>
                      <a:pt x="339233" y="272034"/>
                    </a:cubicBezTo>
                    <a:cubicBezTo>
                      <a:pt x="339638" y="272034"/>
                      <a:pt x="340043" y="272034"/>
                      <a:pt x="340852" y="272034"/>
                    </a:cubicBezTo>
                    <a:cubicBezTo>
                      <a:pt x="344495" y="271629"/>
                      <a:pt x="349758" y="271224"/>
                      <a:pt x="354616" y="271224"/>
                    </a:cubicBezTo>
                    <a:cubicBezTo>
                      <a:pt x="359474" y="271224"/>
                      <a:pt x="364736" y="271224"/>
                      <a:pt x="368379" y="271629"/>
                    </a:cubicBezTo>
                    <a:cubicBezTo>
                      <a:pt x="368784" y="271629"/>
                      <a:pt x="369594" y="271629"/>
                      <a:pt x="369999" y="271629"/>
                    </a:cubicBezTo>
                    <a:cubicBezTo>
                      <a:pt x="370808" y="273653"/>
                      <a:pt x="372428" y="274868"/>
                      <a:pt x="374452" y="274868"/>
                    </a:cubicBezTo>
                    <a:cubicBezTo>
                      <a:pt x="377285" y="274868"/>
                      <a:pt x="379309" y="272844"/>
                      <a:pt x="379309" y="270010"/>
                    </a:cubicBezTo>
                    <a:cubicBezTo>
                      <a:pt x="379309" y="268796"/>
                      <a:pt x="378904" y="267581"/>
                      <a:pt x="378095" y="266771"/>
                    </a:cubicBezTo>
                    <a:cubicBezTo>
                      <a:pt x="378500" y="266367"/>
                      <a:pt x="378500" y="265962"/>
                      <a:pt x="378904" y="265152"/>
                    </a:cubicBezTo>
                    <a:cubicBezTo>
                      <a:pt x="380524" y="261914"/>
                      <a:pt x="382548" y="257056"/>
                      <a:pt x="385382" y="253008"/>
                    </a:cubicBezTo>
                    <a:cubicBezTo>
                      <a:pt x="387810" y="248555"/>
                      <a:pt x="390644" y="244507"/>
                      <a:pt x="392668" y="241268"/>
                    </a:cubicBezTo>
                    <a:cubicBezTo>
                      <a:pt x="393073" y="240863"/>
                      <a:pt x="393478" y="240459"/>
                      <a:pt x="393883" y="240054"/>
                    </a:cubicBezTo>
                    <a:cubicBezTo>
                      <a:pt x="394287" y="240054"/>
                      <a:pt x="394287" y="240054"/>
                      <a:pt x="394692" y="240054"/>
                    </a:cubicBezTo>
                    <a:cubicBezTo>
                      <a:pt x="397526" y="240054"/>
                      <a:pt x="399550" y="238030"/>
                      <a:pt x="399550" y="235196"/>
                    </a:cubicBezTo>
                    <a:cubicBezTo>
                      <a:pt x="399550" y="232362"/>
                      <a:pt x="397526" y="230338"/>
                      <a:pt x="394692" y="230338"/>
                    </a:cubicBezTo>
                    <a:cubicBezTo>
                      <a:pt x="394287" y="230338"/>
                      <a:pt x="393883" y="230338"/>
                      <a:pt x="393883" y="230338"/>
                    </a:cubicBezTo>
                    <a:cubicBezTo>
                      <a:pt x="393478" y="229934"/>
                      <a:pt x="393073" y="229529"/>
                      <a:pt x="392668" y="229124"/>
                    </a:cubicBezTo>
                    <a:cubicBezTo>
                      <a:pt x="390644" y="225885"/>
                      <a:pt x="387810" y="221837"/>
                      <a:pt x="385382" y="217384"/>
                    </a:cubicBezTo>
                    <a:cubicBezTo>
                      <a:pt x="382953" y="212931"/>
                      <a:pt x="380524" y="208478"/>
                      <a:pt x="378904" y="205240"/>
                    </a:cubicBezTo>
                    <a:cubicBezTo>
                      <a:pt x="378500" y="204835"/>
                      <a:pt x="378500" y="204026"/>
                      <a:pt x="378095" y="203621"/>
                    </a:cubicBezTo>
                    <a:cubicBezTo>
                      <a:pt x="378500" y="202811"/>
                      <a:pt x="378904" y="202001"/>
                      <a:pt x="379309" y="201192"/>
                    </a:cubicBezTo>
                    <a:cubicBezTo>
                      <a:pt x="380119" y="199977"/>
                      <a:pt x="380524" y="198358"/>
                      <a:pt x="381738" y="196739"/>
                    </a:cubicBezTo>
                    <a:cubicBezTo>
                      <a:pt x="384572" y="191476"/>
                      <a:pt x="388620" y="184595"/>
                      <a:pt x="393073" y="177713"/>
                    </a:cubicBezTo>
                    <a:cubicBezTo>
                      <a:pt x="397526" y="171236"/>
                      <a:pt x="402384" y="164759"/>
                      <a:pt x="406432" y="159901"/>
                    </a:cubicBezTo>
                    <a:cubicBezTo>
                      <a:pt x="407241" y="159091"/>
                      <a:pt x="408051" y="158282"/>
                      <a:pt x="408456" y="157472"/>
                    </a:cubicBezTo>
                    <a:cubicBezTo>
                      <a:pt x="409670" y="158282"/>
                      <a:pt x="411289" y="158687"/>
                      <a:pt x="412909" y="158687"/>
                    </a:cubicBezTo>
                    <a:cubicBezTo>
                      <a:pt x="417767" y="158687"/>
                      <a:pt x="421410" y="155043"/>
                      <a:pt x="422219" y="150590"/>
                    </a:cubicBezTo>
                    <a:cubicBezTo>
                      <a:pt x="423029" y="150590"/>
                      <a:pt x="424244" y="150185"/>
                      <a:pt x="425053" y="150185"/>
                    </a:cubicBezTo>
                    <a:cubicBezTo>
                      <a:pt x="432745" y="149376"/>
                      <a:pt x="442460" y="148971"/>
                      <a:pt x="452580" y="148971"/>
                    </a:cubicBezTo>
                    <a:cubicBezTo>
                      <a:pt x="462701" y="148971"/>
                      <a:pt x="472416" y="149376"/>
                      <a:pt x="480108" y="150185"/>
                    </a:cubicBezTo>
                    <a:cubicBezTo>
                      <a:pt x="481322" y="150185"/>
                      <a:pt x="482537" y="150590"/>
                      <a:pt x="483346" y="150590"/>
                    </a:cubicBezTo>
                    <a:cubicBezTo>
                      <a:pt x="484156" y="152614"/>
                      <a:pt x="485370" y="154638"/>
                      <a:pt x="487394" y="155853"/>
                    </a:cubicBezTo>
                    <a:cubicBezTo>
                      <a:pt x="489418" y="158282"/>
                      <a:pt x="493062" y="163139"/>
                      <a:pt x="497110" y="169212"/>
                    </a:cubicBezTo>
                    <a:cubicBezTo>
                      <a:pt x="503587" y="178522"/>
                      <a:pt x="511683" y="191476"/>
                      <a:pt x="518970" y="204835"/>
                    </a:cubicBezTo>
                    <a:cubicBezTo>
                      <a:pt x="526256" y="218194"/>
                      <a:pt x="533138" y="231958"/>
                      <a:pt x="537996" y="242078"/>
                    </a:cubicBezTo>
                    <a:cubicBezTo>
                      <a:pt x="540020" y="246531"/>
                      <a:pt x="541639" y="250174"/>
                      <a:pt x="542854" y="253413"/>
                    </a:cubicBezTo>
                    <a:cubicBezTo>
                      <a:pt x="542449" y="254222"/>
                      <a:pt x="542449" y="255032"/>
                      <a:pt x="542449" y="256246"/>
                    </a:cubicBezTo>
                    <a:cubicBezTo>
                      <a:pt x="542449" y="258675"/>
                      <a:pt x="543663" y="261104"/>
                      <a:pt x="544878" y="262723"/>
                    </a:cubicBezTo>
                    <a:cubicBezTo>
                      <a:pt x="544473" y="263533"/>
                      <a:pt x="544068" y="264747"/>
                      <a:pt x="543663" y="265557"/>
                    </a:cubicBezTo>
                    <a:cubicBezTo>
                      <a:pt x="540425" y="272439"/>
                      <a:pt x="535972" y="281345"/>
                      <a:pt x="531114" y="290251"/>
                    </a:cubicBezTo>
                    <a:cubicBezTo>
                      <a:pt x="526256" y="298752"/>
                      <a:pt x="520589" y="307253"/>
                      <a:pt x="516136" y="313325"/>
                    </a:cubicBezTo>
                    <a:cubicBezTo>
                      <a:pt x="515326" y="314135"/>
                      <a:pt x="514922" y="315349"/>
                      <a:pt x="514112" y="316159"/>
                    </a:cubicBezTo>
                    <a:cubicBezTo>
                      <a:pt x="513302" y="316159"/>
                      <a:pt x="512897" y="315754"/>
                      <a:pt x="512088" y="315754"/>
                    </a:cubicBezTo>
                    <a:cubicBezTo>
                      <a:pt x="506825" y="315754"/>
                      <a:pt x="502372" y="320207"/>
                      <a:pt x="502372" y="325469"/>
                    </a:cubicBezTo>
                    <a:cubicBezTo>
                      <a:pt x="502372" y="330732"/>
                      <a:pt x="506825" y="335185"/>
                      <a:pt x="512088" y="335185"/>
                    </a:cubicBezTo>
                    <a:cubicBezTo>
                      <a:pt x="512897" y="335185"/>
                      <a:pt x="513302" y="334780"/>
                      <a:pt x="513707" y="334780"/>
                    </a:cubicBezTo>
                    <a:cubicBezTo>
                      <a:pt x="514517" y="335590"/>
                      <a:pt x="514922" y="336399"/>
                      <a:pt x="515731" y="337614"/>
                    </a:cubicBezTo>
                    <a:cubicBezTo>
                      <a:pt x="520184" y="343686"/>
                      <a:pt x="525447" y="352187"/>
                      <a:pt x="530709" y="360688"/>
                    </a:cubicBezTo>
                    <a:cubicBezTo>
                      <a:pt x="535972" y="369189"/>
                      <a:pt x="540425" y="378095"/>
                      <a:pt x="543663" y="384977"/>
                    </a:cubicBezTo>
                    <a:cubicBezTo>
                      <a:pt x="544473" y="386596"/>
                      <a:pt x="544878" y="387810"/>
                      <a:pt x="545282" y="389025"/>
                    </a:cubicBezTo>
                    <a:cubicBezTo>
                      <a:pt x="543258" y="390644"/>
                      <a:pt x="542449" y="393478"/>
                      <a:pt x="542449" y="395907"/>
                    </a:cubicBezTo>
                    <a:cubicBezTo>
                      <a:pt x="542449" y="396716"/>
                      <a:pt x="542854" y="397121"/>
                      <a:pt x="542854" y="397526"/>
                    </a:cubicBezTo>
                    <a:cubicBezTo>
                      <a:pt x="541234" y="401169"/>
                      <a:pt x="539615" y="406432"/>
                      <a:pt x="536781" y="412099"/>
                    </a:cubicBezTo>
                    <a:cubicBezTo>
                      <a:pt x="531519" y="424648"/>
                      <a:pt x="523423" y="441246"/>
                      <a:pt x="514922" y="457843"/>
                    </a:cubicBezTo>
                    <a:cubicBezTo>
                      <a:pt x="506420" y="474035"/>
                      <a:pt x="497515" y="490228"/>
                      <a:pt x="490228" y="501968"/>
                    </a:cubicBezTo>
                    <a:cubicBezTo>
                      <a:pt x="489823" y="502372"/>
                      <a:pt x="489823" y="502777"/>
                      <a:pt x="489418" y="503182"/>
                    </a:cubicBezTo>
                    <a:cubicBezTo>
                      <a:pt x="487799" y="502777"/>
                      <a:pt x="486180" y="502777"/>
                      <a:pt x="484561" y="502777"/>
                    </a:cubicBezTo>
                    <a:cubicBezTo>
                      <a:pt x="474845" y="502777"/>
                      <a:pt x="467154" y="508849"/>
                      <a:pt x="463915" y="517350"/>
                    </a:cubicBezTo>
                    <a:cubicBezTo>
                      <a:pt x="461486" y="517755"/>
                      <a:pt x="459057" y="517755"/>
                      <a:pt x="456224" y="518160"/>
                    </a:cubicBezTo>
                    <a:cubicBezTo>
                      <a:pt x="439222" y="519374"/>
                      <a:pt x="416552" y="520589"/>
                      <a:pt x="394287" y="520589"/>
                    </a:cubicBezTo>
                    <a:cubicBezTo>
                      <a:pt x="371618" y="520589"/>
                      <a:pt x="349353" y="519779"/>
                      <a:pt x="332351" y="518160"/>
                    </a:cubicBezTo>
                    <a:cubicBezTo>
                      <a:pt x="329517" y="517755"/>
                      <a:pt x="327089" y="517755"/>
                      <a:pt x="324660" y="517350"/>
                    </a:cubicBezTo>
                    <a:cubicBezTo>
                      <a:pt x="321421" y="508849"/>
                      <a:pt x="313325" y="502777"/>
                      <a:pt x="304014" y="502777"/>
                    </a:cubicBezTo>
                    <a:cubicBezTo>
                      <a:pt x="291870" y="502777"/>
                      <a:pt x="281750" y="512493"/>
                      <a:pt x="281750" y="525042"/>
                    </a:cubicBezTo>
                    <a:cubicBezTo>
                      <a:pt x="281750" y="530709"/>
                      <a:pt x="283774" y="535972"/>
                      <a:pt x="287417" y="540020"/>
                    </a:cubicBezTo>
                    <a:cubicBezTo>
                      <a:pt x="286607" y="542044"/>
                      <a:pt x="285393" y="544473"/>
                      <a:pt x="284583" y="546497"/>
                    </a:cubicBezTo>
                    <a:cubicBezTo>
                      <a:pt x="277701" y="561880"/>
                      <a:pt x="267581" y="582120"/>
                      <a:pt x="256246" y="601956"/>
                    </a:cubicBezTo>
                    <a:cubicBezTo>
                      <a:pt x="244912" y="621387"/>
                      <a:pt x="232767" y="640413"/>
                      <a:pt x="222647" y="654177"/>
                    </a:cubicBezTo>
                    <a:cubicBezTo>
                      <a:pt x="221028" y="656201"/>
                      <a:pt x="219813" y="658225"/>
                      <a:pt x="218194" y="659844"/>
                    </a:cubicBezTo>
                    <a:cubicBezTo>
                      <a:pt x="216575" y="659440"/>
                      <a:pt x="214955" y="659440"/>
                      <a:pt x="213336" y="659440"/>
                    </a:cubicBezTo>
                    <a:cubicBezTo>
                      <a:pt x="201192" y="659440"/>
                      <a:pt x="191072" y="669155"/>
                      <a:pt x="191072" y="681704"/>
                    </a:cubicBezTo>
                    <a:cubicBezTo>
                      <a:pt x="191072" y="693849"/>
                      <a:pt x="200787" y="703969"/>
                      <a:pt x="213336" y="703969"/>
                    </a:cubicBezTo>
                    <a:cubicBezTo>
                      <a:pt x="214955" y="703969"/>
                      <a:pt x="216170" y="703969"/>
                      <a:pt x="217384" y="703564"/>
                    </a:cubicBezTo>
                    <a:cubicBezTo>
                      <a:pt x="218599" y="705588"/>
                      <a:pt x="220218" y="707207"/>
                      <a:pt x="221837" y="709636"/>
                    </a:cubicBezTo>
                    <a:cubicBezTo>
                      <a:pt x="231553" y="723400"/>
                      <a:pt x="244102" y="742426"/>
                      <a:pt x="255437" y="761857"/>
                    </a:cubicBezTo>
                    <a:cubicBezTo>
                      <a:pt x="266771" y="781288"/>
                      <a:pt x="277297" y="801529"/>
                      <a:pt x="284178" y="816912"/>
                    </a:cubicBezTo>
                    <a:cubicBezTo>
                      <a:pt x="285798" y="820150"/>
                      <a:pt x="287012" y="822984"/>
                      <a:pt x="288227" y="825818"/>
                    </a:cubicBezTo>
                    <a:cubicBezTo>
                      <a:pt x="284178" y="829866"/>
                      <a:pt x="281345" y="835533"/>
                      <a:pt x="281345" y="841605"/>
                    </a:cubicBezTo>
                    <a:cubicBezTo>
                      <a:pt x="281345" y="847273"/>
                      <a:pt x="283369" y="852130"/>
                      <a:pt x="287012" y="856178"/>
                    </a:cubicBezTo>
                    <a:cubicBezTo>
                      <a:pt x="284583" y="861441"/>
                      <a:pt x="281345" y="867108"/>
                      <a:pt x="278106" y="873990"/>
                    </a:cubicBezTo>
                    <a:cubicBezTo>
                      <a:pt x="272844" y="884111"/>
                      <a:pt x="266367" y="896255"/>
                      <a:pt x="259485" y="908804"/>
                    </a:cubicBezTo>
                    <a:cubicBezTo>
                      <a:pt x="252603" y="921353"/>
                      <a:pt x="244912" y="934712"/>
                      <a:pt x="237220" y="948071"/>
                    </a:cubicBezTo>
                    <a:cubicBezTo>
                      <a:pt x="229529" y="961430"/>
                      <a:pt x="221837" y="974789"/>
                      <a:pt x="214146" y="986933"/>
                    </a:cubicBezTo>
                    <a:cubicBezTo>
                      <a:pt x="206859" y="999482"/>
                      <a:pt x="199168" y="1010817"/>
                      <a:pt x="193096" y="1020532"/>
                    </a:cubicBezTo>
                    <a:cubicBezTo>
                      <a:pt x="189452" y="1026200"/>
                      <a:pt x="186214" y="1031057"/>
                      <a:pt x="183380" y="1035510"/>
                    </a:cubicBezTo>
                    <a:cubicBezTo>
                      <a:pt x="181761" y="1035106"/>
                      <a:pt x="180142" y="1034701"/>
                      <a:pt x="178522" y="1034701"/>
                    </a:cubicBezTo>
                    <a:cubicBezTo>
                      <a:pt x="172855" y="1034701"/>
                      <a:pt x="167592" y="1038344"/>
                      <a:pt x="165973" y="1043607"/>
                    </a:cubicBezTo>
                    <a:cubicBezTo>
                      <a:pt x="164354" y="1043607"/>
                      <a:pt x="163139" y="1044011"/>
                      <a:pt x="161520" y="1044011"/>
                    </a:cubicBezTo>
                    <a:cubicBezTo>
                      <a:pt x="150995" y="1044821"/>
                      <a:pt x="137231" y="1045226"/>
                      <a:pt x="123468" y="1045226"/>
                    </a:cubicBezTo>
                    <a:cubicBezTo>
                      <a:pt x="109704" y="1045226"/>
                      <a:pt x="95941" y="1044821"/>
                      <a:pt x="85415" y="1043607"/>
                    </a:cubicBezTo>
                    <a:cubicBezTo>
                      <a:pt x="83796" y="1043607"/>
                      <a:pt x="82177" y="1043202"/>
                      <a:pt x="80963" y="1043202"/>
                    </a:cubicBezTo>
                    <a:cubicBezTo>
                      <a:pt x="78938" y="1037939"/>
                      <a:pt x="74081" y="1034296"/>
                      <a:pt x="68413" y="1034296"/>
                    </a:cubicBezTo>
                    <a:cubicBezTo>
                      <a:pt x="61127" y="1034296"/>
                      <a:pt x="55055" y="1040368"/>
                      <a:pt x="55055" y="1047655"/>
                    </a:cubicBezTo>
                    <a:cubicBezTo>
                      <a:pt x="55055" y="1051298"/>
                      <a:pt x="56269" y="1054132"/>
                      <a:pt x="58698" y="1056561"/>
                    </a:cubicBezTo>
                    <a:cubicBezTo>
                      <a:pt x="58293" y="1057775"/>
                      <a:pt x="57483" y="1059394"/>
                      <a:pt x="57079" y="1060609"/>
                    </a:cubicBezTo>
                    <a:cubicBezTo>
                      <a:pt x="53030" y="1070324"/>
                      <a:pt x="46553" y="1082469"/>
                      <a:pt x="39672" y="1094613"/>
                    </a:cubicBezTo>
                    <a:cubicBezTo>
                      <a:pt x="32790" y="1106757"/>
                      <a:pt x="25098" y="1118092"/>
                      <a:pt x="19026" y="1126593"/>
                    </a:cubicBezTo>
                    <a:cubicBezTo>
                      <a:pt x="18217" y="1127808"/>
                      <a:pt x="17407" y="1129022"/>
                      <a:pt x="16193" y="1130237"/>
                    </a:cubicBezTo>
                    <a:cubicBezTo>
                      <a:pt x="15383" y="1130237"/>
                      <a:pt x="14168" y="1129832"/>
                      <a:pt x="13359" y="1129832"/>
                    </a:cubicBezTo>
                    <a:cubicBezTo>
                      <a:pt x="6072" y="1129832"/>
                      <a:pt x="0" y="1135904"/>
                      <a:pt x="0" y="1143191"/>
                    </a:cubicBezTo>
                    <a:cubicBezTo>
                      <a:pt x="0" y="1150477"/>
                      <a:pt x="6072" y="1156549"/>
                      <a:pt x="13359" y="1156549"/>
                    </a:cubicBezTo>
                    <a:cubicBezTo>
                      <a:pt x="14168" y="1156549"/>
                      <a:pt x="14978" y="1156549"/>
                      <a:pt x="15788" y="1156145"/>
                    </a:cubicBezTo>
                    <a:cubicBezTo>
                      <a:pt x="16597" y="1157359"/>
                      <a:pt x="17407" y="1158573"/>
                      <a:pt x="18621" y="1159788"/>
                    </a:cubicBezTo>
                    <a:cubicBezTo>
                      <a:pt x="24694" y="1168289"/>
                      <a:pt x="32385" y="1179624"/>
                      <a:pt x="39267" y="1191768"/>
                    </a:cubicBezTo>
                    <a:cubicBezTo>
                      <a:pt x="46149" y="1203508"/>
                      <a:pt x="52626" y="1216057"/>
                      <a:pt x="57079" y="1225367"/>
                    </a:cubicBezTo>
                    <a:cubicBezTo>
                      <a:pt x="57888" y="1227392"/>
                      <a:pt x="58698" y="1229011"/>
                      <a:pt x="59507" y="1231035"/>
                    </a:cubicBezTo>
                    <a:cubicBezTo>
                      <a:pt x="57079" y="1233464"/>
                      <a:pt x="55459" y="1237107"/>
                      <a:pt x="55459" y="1240750"/>
                    </a:cubicBezTo>
                    <a:cubicBezTo>
                      <a:pt x="55459" y="1248037"/>
                      <a:pt x="61532" y="1254109"/>
                      <a:pt x="68818" y="1254109"/>
                    </a:cubicBezTo>
                    <a:cubicBezTo>
                      <a:pt x="75700" y="1254109"/>
                      <a:pt x="80963" y="1249251"/>
                      <a:pt x="82177" y="1242774"/>
                    </a:cubicBezTo>
                    <a:cubicBezTo>
                      <a:pt x="83391" y="1242774"/>
                      <a:pt x="84606" y="1242370"/>
                      <a:pt x="86225" y="1242370"/>
                    </a:cubicBezTo>
                    <a:cubicBezTo>
                      <a:pt x="96750" y="1241560"/>
                      <a:pt x="110514" y="1240750"/>
                      <a:pt x="124277" y="1240346"/>
                    </a:cubicBezTo>
                    <a:cubicBezTo>
                      <a:pt x="138041" y="1240346"/>
                      <a:pt x="151805" y="1240750"/>
                      <a:pt x="162330" y="1241965"/>
                    </a:cubicBezTo>
                    <a:cubicBezTo>
                      <a:pt x="163949" y="1241965"/>
                      <a:pt x="165568" y="1242370"/>
                      <a:pt x="166783" y="1242370"/>
                    </a:cubicBezTo>
                    <a:cubicBezTo>
                      <a:pt x="168402" y="1247632"/>
                      <a:pt x="173665" y="1251680"/>
                      <a:pt x="179737" y="1251680"/>
                    </a:cubicBezTo>
                    <a:cubicBezTo>
                      <a:pt x="187023" y="1251680"/>
                      <a:pt x="193096" y="1245608"/>
                      <a:pt x="193096" y="1238322"/>
                    </a:cubicBezTo>
                    <a:cubicBezTo>
                      <a:pt x="193096" y="1234678"/>
                      <a:pt x="191881" y="1231844"/>
                      <a:pt x="189452" y="1229416"/>
                    </a:cubicBezTo>
                    <a:cubicBezTo>
                      <a:pt x="189857" y="1228201"/>
                      <a:pt x="190667" y="1226582"/>
                      <a:pt x="191072" y="1225367"/>
                    </a:cubicBezTo>
                    <a:cubicBezTo>
                      <a:pt x="195120" y="1215652"/>
                      <a:pt x="201597" y="1203508"/>
                      <a:pt x="208478" y="1191768"/>
                    </a:cubicBezTo>
                    <a:cubicBezTo>
                      <a:pt x="215360" y="1179624"/>
                      <a:pt x="223052" y="1168289"/>
                      <a:pt x="229124" y="1159788"/>
                    </a:cubicBezTo>
                    <a:cubicBezTo>
                      <a:pt x="229934" y="1158573"/>
                      <a:pt x="230743" y="1157359"/>
                      <a:pt x="231958" y="1156145"/>
                    </a:cubicBezTo>
                    <a:cubicBezTo>
                      <a:pt x="232767" y="1156145"/>
                      <a:pt x="233577" y="1156549"/>
                      <a:pt x="234791" y="1156549"/>
                    </a:cubicBezTo>
                    <a:cubicBezTo>
                      <a:pt x="242078" y="1156549"/>
                      <a:pt x="248150" y="1150477"/>
                      <a:pt x="248150" y="1143191"/>
                    </a:cubicBezTo>
                    <a:cubicBezTo>
                      <a:pt x="248150" y="1135904"/>
                      <a:pt x="242078" y="1129832"/>
                      <a:pt x="234791" y="1129832"/>
                    </a:cubicBezTo>
                    <a:cubicBezTo>
                      <a:pt x="233982" y="1129832"/>
                      <a:pt x="232767" y="1129832"/>
                      <a:pt x="231958" y="1130237"/>
                    </a:cubicBezTo>
                    <a:cubicBezTo>
                      <a:pt x="231148" y="1129022"/>
                      <a:pt x="230338" y="1127808"/>
                      <a:pt x="229124" y="1126593"/>
                    </a:cubicBezTo>
                    <a:cubicBezTo>
                      <a:pt x="223052" y="1118092"/>
                      <a:pt x="215765" y="1106353"/>
                      <a:pt x="208883" y="1094208"/>
                    </a:cubicBezTo>
                    <a:cubicBezTo>
                      <a:pt x="202001" y="1082064"/>
                      <a:pt x="195929" y="1069919"/>
                      <a:pt x="191476" y="1060204"/>
                    </a:cubicBezTo>
                    <a:cubicBezTo>
                      <a:pt x="190667" y="1058585"/>
                      <a:pt x="190262" y="1057370"/>
                      <a:pt x="189452" y="1056156"/>
                    </a:cubicBezTo>
                    <a:cubicBezTo>
                      <a:pt x="191476" y="1053727"/>
                      <a:pt x="192691" y="1050893"/>
                      <a:pt x="192691" y="1047250"/>
                    </a:cubicBezTo>
                    <a:cubicBezTo>
                      <a:pt x="192691" y="1046845"/>
                      <a:pt x="192691" y="1046440"/>
                      <a:pt x="192691" y="1046036"/>
                    </a:cubicBezTo>
                    <a:cubicBezTo>
                      <a:pt x="195524" y="1040368"/>
                      <a:pt x="199168" y="1033486"/>
                      <a:pt x="203216" y="1024985"/>
                    </a:cubicBezTo>
                    <a:cubicBezTo>
                      <a:pt x="208478" y="1014865"/>
                      <a:pt x="214955" y="1002721"/>
                      <a:pt x="221837" y="990171"/>
                    </a:cubicBezTo>
                    <a:cubicBezTo>
                      <a:pt x="228719" y="977622"/>
                      <a:pt x="236410" y="964263"/>
                      <a:pt x="244102" y="950905"/>
                    </a:cubicBezTo>
                    <a:cubicBezTo>
                      <a:pt x="251793" y="937546"/>
                      <a:pt x="259485" y="924187"/>
                      <a:pt x="267176" y="912043"/>
                    </a:cubicBezTo>
                    <a:cubicBezTo>
                      <a:pt x="274463" y="899493"/>
                      <a:pt x="282154" y="888159"/>
                      <a:pt x="288227" y="878443"/>
                    </a:cubicBezTo>
                    <a:cubicBezTo>
                      <a:pt x="292275" y="871966"/>
                      <a:pt x="295918" y="866704"/>
                      <a:pt x="298752" y="861846"/>
                    </a:cubicBezTo>
                    <a:cubicBezTo>
                      <a:pt x="300371" y="862251"/>
                      <a:pt x="302395" y="862655"/>
                      <a:pt x="304419" y="862655"/>
                    </a:cubicBezTo>
                    <a:cubicBezTo>
                      <a:pt x="315349" y="862655"/>
                      <a:pt x="324255" y="854559"/>
                      <a:pt x="326279" y="844034"/>
                    </a:cubicBezTo>
                    <a:cubicBezTo>
                      <a:pt x="328303" y="843629"/>
                      <a:pt x="330327" y="843629"/>
                      <a:pt x="332756" y="843224"/>
                    </a:cubicBezTo>
                    <a:cubicBezTo>
                      <a:pt x="349758" y="841605"/>
                      <a:pt x="372428" y="840391"/>
                      <a:pt x="394692" y="840391"/>
                    </a:cubicBezTo>
                    <a:cubicBezTo>
                      <a:pt x="417362" y="839986"/>
                      <a:pt x="439626" y="841200"/>
                      <a:pt x="456629" y="842820"/>
                    </a:cubicBezTo>
                    <a:cubicBezTo>
                      <a:pt x="459057" y="843224"/>
                      <a:pt x="461486" y="843224"/>
                      <a:pt x="463915" y="843629"/>
                    </a:cubicBezTo>
                    <a:cubicBezTo>
                      <a:pt x="466749" y="852535"/>
                      <a:pt x="474845" y="859012"/>
                      <a:pt x="484965" y="859012"/>
                    </a:cubicBezTo>
                    <a:cubicBezTo>
                      <a:pt x="497515" y="860227"/>
                      <a:pt x="507635" y="850511"/>
                      <a:pt x="507635" y="838367"/>
                    </a:cubicBezTo>
                    <a:close/>
                    <a:moveTo>
                      <a:pt x="384167" y="218599"/>
                    </a:moveTo>
                    <a:cubicBezTo>
                      <a:pt x="386596" y="223052"/>
                      <a:pt x="389025" y="227505"/>
                      <a:pt x="390644" y="230743"/>
                    </a:cubicBezTo>
                    <a:cubicBezTo>
                      <a:pt x="391049" y="231148"/>
                      <a:pt x="391049" y="231958"/>
                      <a:pt x="391454" y="232362"/>
                    </a:cubicBezTo>
                    <a:cubicBezTo>
                      <a:pt x="390644" y="233172"/>
                      <a:pt x="390239" y="234386"/>
                      <a:pt x="390239" y="235601"/>
                    </a:cubicBezTo>
                    <a:cubicBezTo>
                      <a:pt x="390239" y="236815"/>
                      <a:pt x="390644" y="238030"/>
                      <a:pt x="391454" y="238839"/>
                    </a:cubicBezTo>
                    <a:cubicBezTo>
                      <a:pt x="391049" y="239244"/>
                      <a:pt x="391049" y="239649"/>
                      <a:pt x="390644" y="240459"/>
                    </a:cubicBezTo>
                    <a:cubicBezTo>
                      <a:pt x="389025" y="244102"/>
                      <a:pt x="387001" y="248555"/>
                      <a:pt x="384167" y="252603"/>
                    </a:cubicBezTo>
                    <a:cubicBezTo>
                      <a:pt x="381738" y="257056"/>
                      <a:pt x="378904" y="261104"/>
                      <a:pt x="376880" y="264343"/>
                    </a:cubicBezTo>
                    <a:cubicBezTo>
                      <a:pt x="376476" y="264747"/>
                      <a:pt x="376071" y="265152"/>
                      <a:pt x="375666" y="265557"/>
                    </a:cubicBezTo>
                    <a:cubicBezTo>
                      <a:pt x="375261" y="265557"/>
                      <a:pt x="374856" y="265557"/>
                      <a:pt x="374856" y="265557"/>
                    </a:cubicBezTo>
                    <a:cubicBezTo>
                      <a:pt x="372832" y="265557"/>
                      <a:pt x="370808" y="267176"/>
                      <a:pt x="370403" y="268796"/>
                    </a:cubicBezTo>
                    <a:cubicBezTo>
                      <a:pt x="369999" y="268796"/>
                      <a:pt x="369189" y="268796"/>
                      <a:pt x="368784" y="268796"/>
                    </a:cubicBezTo>
                    <a:cubicBezTo>
                      <a:pt x="365141" y="269200"/>
                      <a:pt x="359878" y="269605"/>
                      <a:pt x="355021" y="269200"/>
                    </a:cubicBezTo>
                    <a:cubicBezTo>
                      <a:pt x="350163" y="269200"/>
                      <a:pt x="344900" y="268796"/>
                      <a:pt x="341257" y="268391"/>
                    </a:cubicBezTo>
                    <a:cubicBezTo>
                      <a:pt x="340447" y="268391"/>
                      <a:pt x="339638" y="268391"/>
                      <a:pt x="339233" y="267986"/>
                    </a:cubicBezTo>
                    <a:cubicBezTo>
                      <a:pt x="338423" y="266367"/>
                      <a:pt x="336804" y="265557"/>
                      <a:pt x="335185" y="265557"/>
                    </a:cubicBezTo>
                    <a:cubicBezTo>
                      <a:pt x="335185" y="265557"/>
                      <a:pt x="334780" y="265557"/>
                      <a:pt x="334780" y="265557"/>
                    </a:cubicBezTo>
                    <a:cubicBezTo>
                      <a:pt x="334375" y="265152"/>
                      <a:pt x="333970" y="264343"/>
                      <a:pt x="333161" y="263533"/>
                    </a:cubicBezTo>
                    <a:cubicBezTo>
                      <a:pt x="331137" y="260294"/>
                      <a:pt x="328303" y="256246"/>
                      <a:pt x="325874" y="251793"/>
                    </a:cubicBezTo>
                    <a:cubicBezTo>
                      <a:pt x="323445" y="247340"/>
                      <a:pt x="321016" y="242888"/>
                      <a:pt x="319397" y="239649"/>
                    </a:cubicBezTo>
                    <a:cubicBezTo>
                      <a:pt x="318992" y="239244"/>
                      <a:pt x="318992" y="238435"/>
                      <a:pt x="318587" y="238030"/>
                    </a:cubicBezTo>
                    <a:cubicBezTo>
                      <a:pt x="319397" y="237220"/>
                      <a:pt x="319802" y="236006"/>
                      <a:pt x="319802" y="234791"/>
                    </a:cubicBezTo>
                    <a:cubicBezTo>
                      <a:pt x="319802" y="233577"/>
                      <a:pt x="319397" y="232362"/>
                      <a:pt x="318587" y="231553"/>
                    </a:cubicBezTo>
                    <a:cubicBezTo>
                      <a:pt x="318992" y="231148"/>
                      <a:pt x="318992" y="230743"/>
                      <a:pt x="319397" y="229934"/>
                    </a:cubicBezTo>
                    <a:cubicBezTo>
                      <a:pt x="321016" y="226290"/>
                      <a:pt x="323040" y="221837"/>
                      <a:pt x="325874" y="217789"/>
                    </a:cubicBezTo>
                    <a:cubicBezTo>
                      <a:pt x="328303" y="213336"/>
                      <a:pt x="331137" y="209288"/>
                      <a:pt x="333161" y="206050"/>
                    </a:cubicBezTo>
                    <a:cubicBezTo>
                      <a:pt x="333566" y="205645"/>
                      <a:pt x="333970" y="205240"/>
                      <a:pt x="334375" y="204835"/>
                    </a:cubicBezTo>
                    <a:cubicBezTo>
                      <a:pt x="334780" y="204835"/>
                      <a:pt x="335185" y="204835"/>
                      <a:pt x="335185" y="204835"/>
                    </a:cubicBezTo>
                    <a:cubicBezTo>
                      <a:pt x="337209" y="204835"/>
                      <a:pt x="339233" y="203621"/>
                      <a:pt x="339638" y="201597"/>
                    </a:cubicBezTo>
                    <a:cubicBezTo>
                      <a:pt x="340043" y="201597"/>
                      <a:pt x="340852" y="201597"/>
                      <a:pt x="341257" y="201597"/>
                    </a:cubicBezTo>
                    <a:cubicBezTo>
                      <a:pt x="344900" y="201192"/>
                      <a:pt x="350163" y="201192"/>
                      <a:pt x="355021" y="201192"/>
                    </a:cubicBezTo>
                    <a:cubicBezTo>
                      <a:pt x="359878" y="201192"/>
                      <a:pt x="365141" y="201192"/>
                      <a:pt x="368784" y="201597"/>
                    </a:cubicBezTo>
                    <a:cubicBezTo>
                      <a:pt x="369594" y="201597"/>
                      <a:pt x="369999" y="201597"/>
                      <a:pt x="370403" y="201597"/>
                    </a:cubicBezTo>
                    <a:cubicBezTo>
                      <a:pt x="371213" y="203621"/>
                      <a:pt x="372832" y="204835"/>
                      <a:pt x="374856" y="204835"/>
                    </a:cubicBezTo>
                    <a:cubicBezTo>
                      <a:pt x="375261" y="204835"/>
                      <a:pt x="375261" y="204835"/>
                      <a:pt x="375666" y="204835"/>
                    </a:cubicBezTo>
                    <a:cubicBezTo>
                      <a:pt x="376071" y="205240"/>
                      <a:pt x="376476" y="205645"/>
                      <a:pt x="376880" y="206050"/>
                    </a:cubicBezTo>
                    <a:cubicBezTo>
                      <a:pt x="378904" y="210098"/>
                      <a:pt x="381333" y="214551"/>
                      <a:pt x="384167" y="218599"/>
                    </a:cubicBezTo>
                    <a:close/>
                    <a:moveTo>
                      <a:pt x="497515" y="136017"/>
                    </a:moveTo>
                    <a:cubicBezTo>
                      <a:pt x="496705" y="137231"/>
                      <a:pt x="496300" y="138041"/>
                      <a:pt x="495491" y="138851"/>
                    </a:cubicBezTo>
                    <a:cubicBezTo>
                      <a:pt x="494681" y="138851"/>
                      <a:pt x="494276" y="138446"/>
                      <a:pt x="493466" y="138446"/>
                    </a:cubicBezTo>
                    <a:cubicBezTo>
                      <a:pt x="489014" y="138446"/>
                      <a:pt x="485775" y="141280"/>
                      <a:pt x="484156" y="145328"/>
                    </a:cubicBezTo>
                    <a:cubicBezTo>
                      <a:pt x="482941" y="145328"/>
                      <a:pt x="482132" y="145733"/>
                      <a:pt x="480917" y="145733"/>
                    </a:cubicBezTo>
                    <a:cubicBezTo>
                      <a:pt x="473226" y="146542"/>
                      <a:pt x="463510" y="146947"/>
                      <a:pt x="453390" y="146947"/>
                    </a:cubicBezTo>
                    <a:cubicBezTo>
                      <a:pt x="443270" y="146947"/>
                      <a:pt x="433554" y="146542"/>
                      <a:pt x="425863" y="145733"/>
                    </a:cubicBezTo>
                    <a:cubicBezTo>
                      <a:pt x="424244" y="145733"/>
                      <a:pt x="423029" y="145328"/>
                      <a:pt x="421815" y="145328"/>
                    </a:cubicBezTo>
                    <a:cubicBezTo>
                      <a:pt x="420195" y="142494"/>
                      <a:pt x="416957" y="140470"/>
                      <a:pt x="413314" y="140470"/>
                    </a:cubicBezTo>
                    <a:cubicBezTo>
                      <a:pt x="412909" y="140470"/>
                      <a:pt x="412909" y="140470"/>
                      <a:pt x="412504" y="140470"/>
                    </a:cubicBezTo>
                    <a:cubicBezTo>
                      <a:pt x="411694" y="139256"/>
                      <a:pt x="410480" y="138041"/>
                      <a:pt x="409670" y="136422"/>
                    </a:cubicBezTo>
                    <a:cubicBezTo>
                      <a:pt x="405217" y="130350"/>
                      <a:pt x="399955" y="121849"/>
                      <a:pt x="395097" y="113348"/>
                    </a:cubicBezTo>
                    <a:cubicBezTo>
                      <a:pt x="390239" y="104846"/>
                      <a:pt x="385786" y="95536"/>
                      <a:pt x="382548" y="88654"/>
                    </a:cubicBezTo>
                    <a:cubicBezTo>
                      <a:pt x="382143" y="87440"/>
                      <a:pt x="381738" y="86630"/>
                      <a:pt x="381333" y="85415"/>
                    </a:cubicBezTo>
                    <a:cubicBezTo>
                      <a:pt x="382953" y="83796"/>
                      <a:pt x="383762" y="81367"/>
                      <a:pt x="383762" y="78938"/>
                    </a:cubicBezTo>
                    <a:cubicBezTo>
                      <a:pt x="383762" y="76510"/>
                      <a:pt x="382548" y="74081"/>
                      <a:pt x="381333" y="72461"/>
                    </a:cubicBezTo>
                    <a:cubicBezTo>
                      <a:pt x="381738" y="71652"/>
                      <a:pt x="382143" y="70437"/>
                      <a:pt x="382548" y="69628"/>
                    </a:cubicBezTo>
                    <a:cubicBezTo>
                      <a:pt x="385382" y="62746"/>
                      <a:pt x="390239" y="53840"/>
                      <a:pt x="395097" y="44934"/>
                    </a:cubicBezTo>
                    <a:cubicBezTo>
                      <a:pt x="399955" y="36433"/>
                      <a:pt x="405622" y="27932"/>
                      <a:pt x="410075" y="21860"/>
                    </a:cubicBezTo>
                    <a:cubicBezTo>
                      <a:pt x="410885" y="21050"/>
                      <a:pt x="411289" y="19836"/>
                      <a:pt x="412099" y="19026"/>
                    </a:cubicBezTo>
                    <a:cubicBezTo>
                      <a:pt x="412909" y="19026"/>
                      <a:pt x="413314" y="19431"/>
                      <a:pt x="414123" y="19431"/>
                    </a:cubicBezTo>
                    <a:cubicBezTo>
                      <a:pt x="418171" y="19431"/>
                      <a:pt x="421815" y="16597"/>
                      <a:pt x="423434" y="12954"/>
                    </a:cubicBezTo>
                    <a:cubicBezTo>
                      <a:pt x="424648" y="12954"/>
                      <a:pt x="425458" y="12549"/>
                      <a:pt x="426672" y="12549"/>
                    </a:cubicBezTo>
                    <a:cubicBezTo>
                      <a:pt x="434364" y="12144"/>
                      <a:pt x="444079" y="11335"/>
                      <a:pt x="454200" y="11335"/>
                    </a:cubicBezTo>
                    <a:cubicBezTo>
                      <a:pt x="464320" y="11335"/>
                      <a:pt x="474035" y="11740"/>
                      <a:pt x="481727" y="12549"/>
                    </a:cubicBezTo>
                    <a:cubicBezTo>
                      <a:pt x="482941" y="12549"/>
                      <a:pt x="484156" y="12549"/>
                      <a:pt x="484965" y="12954"/>
                    </a:cubicBezTo>
                    <a:cubicBezTo>
                      <a:pt x="486180" y="16597"/>
                      <a:pt x="489823" y="19431"/>
                      <a:pt x="494276" y="19431"/>
                    </a:cubicBezTo>
                    <a:cubicBezTo>
                      <a:pt x="494681" y="19431"/>
                      <a:pt x="495491" y="19026"/>
                      <a:pt x="495895" y="19026"/>
                    </a:cubicBezTo>
                    <a:cubicBezTo>
                      <a:pt x="496705" y="19836"/>
                      <a:pt x="497110" y="20645"/>
                      <a:pt x="497919" y="21860"/>
                    </a:cubicBezTo>
                    <a:cubicBezTo>
                      <a:pt x="502372" y="27932"/>
                      <a:pt x="507635" y="36433"/>
                      <a:pt x="512897" y="44934"/>
                    </a:cubicBezTo>
                    <a:cubicBezTo>
                      <a:pt x="518160" y="53435"/>
                      <a:pt x="522613" y="62341"/>
                      <a:pt x="525851" y="69223"/>
                    </a:cubicBezTo>
                    <a:cubicBezTo>
                      <a:pt x="526256" y="70437"/>
                      <a:pt x="526661" y="71247"/>
                      <a:pt x="527066" y="72057"/>
                    </a:cubicBezTo>
                    <a:cubicBezTo>
                      <a:pt x="525447" y="73676"/>
                      <a:pt x="524637" y="76105"/>
                      <a:pt x="524637" y="78534"/>
                    </a:cubicBezTo>
                    <a:cubicBezTo>
                      <a:pt x="524637" y="80963"/>
                      <a:pt x="525447" y="82987"/>
                      <a:pt x="527066" y="85011"/>
                    </a:cubicBezTo>
                    <a:cubicBezTo>
                      <a:pt x="526661" y="85820"/>
                      <a:pt x="526256" y="87035"/>
                      <a:pt x="525851" y="88249"/>
                    </a:cubicBezTo>
                    <a:cubicBezTo>
                      <a:pt x="522613" y="95131"/>
                      <a:pt x="518160" y="104037"/>
                      <a:pt x="513302" y="112943"/>
                    </a:cubicBezTo>
                    <a:cubicBezTo>
                      <a:pt x="507230" y="121444"/>
                      <a:pt x="501968" y="129945"/>
                      <a:pt x="497515" y="136017"/>
                    </a:cubicBezTo>
                    <a:close/>
                    <a:moveTo>
                      <a:pt x="534353" y="359878"/>
                    </a:moveTo>
                    <a:cubicBezTo>
                      <a:pt x="529495" y="351377"/>
                      <a:pt x="525042" y="342067"/>
                      <a:pt x="521803" y="335185"/>
                    </a:cubicBezTo>
                    <a:cubicBezTo>
                      <a:pt x="521399" y="333970"/>
                      <a:pt x="520994" y="333161"/>
                      <a:pt x="520589" y="331946"/>
                    </a:cubicBezTo>
                    <a:cubicBezTo>
                      <a:pt x="522208" y="330327"/>
                      <a:pt x="523018" y="327898"/>
                      <a:pt x="523018" y="325469"/>
                    </a:cubicBezTo>
                    <a:cubicBezTo>
                      <a:pt x="523018" y="323040"/>
                      <a:pt x="521803" y="320612"/>
                      <a:pt x="520589" y="318992"/>
                    </a:cubicBezTo>
                    <a:cubicBezTo>
                      <a:pt x="520994" y="318183"/>
                      <a:pt x="521399" y="316968"/>
                      <a:pt x="521803" y="316159"/>
                    </a:cubicBezTo>
                    <a:cubicBezTo>
                      <a:pt x="524637" y="309277"/>
                      <a:pt x="529495" y="300371"/>
                      <a:pt x="534353" y="291465"/>
                    </a:cubicBezTo>
                    <a:cubicBezTo>
                      <a:pt x="539210" y="282964"/>
                      <a:pt x="544878" y="274463"/>
                      <a:pt x="549331" y="268391"/>
                    </a:cubicBezTo>
                    <a:cubicBezTo>
                      <a:pt x="550140" y="267581"/>
                      <a:pt x="550545" y="266367"/>
                      <a:pt x="551355" y="265557"/>
                    </a:cubicBezTo>
                    <a:cubicBezTo>
                      <a:pt x="552164" y="265557"/>
                      <a:pt x="552569" y="265962"/>
                      <a:pt x="553379" y="265962"/>
                    </a:cubicBezTo>
                    <a:cubicBezTo>
                      <a:pt x="557427" y="265962"/>
                      <a:pt x="561070" y="263128"/>
                      <a:pt x="562689" y="259485"/>
                    </a:cubicBezTo>
                    <a:cubicBezTo>
                      <a:pt x="563904" y="259485"/>
                      <a:pt x="564713" y="259080"/>
                      <a:pt x="565928" y="259080"/>
                    </a:cubicBezTo>
                    <a:cubicBezTo>
                      <a:pt x="573619" y="258675"/>
                      <a:pt x="583335" y="257866"/>
                      <a:pt x="593455" y="257866"/>
                    </a:cubicBezTo>
                    <a:cubicBezTo>
                      <a:pt x="603575" y="257866"/>
                      <a:pt x="613291" y="258270"/>
                      <a:pt x="620982" y="259080"/>
                    </a:cubicBezTo>
                    <a:cubicBezTo>
                      <a:pt x="622197" y="259080"/>
                      <a:pt x="623411" y="259485"/>
                      <a:pt x="624221" y="259485"/>
                    </a:cubicBezTo>
                    <a:cubicBezTo>
                      <a:pt x="625435" y="263128"/>
                      <a:pt x="629079" y="265962"/>
                      <a:pt x="633532" y="265962"/>
                    </a:cubicBezTo>
                    <a:cubicBezTo>
                      <a:pt x="633936" y="265962"/>
                      <a:pt x="634746" y="265557"/>
                      <a:pt x="635151" y="265557"/>
                    </a:cubicBezTo>
                    <a:cubicBezTo>
                      <a:pt x="635960" y="266367"/>
                      <a:pt x="636365" y="267176"/>
                      <a:pt x="637175" y="268391"/>
                    </a:cubicBezTo>
                    <a:cubicBezTo>
                      <a:pt x="641628" y="274463"/>
                      <a:pt x="646890" y="282964"/>
                      <a:pt x="652153" y="291465"/>
                    </a:cubicBezTo>
                    <a:cubicBezTo>
                      <a:pt x="657416" y="299966"/>
                      <a:pt x="661868" y="308872"/>
                      <a:pt x="665107" y="315754"/>
                    </a:cubicBezTo>
                    <a:cubicBezTo>
                      <a:pt x="665512" y="316968"/>
                      <a:pt x="665917" y="317778"/>
                      <a:pt x="666321" y="318587"/>
                    </a:cubicBezTo>
                    <a:cubicBezTo>
                      <a:pt x="664702" y="320207"/>
                      <a:pt x="663893" y="322636"/>
                      <a:pt x="663893" y="325064"/>
                    </a:cubicBezTo>
                    <a:cubicBezTo>
                      <a:pt x="663893" y="327493"/>
                      <a:pt x="664702" y="329517"/>
                      <a:pt x="666321" y="331541"/>
                    </a:cubicBezTo>
                    <a:cubicBezTo>
                      <a:pt x="665917" y="332351"/>
                      <a:pt x="665512" y="333566"/>
                      <a:pt x="665107" y="334780"/>
                    </a:cubicBezTo>
                    <a:cubicBezTo>
                      <a:pt x="661868" y="341662"/>
                      <a:pt x="657416" y="350568"/>
                      <a:pt x="652558" y="359474"/>
                    </a:cubicBezTo>
                    <a:cubicBezTo>
                      <a:pt x="647700" y="367975"/>
                      <a:pt x="642033" y="376476"/>
                      <a:pt x="637580" y="382548"/>
                    </a:cubicBezTo>
                    <a:cubicBezTo>
                      <a:pt x="636770" y="383762"/>
                      <a:pt x="636365" y="384572"/>
                      <a:pt x="635556" y="385382"/>
                    </a:cubicBezTo>
                    <a:cubicBezTo>
                      <a:pt x="634746" y="385382"/>
                      <a:pt x="634341" y="384977"/>
                      <a:pt x="633532" y="384977"/>
                    </a:cubicBezTo>
                    <a:cubicBezTo>
                      <a:pt x="629079" y="384977"/>
                      <a:pt x="625840" y="387810"/>
                      <a:pt x="624221" y="391858"/>
                    </a:cubicBezTo>
                    <a:cubicBezTo>
                      <a:pt x="623006" y="391858"/>
                      <a:pt x="622197" y="392263"/>
                      <a:pt x="620982" y="392263"/>
                    </a:cubicBezTo>
                    <a:cubicBezTo>
                      <a:pt x="613291" y="393073"/>
                      <a:pt x="603575" y="393478"/>
                      <a:pt x="593455" y="393478"/>
                    </a:cubicBezTo>
                    <a:cubicBezTo>
                      <a:pt x="583335" y="393478"/>
                      <a:pt x="573619" y="393073"/>
                      <a:pt x="565928" y="392263"/>
                    </a:cubicBezTo>
                    <a:cubicBezTo>
                      <a:pt x="564309" y="392263"/>
                      <a:pt x="563094" y="391858"/>
                      <a:pt x="561880" y="391858"/>
                    </a:cubicBezTo>
                    <a:cubicBezTo>
                      <a:pt x="560261" y="389025"/>
                      <a:pt x="557022" y="387001"/>
                      <a:pt x="553379" y="387001"/>
                    </a:cubicBezTo>
                    <a:cubicBezTo>
                      <a:pt x="552974" y="387001"/>
                      <a:pt x="552974" y="387001"/>
                      <a:pt x="552569" y="387001"/>
                    </a:cubicBezTo>
                    <a:cubicBezTo>
                      <a:pt x="551759" y="385786"/>
                      <a:pt x="550545" y="384572"/>
                      <a:pt x="549735" y="382953"/>
                    </a:cubicBezTo>
                    <a:cubicBezTo>
                      <a:pt x="544473" y="376880"/>
                      <a:pt x="539210" y="368379"/>
                      <a:pt x="534353" y="359878"/>
                    </a:cubicBezTo>
                    <a:close/>
                    <a:moveTo>
                      <a:pt x="205645" y="1097447"/>
                    </a:moveTo>
                    <a:cubicBezTo>
                      <a:pt x="212931" y="1109186"/>
                      <a:pt x="219004" y="1121736"/>
                      <a:pt x="223457" y="1131046"/>
                    </a:cubicBezTo>
                    <a:cubicBezTo>
                      <a:pt x="224266" y="1132665"/>
                      <a:pt x="224671" y="1133880"/>
                      <a:pt x="225076" y="1135094"/>
                    </a:cubicBezTo>
                    <a:cubicBezTo>
                      <a:pt x="223052" y="1137523"/>
                      <a:pt x="221432" y="1140762"/>
                      <a:pt x="221432" y="1144000"/>
                    </a:cubicBezTo>
                    <a:cubicBezTo>
                      <a:pt x="221432" y="1147239"/>
                      <a:pt x="222647" y="1150477"/>
                      <a:pt x="224671" y="1152906"/>
                    </a:cubicBezTo>
                    <a:cubicBezTo>
                      <a:pt x="224266" y="1154121"/>
                      <a:pt x="223457" y="1155740"/>
                      <a:pt x="222647" y="1156954"/>
                    </a:cubicBezTo>
                    <a:cubicBezTo>
                      <a:pt x="218194" y="1166265"/>
                      <a:pt x="212122" y="1178814"/>
                      <a:pt x="205240" y="1190958"/>
                    </a:cubicBezTo>
                    <a:cubicBezTo>
                      <a:pt x="198358" y="1203103"/>
                      <a:pt x="191072" y="1214438"/>
                      <a:pt x="184595" y="1222939"/>
                    </a:cubicBezTo>
                    <a:cubicBezTo>
                      <a:pt x="183785" y="1224153"/>
                      <a:pt x="182975" y="1225367"/>
                      <a:pt x="181761" y="1226582"/>
                    </a:cubicBezTo>
                    <a:cubicBezTo>
                      <a:pt x="180951" y="1226582"/>
                      <a:pt x="179737" y="1226177"/>
                      <a:pt x="178927" y="1226177"/>
                    </a:cubicBezTo>
                    <a:cubicBezTo>
                      <a:pt x="172855" y="1226177"/>
                      <a:pt x="167997" y="1230225"/>
                      <a:pt x="165973" y="1235488"/>
                    </a:cubicBezTo>
                    <a:cubicBezTo>
                      <a:pt x="164759" y="1235488"/>
                      <a:pt x="163139" y="1235893"/>
                      <a:pt x="161520" y="1235893"/>
                    </a:cubicBezTo>
                    <a:cubicBezTo>
                      <a:pt x="150995" y="1237107"/>
                      <a:pt x="137231" y="1237512"/>
                      <a:pt x="123468" y="1237512"/>
                    </a:cubicBezTo>
                    <a:cubicBezTo>
                      <a:pt x="109704" y="1237512"/>
                      <a:pt x="95941" y="1236702"/>
                      <a:pt x="85415" y="1235488"/>
                    </a:cubicBezTo>
                    <a:cubicBezTo>
                      <a:pt x="83391" y="1235488"/>
                      <a:pt x="81772" y="1235083"/>
                      <a:pt x="79748" y="1235083"/>
                    </a:cubicBezTo>
                    <a:cubicBezTo>
                      <a:pt x="77319" y="1231035"/>
                      <a:pt x="72866" y="1228201"/>
                      <a:pt x="68009" y="1228201"/>
                    </a:cubicBezTo>
                    <a:cubicBezTo>
                      <a:pt x="67604" y="1228201"/>
                      <a:pt x="67199" y="1228201"/>
                      <a:pt x="66794" y="1228201"/>
                    </a:cubicBezTo>
                    <a:cubicBezTo>
                      <a:pt x="65580" y="1226582"/>
                      <a:pt x="64365" y="1224558"/>
                      <a:pt x="62746" y="1222534"/>
                    </a:cubicBezTo>
                    <a:cubicBezTo>
                      <a:pt x="56674" y="1214033"/>
                      <a:pt x="48982" y="1202293"/>
                      <a:pt x="42505" y="1190554"/>
                    </a:cubicBezTo>
                    <a:cubicBezTo>
                      <a:pt x="35623" y="1178409"/>
                      <a:pt x="29551" y="1166265"/>
                      <a:pt x="25098" y="1156549"/>
                    </a:cubicBezTo>
                    <a:cubicBezTo>
                      <a:pt x="24289" y="1154930"/>
                      <a:pt x="23884" y="1153716"/>
                      <a:pt x="23074" y="1152501"/>
                    </a:cubicBezTo>
                    <a:cubicBezTo>
                      <a:pt x="25098" y="1150072"/>
                      <a:pt x="26313" y="1147239"/>
                      <a:pt x="26313" y="1143595"/>
                    </a:cubicBezTo>
                    <a:cubicBezTo>
                      <a:pt x="26313" y="1139952"/>
                      <a:pt x="25098" y="1137118"/>
                      <a:pt x="22670" y="1134689"/>
                    </a:cubicBezTo>
                    <a:cubicBezTo>
                      <a:pt x="23074" y="1133475"/>
                      <a:pt x="23884" y="1131856"/>
                      <a:pt x="24289" y="1130641"/>
                    </a:cubicBezTo>
                    <a:cubicBezTo>
                      <a:pt x="28337" y="1120926"/>
                      <a:pt x="34814" y="1108782"/>
                      <a:pt x="41696" y="1096637"/>
                    </a:cubicBezTo>
                    <a:cubicBezTo>
                      <a:pt x="48578" y="1084493"/>
                      <a:pt x="56269" y="1073158"/>
                      <a:pt x="62341" y="1064657"/>
                    </a:cubicBezTo>
                    <a:cubicBezTo>
                      <a:pt x="63151" y="1063442"/>
                      <a:pt x="63960" y="1062228"/>
                      <a:pt x="65175" y="1061014"/>
                    </a:cubicBezTo>
                    <a:cubicBezTo>
                      <a:pt x="65984" y="1061014"/>
                      <a:pt x="67199" y="1061418"/>
                      <a:pt x="68009" y="1061418"/>
                    </a:cubicBezTo>
                    <a:cubicBezTo>
                      <a:pt x="73676" y="1061418"/>
                      <a:pt x="78938" y="1057775"/>
                      <a:pt x="80558" y="1052513"/>
                    </a:cubicBezTo>
                    <a:cubicBezTo>
                      <a:pt x="82177" y="1052513"/>
                      <a:pt x="83391" y="1052108"/>
                      <a:pt x="85011" y="1052108"/>
                    </a:cubicBezTo>
                    <a:cubicBezTo>
                      <a:pt x="95536" y="1051298"/>
                      <a:pt x="109299" y="1050893"/>
                      <a:pt x="123063" y="1050489"/>
                    </a:cubicBezTo>
                    <a:cubicBezTo>
                      <a:pt x="136827" y="1050489"/>
                      <a:pt x="150590" y="1050893"/>
                      <a:pt x="161115" y="1051703"/>
                    </a:cubicBezTo>
                    <a:cubicBezTo>
                      <a:pt x="162735" y="1051703"/>
                      <a:pt x="164354" y="1052108"/>
                      <a:pt x="165568" y="1052108"/>
                    </a:cubicBezTo>
                    <a:cubicBezTo>
                      <a:pt x="167592" y="1057370"/>
                      <a:pt x="172450" y="1061014"/>
                      <a:pt x="178118" y="1061014"/>
                    </a:cubicBezTo>
                    <a:cubicBezTo>
                      <a:pt x="178927" y="1061014"/>
                      <a:pt x="179737" y="1061014"/>
                      <a:pt x="180546" y="1060609"/>
                    </a:cubicBezTo>
                    <a:cubicBezTo>
                      <a:pt x="181356" y="1061823"/>
                      <a:pt x="182166" y="1063038"/>
                      <a:pt x="183380" y="1064252"/>
                    </a:cubicBezTo>
                    <a:cubicBezTo>
                      <a:pt x="191072" y="1073968"/>
                      <a:pt x="198763" y="1085302"/>
                      <a:pt x="205645" y="1097447"/>
                    </a:cubicBezTo>
                    <a:close/>
                    <a:moveTo>
                      <a:pt x="489823" y="816507"/>
                    </a:moveTo>
                    <a:cubicBezTo>
                      <a:pt x="488204" y="816102"/>
                      <a:pt x="486989" y="816102"/>
                      <a:pt x="485370" y="816102"/>
                    </a:cubicBezTo>
                    <a:cubicBezTo>
                      <a:pt x="475655" y="816102"/>
                      <a:pt x="467154" y="822579"/>
                      <a:pt x="464320" y="831485"/>
                    </a:cubicBezTo>
                    <a:cubicBezTo>
                      <a:pt x="461891" y="831890"/>
                      <a:pt x="459462" y="831890"/>
                      <a:pt x="457033" y="832295"/>
                    </a:cubicBezTo>
                    <a:cubicBezTo>
                      <a:pt x="440031" y="833914"/>
                      <a:pt x="417362" y="835128"/>
                      <a:pt x="395097" y="834723"/>
                    </a:cubicBezTo>
                    <a:cubicBezTo>
                      <a:pt x="372428" y="834723"/>
                      <a:pt x="350163" y="833509"/>
                      <a:pt x="333161" y="831890"/>
                    </a:cubicBezTo>
                    <a:cubicBezTo>
                      <a:pt x="329922" y="831485"/>
                      <a:pt x="327089" y="831080"/>
                      <a:pt x="324255" y="831080"/>
                    </a:cubicBezTo>
                    <a:cubicBezTo>
                      <a:pt x="320612" y="824198"/>
                      <a:pt x="313325" y="819745"/>
                      <a:pt x="305229" y="819745"/>
                    </a:cubicBezTo>
                    <a:cubicBezTo>
                      <a:pt x="304419" y="819745"/>
                      <a:pt x="303609" y="819745"/>
                      <a:pt x="303205" y="820150"/>
                    </a:cubicBezTo>
                    <a:cubicBezTo>
                      <a:pt x="301181" y="817316"/>
                      <a:pt x="298752" y="814483"/>
                      <a:pt x="296728" y="811244"/>
                    </a:cubicBezTo>
                    <a:cubicBezTo>
                      <a:pt x="286607" y="797481"/>
                      <a:pt x="274463" y="778454"/>
                      <a:pt x="263533" y="758619"/>
                    </a:cubicBezTo>
                    <a:cubicBezTo>
                      <a:pt x="252198" y="739188"/>
                      <a:pt x="242078" y="718947"/>
                      <a:pt x="235196" y="703564"/>
                    </a:cubicBezTo>
                    <a:cubicBezTo>
                      <a:pt x="233982" y="701135"/>
                      <a:pt x="233172" y="699111"/>
                      <a:pt x="232362" y="696682"/>
                    </a:cubicBezTo>
                    <a:cubicBezTo>
                      <a:pt x="235601" y="692634"/>
                      <a:pt x="238030" y="687776"/>
                      <a:pt x="238030" y="682109"/>
                    </a:cubicBezTo>
                    <a:cubicBezTo>
                      <a:pt x="238030" y="676442"/>
                      <a:pt x="235601" y="671179"/>
                      <a:pt x="232362" y="667131"/>
                    </a:cubicBezTo>
                    <a:cubicBezTo>
                      <a:pt x="233172" y="665107"/>
                      <a:pt x="234386" y="662678"/>
                      <a:pt x="235196" y="660654"/>
                    </a:cubicBezTo>
                    <a:cubicBezTo>
                      <a:pt x="242078" y="645271"/>
                      <a:pt x="252198" y="625031"/>
                      <a:pt x="263533" y="605195"/>
                    </a:cubicBezTo>
                    <a:cubicBezTo>
                      <a:pt x="274868" y="585764"/>
                      <a:pt x="287012" y="566738"/>
                      <a:pt x="297132" y="552974"/>
                    </a:cubicBezTo>
                    <a:cubicBezTo>
                      <a:pt x="298752" y="550950"/>
                      <a:pt x="299966" y="548926"/>
                      <a:pt x="301585" y="547307"/>
                    </a:cubicBezTo>
                    <a:cubicBezTo>
                      <a:pt x="303205" y="547711"/>
                      <a:pt x="304824" y="547711"/>
                      <a:pt x="306443" y="547711"/>
                    </a:cubicBezTo>
                    <a:cubicBezTo>
                      <a:pt x="315754" y="547711"/>
                      <a:pt x="323850" y="541639"/>
                      <a:pt x="327089" y="533138"/>
                    </a:cubicBezTo>
                    <a:cubicBezTo>
                      <a:pt x="329517" y="532733"/>
                      <a:pt x="331946" y="532733"/>
                      <a:pt x="334780" y="532328"/>
                    </a:cubicBezTo>
                    <a:cubicBezTo>
                      <a:pt x="351782" y="531114"/>
                      <a:pt x="374452" y="529900"/>
                      <a:pt x="396716" y="529900"/>
                    </a:cubicBezTo>
                    <a:cubicBezTo>
                      <a:pt x="419386" y="529900"/>
                      <a:pt x="441650" y="530709"/>
                      <a:pt x="458653" y="532328"/>
                    </a:cubicBezTo>
                    <a:cubicBezTo>
                      <a:pt x="461486" y="532733"/>
                      <a:pt x="463915" y="532733"/>
                      <a:pt x="466344" y="533138"/>
                    </a:cubicBezTo>
                    <a:cubicBezTo>
                      <a:pt x="469583" y="541639"/>
                      <a:pt x="477679" y="547711"/>
                      <a:pt x="486989" y="547711"/>
                    </a:cubicBezTo>
                    <a:cubicBezTo>
                      <a:pt x="488204" y="547711"/>
                      <a:pt x="489823" y="547711"/>
                      <a:pt x="491038" y="547307"/>
                    </a:cubicBezTo>
                    <a:cubicBezTo>
                      <a:pt x="492252" y="549331"/>
                      <a:pt x="493871" y="551355"/>
                      <a:pt x="495491" y="553379"/>
                    </a:cubicBezTo>
                    <a:cubicBezTo>
                      <a:pt x="505206" y="567142"/>
                      <a:pt x="517755" y="586169"/>
                      <a:pt x="529090" y="605600"/>
                    </a:cubicBezTo>
                    <a:cubicBezTo>
                      <a:pt x="540830" y="625031"/>
                      <a:pt x="551355" y="644866"/>
                      <a:pt x="558236" y="660654"/>
                    </a:cubicBezTo>
                    <a:cubicBezTo>
                      <a:pt x="559451" y="663083"/>
                      <a:pt x="560261" y="665107"/>
                      <a:pt x="561070" y="667131"/>
                    </a:cubicBezTo>
                    <a:cubicBezTo>
                      <a:pt x="557427" y="671179"/>
                      <a:pt x="555403" y="676037"/>
                      <a:pt x="555403" y="682109"/>
                    </a:cubicBezTo>
                    <a:cubicBezTo>
                      <a:pt x="555403" y="687776"/>
                      <a:pt x="557427" y="692634"/>
                      <a:pt x="561070" y="696682"/>
                    </a:cubicBezTo>
                    <a:cubicBezTo>
                      <a:pt x="560261" y="698706"/>
                      <a:pt x="559046" y="701135"/>
                      <a:pt x="558236" y="703564"/>
                    </a:cubicBezTo>
                    <a:cubicBezTo>
                      <a:pt x="551355" y="718947"/>
                      <a:pt x="541234" y="739188"/>
                      <a:pt x="529900" y="758619"/>
                    </a:cubicBezTo>
                    <a:cubicBezTo>
                      <a:pt x="518565" y="778050"/>
                      <a:pt x="506420" y="797076"/>
                      <a:pt x="496300" y="810839"/>
                    </a:cubicBezTo>
                    <a:cubicBezTo>
                      <a:pt x="492657" y="812864"/>
                      <a:pt x="491442" y="814888"/>
                      <a:pt x="489823" y="8165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9" name="Picture 8" descr="A black background with a black square&#10;&#10;AI-generated content may be incorrect.">
            <a:extLst>
              <a:ext uri="{FF2B5EF4-FFF2-40B4-BE49-F238E27FC236}">
                <a16:creationId xmlns:a16="http://schemas.microsoft.com/office/drawing/2014/main" id="{BB46996D-265F-E171-4825-FAB11DEEBCFC}"/>
              </a:ext>
            </a:extLst>
          </p:cNvPr>
          <p:cNvPicPr>
            <a:picLocks noChangeAspect="1"/>
          </p:cNvPicPr>
          <p:nvPr/>
        </p:nvPicPr>
        <p:blipFill>
          <a:blip r:embed="rId7"/>
          <a:stretch>
            <a:fillRect/>
          </a:stretch>
        </p:blipFill>
        <p:spPr>
          <a:xfrm>
            <a:off x="0" y="4562772"/>
            <a:ext cx="2602800" cy="563940"/>
          </a:xfrm>
          <a:prstGeom prst="rect">
            <a:avLst/>
          </a:prstGeom>
        </p:spPr>
      </p:pic>
      <p:pic>
        <p:nvPicPr>
          <p:cNvPr id="11" name="Picture 10" descr="A white rectangular sign with a green leaf and a letter b&#10;&#10;AI-generated content may be incorrect.">
            <a:hlinkClick r:id="rId8"/>
            <a:extLst>
              <a:ext uri="{FF2B5EF4-FFF2-40B4-BE49-F238E27FC236}">
                <a16:creationId xmlns:a16="http://schemas.microsoft.com/office/drawing/2014/main" id="{63367F42-8617-E622-1C50-4FB7AF0520F0}"/>
              </a:ext>
            </a:extLst>
          </p:cNvPr>
          <p:cNvPicPr>
            <a:picLocks noChangeAspect="1"/>
          </p:cNvPicPr>
          <p:nvPr/>
        </p:nvPicPr>
        <p:blipFill>
          <a:blip r:embed="rId9"/>
          <a:stretch>
            <a:fillRect/>
          </a:stretch>
        </p:blipFill>
        <p:spPr>
          <a:xfrm>
            <a:off x="112318" y="79300"/>
            <a:ext cx="1029231" cy="295385"/>
          </a:xfrm>
          <a:prstGeom prst="rect">
            <a:avLst/>
          </a:prstGeom>
        </p:spPr>
      </p:pic>
      <p:pic>
        <p:nvPicPr>
          <p:cNvPr id="13" name="Picture 12" descr="A black and white sign with a bull and a letter b&#10;&#10;AI-generated content may be incorrect.">
            <a:hlinkClick r:id="rId10"/>
            <a:extLst>
              <a:ext uri="{FF2B5EF4-FFF2-40B4-BE49-F238E27FC236}">
                <a16:creationId xmlns:a16="http://schemas.microsoft.com/office/drawing/2014/main" id="{E38CDDB8-B6A5-C39A-2974-5DCB129810C2}"/>
              </a:ext>
            </a:extLst>
          </p:cNvPr>
          <p:cNvPicPr>
            <a:picLocks noChangeAspect="1"/>
          </p:cNvPicPr>
          <p:nvPr/>
        </p:nvPicPr>
        <p:blipFill>
          <a:blip r:embed="rId11"/>
          <a:stretch>
            <a:fillRect/>
          </a:stretch>
        </p:blipFill>
        <p:spPr>
          <a:xfrm>
            <a:off x="112318" y="760097"/>
            <a:ext cx="1029231" cy="295385"/>
          </a:xfrm>
          <a:prstGeom prst="rect">
            <a:avLst/>
          </a:prstGeom>
        </p:spPr>
      </p:pic>
      <p:pic>
        <p:nvPicPr>
          <p:cNvPr id="15" name="Picture 14" descr="A blue and white sign with a spider&#10;&#10;AI-generated content may be incorrect.">
            <a:hlinkClick r:id="rId12"/>
            <a:extLst>
              <a:ext uri="{FF2B5EF4-FFF2-40B4-BE49-F238E27FC236}">
                <a16:creationId xmlns:a16="http://schemas.microsoft.com/office/drawing/2014/main" id="{A0962CD4-CE7B-056A-8AD2-949085A47573}"/>
              </a:ext>
            </a:extLst>
          </p:cNvPr>
          <p:cNvPicPr>
            <a:picLocks noChangeAspect="1"/>
          </p:cNvPicPr>
          <p:nvPr/>
        </p:nvPicPr>
        <p:blipFill>
          <a:blip r:embed="rId13"/>
          <a:stretch>
            <a:fillRect/>
          </a:stretch>
        </p:blipFill>
        <p:spPr>
          <a:xfrm>
            <a:off x="112318" y="419699"/>
            <a:ext cx="1029231" cy="295385"/>
          </a:xfrm>
          <a:prstGeom prst="rect">
            <a:avLst/>
          </a:prstGeom>
        </p:spPr>
      </p:pic>
    </p:spTree>
    <p:extLst>
      <p:ext uri="{BB962C8B-B14F-4D97-AF65-F5344CB8AC3E}">
        <p14:creationId xmlns:p14="http://schemas.microsoft.com/office/powerpoint/2010/main" val="853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2D6CE-DFE8-6DFA-E73F-ED7A23393AAE}"/>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B5E8EC0E-0D01-7C05-BD34-C948B19822A4}"/>
              </a:ext>
            </a:extLst>
          </p:cNvPr>
          <p:cNvSpPr>
            <a:spLocks noGrp="1"/>
          </p:cNvSpPr>
          <p:nvPr>
            <p:ph idx="1"/>
          </p:nvPr>
        </p:nvSpPr>
        <p:spPr/>
        <p:txBody>
          <a:bodyPr/>
          <a:lstStyle/>
          <a:p>
            <a:pPr algn="just"/>
            <a:r>
              <a:rPr lang="en-GB" dirty="0"/>
              <a:t>The Pesticide Properties </a:t>
            </a:r>
            <a:r>
              <a:rPr lang="en-GB" dirty="0" err="1"/>
              <a:t>DataBase</a:t>
            </a:r>
            <a:r>
              <a:rPr lang="en-GB" dirty="0"/>
              <a:t> (PPDB) is a relational database and information system designed to support pesticide risk activities. It includes a comprehensive range of usage, regulatory, </a:t>
            </a:r>
            <a:r>
              <a:rPr lang="en-GB" dirty="0" err="1"/>
              <a:t>physico</a:t>
            </a:r>
            <a:r>
              <a:rPr lang="en-GB" dirty="0"/>
              <a:t>-chemical, environmental fate, ecotoxicological and human health data for a large number of synthetic pesticides. </a:t>
            </a:r>
          </a:p>
          <a:p>
            <a:pPr algn="just"/>
            <a:endParaRPr lang="en-GB" dirty="0"/>
          </a:p>
          <a:p>
            <a:pPr algn="just"/>
            <a:r>
              <a:rPr lang="en-GB" dirty="0"/>
              <a:t>A related system – the Biopesticide Properties </a:t>
            </a:r>
            <a:r>
              <a:rPr lang="en-GB" dirty="0" err="1"/>
              <a:t>DataBase</a:t>
            </a:r>
            <a:r>
              <a:rPr lang="en-GB" dirty="0"/>
              <a:t> (BPDB) – holds similar data for biopesticides which includes plant- and insect-derived chemicals, </a:t>
            </a:r>
            <a:r>
              <a:rPr lang="en-GB" dirty="0" err="1"/>
              <a:t>semio</a:t>
            </a:r>
            <a:r>
              <a:rPr lang="en-GB" dirty="0"/>
              <a:t>-chemicals, beneficial viruses and bacteria, as well as micro- and macro-organisms.</a:t>
            </a:r>
          </a:p>
          <a:p>
            <a:pPr algn="just"/>
            <a:endParaRPr lang="en-GB" dirty="0"/>
          </a:p>
          <a:p>
            <a:pPr algn="just"/>
            <a:r>
              <a:rPr lang="en-GB" dirty="0"/>
              <a:t>There are two other related data sets. Firstly, the Veterinary Substance </a:t>
            </a:r>
            <a:r>
              <a:rPr lang="en-GB" dirty="0" err="1"/>
              <a:t>DataBase</a:t>
            </a:r>
            <a:r>
              <a:rPr lang="en-GB" dirty="0"/>
              <a:t> (VSDB) holds similar data to the PPDB and BPDB for substances used in veterinary medicine. Secondly, our dataset on ‘Other related substances’ includes data for </a:t>
            </a:r>
            <a:r>
              <a:rPr lang="en-GB" dirty="0" err="1"/>
              <a:t>biostimulants</a:t>
            </a:r>
            <a:r>
              <a:rPr lang="en-GB" dirty="0"/>
              <a:t>, synergists and safeners, adjuvants, wood preservatives, bactericides and other biocides.</a:t>
            </a:r>
          </a:p>
          <a:p>
            <a:pPr algn="just"/>
            <a:endParaRPr lang="en-GB" dirty="0"/>
          </a:p>
          <a:p>
            <a:pPr algn="just"/>
            <a:r>
              <a:rPr lang="en-GB" dirty="0"/>
              <a:t>All four datasets have a similar structure and presentation format. They share the same website and user facilities. This presentation focuses on the PPDB but will also briefly describe the data differences. </a:t>
            </a:r>
          </a:p>
        </p:txBody>
      </p:sp>
      <p:sp>
        <p:nvSpPr>
          <p:cNvPr id="4" name="Content Placeholder 3">
            <a:extLst>
              <a:ext uri="{FF2B5EF4-FFF2-40B4-BE49-F238E27FC236}">
                <a16:creationId xmlns:a16="http://schemas.microsoft.com/office/drawing/2014/main" id="{7F7F1F90-249B-38B1-3199-530808AD2780}"/>
              </a:ext>
            </a:extLst>
          </p:cNvPr>
          <p:cNvSpPr>
            <a:spLocks noGrp="1"/>
          </p:cNvSpPr>
          <p:nvPr>
            <p:ph idx="10"/>
          </p:nvPr>
        </p:nvSpPr>
        <p:spPr/>
        <p:txBody>
          <a:bodyPr/>
          <a:lstStyle/>
          <a:p>
            <a:pPr marL="152400" indent="0">
              <a:buNone/>
            </a:pPr>
            <a:r>
              <a:rPr lang="en-GB" dirty="0"/>
              <a:t>01</a:t>
            </a:r>
          </a:p>
        </p:txBody>
      </p:sp>
    </p:spTree>
    <p:extLst>
      <p:ext uri="{BB962C8B-B14F-4D97-AF65-F5344CB8AC3E}">
        <p14:creationId xmlns:p14="http://schemas.microsoft.com/office/powerpoint/2010/main" val="1638979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33E10-E699-9ED0-91EF-E083D63E22CB}"/>
              </a:ext>
            </a:extLst>
          </p:cNvPr>
          <p:cNvSpPr>
            <a:spLocks noGrp="1"/>
          </p:cNvSpPr>
          <p:nvPr>
            <p:ph type="title"/>
          </p:nvPr>
        </p:nvSpPr>
        <p:spPr/>
        <p:txBody>
          <a:bodyPr/>
          <a:lstStyle/>
          <a:p>
            <a:r>
              <a:rPr lang="en" dirty="0"/>
              <a:t>PPDB history</a:t>
            </a:r>
            <a:endParaRPr lang="en-GB" dirty="0"/>
          </a:p>
        </p:txBody>
      </p:sp>
      <p:sp>
        <p:nvSpPr>
          <p:cNvPr id="3" name="Content Placeholder 2">
            <a:extLst>
              <a:ext uri="{FF2B5EF4-FFF2-40B4-BE49-F238E27FC236}">
                <a16:creationId xmlns:a16="http://schemas.microsoft.com/office/drawing/2014/main" id="{6BE5CB7A-F341-1F22-593E-D1F2589093F3}"/>
              </a:ext>
            </a:extLst>
          </p:cNvPr>
          <p:cNvSpPr>
            <a:spLocks noGrp="1"/>
          </p:cNvSpPr>
          <p:nvPr>
            <p:ph idx="1"/>
          </p:nvPr>
        </p:nvSpPr>
        <p:spPr/>
        <p:txBody>
          <a:bodyPr/>
          <a:lstStyle/>
          <a:p>
            <a:pPr marL="0" lvl="0"/>
            <a:r>
              <a:rPr lang="en-US" dirty="0"/>
              <a:t>The PPDB began in 1994 as part of a research project to develop an environmental management system for agriculture (EMA). EMA was released as a CD-ROM and included a simple database of pesticide properties to support the pesticide risk module within it.</a:t>
            </a:r>
          </a:p>
          <a:p>
            <a:pPr marL="0" lvl="0"/>
            <a:r>
              <a:rPr lang="en-US" dirty="0"/>
              <a:t>Over time, due to requests to share, the database grew in terms of the number of active substances it contained data for, and the range of parameters stored. Eventually, EMA was retired but certain aspects, including the pesticide database, were retained and moved on-line.</a:t>
            </a:r>
          </a:p>
          <a:p>
            <a:pPr marL="0" lvl="0"/>
            <a:r>
              <a:rPr lang="en-US" dirty="0"/>
              <a:t>This opened up the database globally and significant demand coupled with the ever more demand for data by pesticide risk assessments the database continued to expand. To ease data management the database was sub-divided into the four data sets we now have.</a:t>
            </a:r>
          </a:p>
          <a:p>
            <a:pPr marL="0" lvl="0"/>
            <a:r>
              <a:rPr lang="en-US" dirty="0"/>
              <a:t>Some 30 years later we are going from strength to strength, still developing and expanding and our user-base grows year on year.</a:t>
            </a:r>
          </a:p>
        </p:txBody>
      </p:sp>
      <p:pic>
        <p:nvPicPr>
          <p:cNvPr id="4" name="Picture 3">
            <a:extLst>
              <a:ext uri="{FF2B5EF4-FFF2-40B4-BE49-F238E27FC236}">
                <a16:creationId xmlns:a16="http://schemas.microsoft.com/office/drawing/2014/main" id="{A62001D0-B4E8-981A-1E26-B474D68BCB7D}"/>
              </a:ext>
            </a:extLst>
          </p:cNvPr>
          <p:cNvPicPr>
            <a:picLocks noChangeAspect="1"/>
          </p:cNvPicPr>
          <p:nvPr/>
        </p:nvPicPr>
        <p:blipFill>
          <a:blip r:embed="rId2"/>
          <a:srcRect l="43103" r="27924" b="8524"/>
          <a:stretch>
            <a:fillRect/>
          </a:stretch>
        </p:blipFill>
        <p:spPr>
          <a:xfrm>
            <a:off x="6984000" y="1"/>
            <a:ext cx="2160000" cy="5143500"/>
          </a:xfrm>
          <a:prstGeom prst="rect">
            <a:avLst/>
          </a:prstGeom>
        </p:spPr>
      </p:pic>
    </p:spTree>
    <p:extLst>
      <p:ext uri="{BB962C8B-B14F-4D97-AF65-F5344CB8AC3E}">
        <p14:creationId xmlns:p14="http://schemas.microsoft.com/office/powerpoint/2010/main" val="332823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BB36-A012-DC26-09EC-AC91FCB3E23C}"/>
              </a:ext>
            </a:extLst>
          </p:cNvPr>
          <p:cNvSpPr>
            <a:spLocks noGrp="1"/>
          </p:cNvSpPr>
          <p:nvPr>
            <p:ph type="title"/>
          </p:nvPr>
        </p:nvSpPr>
        <p:spPr/>
        <p:txBody>
          <a:bodyPr/>
          <a:lstStyle/>
          <a:p>
            <a:r>
              <a:rPr lang="en" dirty="0"/>
              <a:t>Data content</a:t>
            </a:r>
            <a:endParaRPr lang="en-GB" dirty="0"/>
          </a:p>
        </p:txBody>
      </p:sp>
      <p:sp>
        <p:nvSpPr>
          <p:cNvPr id="3" name="Content Placeholder 2">
            <a:extLst>
              <a:ext uri="{FF2B5EF4-FFF2-40B4-BE49-F238E27FC236}">
                <a16:creationId xmlns:a16="http://schemas.microsoft.com/office/drawing/2014/main" id="{C48D04E7-1506-7045-1CF8-D52A25345F97}"/>
              </a:ext>
            </a:extLst>
          </p:cNvPr>
          <p:cNvSpPr>
            <a:spLocks noGrp="1"/>
          </p:cNvSpPr>
          <p:nvPr>
            <p:ph idx="1"/>
          </p:nvPr>
        </p:nvSpPr>
        <p:spPr/>
        <p:txBody>
          <a:bodyPr/>
          <a:lstStyle/>
          <a:p>
            <a:r>
              <a:rPr lang="en-GB" dirty="0"/>
              <a:t>The PPDB holds data related to the following broad categories:</a:t>
            </a:r>
          </a:p>
          <a:p>
            <a:endParaRPr lang="en-GB" dirty="0"/>
          </a:p>
          <a:p>
            <a:pPr marL="438150" indent="-285750">
              <a:buFont typeface="+mj-lt"/>
              <a:buAutoNum type="romanUcPeriod"/>
            </a:pPr>
            <a:r>
              <a:rPr lang="en-GB" dirty="0"/>
              <a:t>Substance overview, usage and regulation</a:t>
            </a:r>
          </a:p>
          <a:p>
            <a:pPr marL="438150" indent="-285750">
              <a:buFont typeface="+mj-lt"/>
              <a:buAutoNum type="romanUcPeriod"/>
            </a:pPr>
            <a:r>
              <a:rPr lang="en-GB" dirty="0"/>
              <a:t>Substance identification</a:t>
            </a:r>
          </a:p>
          <a:p>
            <a:pPr marL="438150" indent="-285750">
              <a:buFont typeface="+mj-lt"/>
              <a:buAutoNum type="romanUcPeriod"/>
            </a:pPr>
            <a:r>
              <a:rPr lang="en-GB" dirty="0" err="1"/>
              <a:t>Physico</a:t>
            </a:r>
            <a:r>
              <a:rPr lang="en-GB" dirty="0"/>
              <a:t>-chemical properties</a:t>
            </a:r>
          </a:p>
          <a:p>
            <a:pPr marL="438150" indent="-285750">
              <a:buFont typeface="+mj-lt"/>
              <a:buAutoNum type="romanUcPeriod"/>
            </a:pPr>
            <a:r>
              <a:rPr lang="en-GB" dirty="0"/>
              <a:t>Environmental chemistry and fate plus quality judgements</a:t>
            </a:r>
          </a:p>
          <a:p>
            <a:pPr marL="438150" indent="-285750">
              <a:buFont typeface="+mj-lt"/>
              <a:buAutoNum type="romanUcPeriod"/>
            </a:pPr>
            <a:r>
              <a:rPr lang="en-GB" dirty="0"/>
              <a:t>Terrestrial and aquatic ecotoxicology plus quality judgements</a:t>
            </a:r>
          </a:p>
          <a:p>
            <a:pPr marL="438150" indent="-285750">
              <a:buFont typeface="+mj-lt"/>
              <a:buAutoNum type="romanUcPeriod"/>
            </a:pPr>
            <a:r>
              <a:rPr lang="en-GB" dirty="0"/>
              <a:t>Human health</a:t>
            </a:r>
          </a:p>
          <a:p>
            <a:pPr marL="438150" indent="-285750">
              <a:buFont typeface="+mj-lt"/>
              <a:buAutoNum type="romanUcPeriod"/>
            </a:pPr>
            <a:r>
              <a:rPr lang="en-GB" dirty="0"/>
              <a:t>Handling, storage, waste and transport</a:t>
            </a:r>
          </a:p>
          <a:p>
            <a:endParaRPr lang="en-GB" dirty="0"/>
          </a:p>
        </p:txBody>
      </p:sp>
      <p:sp>
        <p:nvSpPr>
          <p:cNvPr id="4" name="Content Placeholder 3">
            <a:extLst>
              <a:ext uri="{FF2B5EF4-FFF2-40B4-BE49-F238E27FC236}">
                <a16:creationId xmlns:a16="http://schemas.microsoft.com/office/drawing/2014/main" id="{AFBE2B7C-447E-FC15-4A76-21770C4458B3}"/>
              </a:ext>
            </a:extLst>
          </p:cNvPr>
          <p:cNvSpPr>
            <a:spLocks noGrp="1"/>
          </p:cNvSpPr>
          <p:nvPr>
            <p:ph idx="10"/>
          </p:nvPr>
        </p:nvSpPr>
        <p:spPr/>
        <p:txBody>
          <a:bodyPr/>
          <a:lstStyle/>
          <a:p>
            <a:pPr marL="152400" indent="0">
              <a:buNone/>
            </a:pPr>
            <a:r>
              <a:rPr lang="en-GB" dirty="0"/>
              <a:t>02</a:t>
            </a:r>
          </a:p>
        </p:txBody>
      </p:sp>
    </p:spTree>
    <p:extLst>
      <p:ext uri="{BB962C8B-B14F-4D97-AF65-F5344CB8AC3E}">
        <p14:creationId xmlns:p14="http://schemas.microsoft.com/office/powerpoint/2010/main" val="263472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85B9-BA2F-24C4-CD8D-0A52A0F7667D}"/>
              </a:ext>
            </a:extLst>
          </p:cNvPr>
          <p:cNvSpPr>
            <a:spLocks noGrp="1"/>
          </p:cNvSpPr>
          <p:nvPr>
            <p:ph type="title"/>
          </p:nvPr>
        </p:nvSpPr>
        <p:spPr/>
        <p:txBody>
          <a:bodyPr/>
          <a:lstStyle/>
          <a:p>
            <a:r>
              <a:rPr lang="en" dirty="0"/>
              <a:t>(i) Substance overview, usage and regulation</a:t>
            </a:r>
            <a:endParaRPr lang="en-GB" dirty="0"/>
          </a:p>
        </p:txBody>
      </p:sp>
      <p:sp>
        <p:nvSpPr>
          <p:cNvPr id="3" name="Content Placeholder 2">
            <a:extLst>
              <a:ext uri="{FF2B5EF4-FFF2-40B4-BE49-F238E27FC236}">
                <a16:creationId xmlns:a16="http://schemas.microsoft.com/office/drawing/2014/main" id="{F4235C43-FA5C-EC29-F4C0-0F1A59011D70}"/>
              </a:ext>
            </a:extLst>
          </p:cNvPr>
          <p:cNvSpPr>
            <a:spLocks noGrp="1"/>
          </p:cNvSpPr>
          <p:nvPr>
            <p:ph idx="1"/>
          </p:nvPr>
        </p:nvSpPr>
        <p:spPr/>
        <p:txBody>
          <a:bodyPr/>
          <a:lstStyle/>
          <a:p>
            <a:pPr marL="0" lvl="0">
              <a:spcBef>
                <a:spcPts val="0"/>
              </a:spcBef>
              <a:spcAft>
                <a:spcPts val="0"/>
              </a:spcAft>
            </a:pPr>
            <a:r>
              <a:rPr lang="en-GB" sz="1600" dirty="0"/>
              <a:t>In this section of the database there is the following information:</a:t>
            </a:r>
          </a:p>
          <a:p>
            <a:pPr marL="0" lvl="0">
              <a:spcBef>
                <a:spcPts val="0"/>
              </a:spcBef>
              <a:spcAft>
                <a:spcPts val="0"/>
              </a:spcAft>
            </a:pPr>
            <a:endParaRPr lang="en-GB" dirty="0"/>
          </a:p>
          <a:p>
            <a:pPr marL="171450" lvl="0" indent="-171450">
              <a:spcBef>
                <a:spcPts val="0"/>
              </a:spcBef>
              <a:spcAft>
                <a:spcPts val="0"/>
              </a:spcAft>
              <a:buFont typeface="Wingdings" panose="05000000000000000000" pitchFamily="2" charset="2"/>
              <a:buChar char="q"/>
            </a:pPr>
            <a:r>
              <a:rPr lang="en-GB" dirty="0"/>
              <a:t> Brief summary of data in the record</a:t>
            </a:r>
          </a:p>
          <a:p>
            <a:pPr marL="171450" lvl="0" indent="-171450">
              <a:spcBef>
                <a:spcPts val="0"/>
              </a:spcBef>
              <a:spcAft>
                <a:spcPts val="0"/>
              </a:spcAft>
              <a:buFont typeface="Wingdings" panose="05000000000000000000" pitchFamily="2" charset="2"/>
              <a:buChar char="q"/>
            </a:pPr>
            <a:r>
              <a:rPr lang="en-GB" dirty="0"/>
              <a:t> General description of the substance</a:t>
            </a:r>
          </a:p>
          <a:p>
            <a:pPr marL="171450" lvl="0" indent="-171450">
              <a:spcBef>
                <a:spcPts val="0"/>
              </a:spcBef>
              <a:spcAft>
                <a:spcPts val="0"/>
              </a:spcAft>
              <a:buFont typeface="Wingdings" panose="05000000000000000000" pitchFamily="2" charset="2"/>
              <a:buChar char="q"/>
            </a:pPr>
            <a:r>
              <a:rPr lang="en-GB" dirty="0"/>
              <a:t> Simple colour-coded data alerts based on data within the record</a:t>
            </a:r>
          </a:p>
          <a:p>
            <a:pPr marL="171450" lvl="0" indent="-171450">
              <a:spcBef>
                <a:spcPts val="0"/>
              </a:spcBef>
              <a:spcAft>
                <a:spcPts val="0"/>
              </a:spcAft>
              <a:buFont typeface="Wingdings" panose="05000000000000000000" pitchFamily="2" charset="2"/>
              <a:buChar char="q"/>
            </a:pPr>
            <a:r>
              <a:rPr lang="en-GB" dirty="0"/>
              <a:t> Information on types of applications including crops, pests and diseases, brands &amp; formulations.</a:t>
            </a:r>
          </a:p>
          <a:p>
            <a:pPr marL="171450" lvl="0" indent="-171450">
              <a:spcBef>
                <a:spcPts val="0"/>
              </a:spcBef>
              <a:spcAft>
                <a:spcPts val="0"/>
              </a:spcAft>
              <a:buFont typeface="Wingdings" panose="05000000000000000000" pitchFamily="2" charset="2"/>
              <a:buChar char="q"/>
            </a:pPr>
            <a:r>
              <a:rPr lang="en-GB" dirty="0"/>
              <a:t> EU, UK and other country regulatory status</a:t>
            </a:r>
          </a:p>
          <a:p>
            <a:pPr marL="171450" indent="-171450">
              <a:buFont typeface="Wingdings" panose="05000000000000000000" pitchFamily="2" charset="2"/>
              <a:buChar char="q"/>
            </a:pPr>
            <a:r>
              <a:rPr lang="en-GB" dirty="0"/>
              <a:t> Availability status and key dates</a:t>
            </a:r>
          </a:p>
          <a:p>
            <a:pPr marL="171450" lvl="0" indent="-171450">
              <a:spcBef>
                <a:spcPts val="0"/>
              </a:spcBef>
              <a:spcAft>
                <a:spcPts val="0"/>
              </a:spcAft>
              <a:buFont typeface="Wingdings" panose="05000000000000000000" pitchFamily="2" charset="2"/>
              <a:buChar char="q"/>
            </a:pPr>
            <a:r>
              <a:rPr lang="en-GB" dirty="0"/>
              <a:t> Regulatory and environmental status of the chemical including for example: PFAS, VOCs, PIC substances, marine pollutants.</a:t>
            </a:r>
          </a:p>
          <a:p>
            <a:endParaRPr lang="en-GB" dirty="0"/>
          </a:p>
        </p:txBody>
      </p:sp>
      <p:pic>
        <p:nvPicPr>
          <p:cNvPr id="4" name="Picture 3">
            <a:extLst>
              <a:ext uri="{FF2B5EF4-FFF2-40B4-BE49-F238E27FC236}">
                <a16:creationId xmlns:a16="http://schemas.microsoft.com/office/drawing/2014/main" id="{6D96F522-ECD3-3F30-3F11-CC0B9AEBFD62}"/>
              </a:ext>
            </a:extLst>
          </p:cNvPr>
          <p:cNvPicPr>
            <a:picLocks noChangeAspect="1"/>
          </p:cNvPicPr>
          <p:nvPr/>
        </p:nvPicPr>
        <p:blipFill>
          <a:blip r:embed="rId2"/>
          <a:srcRect l="19260" r="21481" b="14591"/>
          <a:stretch>
            <a:fillRect/>
          </a:stretch>
        </p:blipFill>
        <p:spPr>
          <a:xfrm>
            <a:off x="6988128" y="1"/>
            <a:ext cx="2160000" cy="5143500"/>
          </a:xfrm>
          <a:prstGeom prst="rect">
            <a:avLst/>
          </a:prstGeom>
        </p:spPr>
      </p:pic>
    </p:spTree>
    <p:extLst>
      <p:ext uri="{BB962C8B-B14F-4D97-AF65-F5344CB8AC3E}">
        <p14:creationId xmlns:p14="http://schemas.microsoft.com/office/powerpoint/2010/main" val="1675614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2ED5-076F-EF4D-41EC-1E1EA4128EC9}"/>
              </a:ext>
            </a:extLst>
          </p:cNvPr>
          <p:cNvSpPr>
            <a:spLocks noGrp="1"/>
          </p:cNvSpPr>
          <p:nvPr>
            <p:ph type="title"/>
          </p:nvPr>
        </p:nvSpPr>
        <p:spPr/>
        <p:txBody>
          <a:bodyPr/>
          <a:lstStyle/>
          <a:p>
            <a:r>
              <a:rPr lang="en" dirty="0"/>
              <a:t>(ii) Substance identification</a:t>
            </a:r>
            <a:endParaRPr lang="en-GB" dirty="0"/>
          </a:p>
        </p:txBody>
      </p:sp>
      <p:sp>
        <p:nvSpPr>
          <p:cNvPr id="3" name="Content Placeholder 2">
            <a:extLst>
              <a:ext uri="{FF2B5EF4-FFF2-40B4-BE49-F238E27FC236}">
                <a16:creationId xmlns:a16="http://schemas.microsoft.com/office/drawing/2014/main" id="{698BEE4C-60E5-12FB-F27D-6475AA923BC3}"/>
              </a:ext>
            </a:extLst>
          </p:cNvPr>
          <p:cNvSpPr>
            <a:spLocks noGrp="1"/>
          </p:cNvSpPr>
          <p:nvPr>
            <p:ph idx="1"/>
          </p:nvPr>
        </p:nvSpPr>
        <p:spPr/>
        <p:txBody>
          <a:bodyPr/>
          <a:lstStyle/>
          <a:p>
            <a:pPr marL="0" lvl="0">
              <a:spcBef>
                <a:spcPts val="0"/>
              </a:spcBef>
              <a:spcAft>
                <a:spcPts val="0"/>
              </a:spcAft>
            </a:pPr>
            <a:r>
              <a:rPr lang="en-US" dirty="0"/>
              <a:t>In this section of the database there is the following information:</a:t>
            </a:r>
          </a:p>
          <a:p>
            <a:pPr marL="171450" indent="-171450">
              <a:spcBef>
                <a:spcPts val="0"/>
              </a:spcBef>
              <a:spcAft>
                <a:spcPts val="0"/>
              </a:spcAft>
              <a:buFont typeface="Wingdings" panose="05000000000000000000" pitchFamily="2" charset="2"/>
              <a:buChar char="q"/>
            </a:pPr>
            <a:endParaRPr lang="en-US" dirty="0"/>
          </a:p>
          <a:p>
            <a:pPr marL="171450" indent="-171450">
              <a:spcBef>
                <a:spcPts val="0"/>
              </a:spcBef>
              <a:spcAft>
                <a:spcPts val="0"/>
              </a:spcAft>
              <a:buFont typeface="Wingdings" panose="05000000000000000000" pitchFamily="2" charset="2"/>
              <a:buChar char="q"/>
            </a:pPr>
            <a:r>
              <a:rPr lang="en-US" dirty="0"/>
              <a:t>Chemical/pesticide class</a:t>
            </a:r>
          </a:p>
          <a:p>
            <a:pPr marL="171450" indent="-171450">
              <a:spcBef>
                <a:spcPts val="0"/>
              </a:spcBef>
              <a:spcAft>
                <a:spcPts val="0"/>
              </a:spcAft>
              <a:buFont typeface="Wingdings" panose="05000000000000000000" pitchFamily="2" charset="2"/>
              <a:buChar char="q"/>
            </a:pPr>
            <a:r>
              <a:rPr lang="en-US" dirty="0"/>
              <a:t>IUPAC and CAS chemical name</a:t>
            </a:r>
          </a:p>
          <a:p>
            <a:pPr marL="171450" indent="-171450">
              <a:spcBef>
                <a:spcPts val="0"/>
              </a:spcBef>
              <a:spcAft>
                <a:spcPts val="0"/>
              </a:spcAft>
              <a:buFont typeface="Wingdings" panose="05000000000000000000" pitchFamily="2" charset="2"/>
              <a:buChar char="q"/>
            </a:pPr>
            <a:r>
              <a:rPr lang="en-US" dirty="0"/>
              <a:t>Common names and synonyms</a:t>
            </a:r>
          </a:p>
          <a:p>
            <a:pPr marL="171450" indent="-171450">
              <a:spcBef>
                <a:spcPts val="0"/>
              </a:spcBef>
              <a:spcAft>
                <a:spcPts val="0"/>
              </a:spcAft>
              <a:buFont typeface="Wingdings" panose="05000000000000000000" pitchFamily="2" charset="2"/>
              <a:buChar char="q"/>
            </a:pPr>
            <a:r>
              <a:rPr lang="en-US" dirty="0"/>
              <a:t>CAS number, EU number &amp; other numerical ID’s and codes</a:t>
            </a:r>
          </a:p>
          <a:p>
            <a:pPr marL="171450" indent="-171450">
              <a:spcBef>
                <a:spcPts val="0"/>
              </a:spcBef>
              <a:spcAft>
                <a:spcPts val="0"/>
              </a:spcAft>
              <a:buFont typeface="Wingdings" panose="05000000000000000000" pitchFamily="2" charset="2"/>
              <a:buChar char="q"/>
            </a:pPr>
            <a:r>
              <a:rPr lang="en-US" dirty="0"/>
              <a:t>Chemical formula &amp; molecular mass</a:t>
            </a:r>
          </a:p>
          <a:p>
            <a:pPr marL="171450" indent="-171450">
              <a:spcBef>
                <a:spcPts val="0"/>
              </a:spcBef>
              <a:spcAft>
                <a:spcPts val="0"/>
              </a:spcAft>
              <a:buFont typeface="Wingdings" panose="05000000000000000000" pitchFamily="2" charset="2"/>
              <a:buChar char="q"/>
            </a:pPr>
            <a:r>
              <a:rPr lang="en-US" dirty="0"/>
              <a:t>SMILES and </a:t>
            </a:r>
            <a:r>
              <a:rPr lang="en-US" dirty="0" err="1"/>
              <a:t>InChl</a:t>
            </a:r>
            <a:endParaRPr lang="en-US" dirty="0"/>
          </a:p>
          <a:p>
            <a:pPr marL="171450" indent="-171450">
              <a:spcBef>
                <a:spcPts val="0"/>
              </a:spcBef>
              <a:spcAft>
                <a:spcPts val="0"/>
              </a:spcAft>
              <a:buFont typeface="Wingdings" panose="05000000000000000000" pitchFamily="2" charset="2"/>
              <a:buChar char="q"/>
            </a:pPr>
            <a:r>
              <a:rPr lang="en-US" dirty="0"/>
              <a:t>2D and 3D structures</a:t>
            </a:r>
          </a:p>
          <a:p>
            <a:pPr marL="171450" indent="-171450">
              <a:spcBef>
                <a:spcPts val="0"/>
              </a:spcBef>
              <a:spcAft>
                <a:spcPts val="0"/>
              </a:spcAft>
              <a:buFont typeface="Wingdings" panose="05000000000000000000" pitchFamily="2" charset="2"/>
              <a:buChar char="q"/>
            </a:pPr>
            <a:r>
              <a:rPr lang="en-US" dirty="0"/>
              <a:t>Regulatory and environmental status of the chemical including for example: PFAS, VOCs, substances subject to PIC regulations, marine pollutants</a:t>
            </a:r>
          </a:p>
          <a:p>
            <a:endParaRPr lang="en-GB" dirty="0"/>
          </a:p>
        </p:txBody>
      </p:sp>
      <p:pic>
        <p:nvPicPr>
          <p:cNvPr id="4" name="Picture 3">
            <a:extLst>
              <a:ext uri="{FF2B5EF4-FFF2-40B4-BE49-F238E27FC236}">
                <a16:creationId xmlns:a16="http://schemas.microsoft.com/office/drawing/2014/main" id="{EFC0FB33-6A8A-90C0-90C4-69D329DAABFF}"/>
              </a:ext>
            </a:extLst>
          </p:cNvPr>
          <p:cNvPicPr>
            <a:picLocks noChangeAspect="1"/>
          </p:cNvPicPr>
          <p:nvPr/>
        </p:nvPicPr>
        <p:blipFill>
          <a:blip r:embed="rId2"/>
          <a:srcRect r="29275"/>
          <a:stretch>
            <a:fillRect/>
          </a:stretch>
        </p:blipFill>
        <p:spPr>
          <a:xfrm>
            <a:off x="6988128" y="-1"/>
            <a:ext cx="2155872" cy="5143501"/>
          </a:xfrm>
          <a:prstGeom prst="rect">
            <a:avLst/>
          </a:prstGeom>
        </p:spPr>
      </p:pic>
    </p:spTree>
    <p:extLst>
      <p:ext uri="{BB962C8B-B14F-4D97-AF65-F5344CB8AC3E}">
        <p14:creationId xmlns:p14="http://schemas.microsoft.com/office/powerpoint/2010/main" val="3270290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07AE1-FF94-5CB3-C906-3A49FBDBF95E}"/>
              </a:ext>
            </a:extLst>
          </p:cNvPr>
          <p:cNvSpPr>
            <a:spLocks noGrp="1"/>
          </p:cNvSpPr>
          <p:nvPr>
            <p:ph type="title"/>
          </p:nvPr>
        </p:nvSpPr>
        <p:spPr/>
        <p:txBody>
          <a:bodyPr/>
          <a:lstStyle/>
          <a:p>
            <a:r>
              <a:rPr lang="en" dirty="0"/>
              <a:t>(iii) Physico-chemical properties</a:t>
            </a:r>
            <a:endParaRPr lang="en-GB" dirty="0"/>
          </a:p>
        </p:txBody>
      </p:sp>
      <p:sp>
        <p:nvSpPr>
          <p:cNvPr id="3" name="Content Placeholder 2">
            <a:extLst>
              <a:ext uri="{FF2B5EF4-FFF2-40B4-BE49-F238E27FC236}">
                <a16:creationId xmlns:a16="http://schemas.microsoft.com/office/drawing/2014/main" id="{8827C358-4676-3CBB-A0A1-0AFE871E9F15}"/>
              </a:ext>
            </a:extLst>
          </p:cNvPr>
          <p:cNvSpPr>
            <a:spLocks noGrp="1"/>
          </p:cNvSpPr>
          <p:nvPr>
            <p:ph idx="1"/>
          </p:nvPr>
        </p:nvSpPr>
        <p:spPr/>
        <p:txBody>
          <a:bodyPr/>
          <a:lstStyle/>
          <a:p>
            <a:pPr marL="0" lvl="0">
              <a:spcBef>
                <a:spcPts val="0"/>
              </a:spcBef>
              <a:spcAft>
                <a:spcPts val="0"/>
              </a:spcAft>
            </a:pPr>
            <a:r>
              <a:rPr lang="en-GB" sz="1600" dirty="0"/>
              <a:t>In this section of the database there is the following information:</a:t>
            </a:r>
          </a:p>
          <a:p>
            <a:pPr marL="0" lvl="0">
              <a:spcBef>
                <a:spcPts val="0"/>
              </a:spcBef>
              <a:spcAft>
                <a:spcPts val="0"/>
              </a:spcAft>
            </a:pPr>
            <a:endParaRPr lang="en-GB" sz="1600" dirty="0"/>
          </a:p>
          <a:p>
            <a:pPr marL="171450" lvl="0" indent="-171450">
              <a:spcBef>
                <a:spcPts val="0"/>
              </a:spcBef>
              <a:spcAft>
                <a:spcPts val="0"/>
              </a:spcAft>
              <a:buFont typeface="Wingdings" panose="05000000000000000000" pitchFamily="2" charset="2"/>
              <a:buChar char="q"/>
            </a:pPr>
            <a:r>
              <a:rPr lang="en-GB" sz="1600" dirty="0"/>
              <a:t> </a:t>
            </a:r>
            <a:r>
              <a:rPr lang="en-GB" dirty="0"/>
              <a:t>Physical state &amp; appearance</a:t>
            </a:r>
          </a:p>
          <a:p>
            <a:pPr marL="171450" lvl="0" indent="-171450">
              <a:spcBef>
                <a:spcPts val="0"/>
              </a:spcBef>
              <a:spcAft>
                <a:spcPts val="0"/>
              </a:spcAft>
              <a:buFont typeface="Wingdings" panose="05000000000000000000" pitchFamily="2" charset="2"/>
              <a:buChar char="q"/>
            </a:pPr>
            <a:r>
              <a:rPr lang="en-GB" dirty="0"/>
              <a:t> Solubilities in water &amp; organic solvents</a:t>
            </a:r>
          </a:p>
          <a:p>
            <a:pPr marL="171450" lvl="0" indent="-171450">
              <a:spcBef>
                <a:spcPts val="0"/>
              </a:spcBef>
              <a:spcAft>
                <a:spcPts val="0"/>
              </a:spcAft>
              <a:buFont typeface="Wingdings" panose="05000000000000000000" pitchFamily="2" charset="2"/>
              <a:buChar char="q"/>
            </a:pPr>
            <a:r>
              <a:rPr lang="en-GB" dirty="0"/>
              <a:t> Melting, boiling &amp; decomposition points</a:t>
            </a:r>
          </a:p>
          <a:p>
            <a:pPr marL="171450" lvl="0" indent="-171450">
              <a:spcBef>
                <a:spcPts val="0"/>
              </a:spcBef>
              <a:spcAft>
                <a:spcPts val="0"/>
              </a:spcAft>
              <a:buFont typeface="Wingdings" panose="05000000000000000000" pitchFamily="2" charset="2"/>
              <a:buChar char="q"/>
            </a:pPr>
            <a:r>
              <a:rPr lang="en-GB" dirty="0"/>
              <a:t> Flammability, Flashpoint</a:t>
            </a:r>
          </a:p>
          <a:p>
            <a:pPr marL="171450" lvl="0" indent="-171450">
              <a:spcBef>
                <a:spcPts val="0"/>
              </a:spcBef>
              <a:spcAft>
                <a:spcPts val="0"/>
              </a:spcAft>
              <a:buFont typeface="Wingdings" panose="05000000000000000000" pitchFamily="2" charset="2"/>
              <a:buChar char="q"/>
            </a:pPr>
            <a:r>
              <a:rPr lang="en-GB" dirty="0"/>
              <a:t> Vapour pressure, Henry’s constant &amp; volatilisation</a:t>
            </a:r>
          </a:p>
          <a:p>
            <a:pPr marL="171450" lvl="0" indent="-171450">
              <a:spcBef>
                <a:spcPts val="0"/>
              </a:spcBef>
              <a:spcAft>
                <a:spcPts val="0"/>
              </a:spcAft>
              <a:buFont typeface="Wingdings" panose="05000000000000000000" pitchFamily="2" charset="2"/>
              <a:buChar char="q"/>
            </a:pPr>
            <a:r>
              <a:rPr lang="en-GB" dirty="0"/>
              <a:t> Chemical formula &amp; molecular mass</a:t>
            </a:r>
          </a:p>
          <a:p>
            <a:pPr marL="171450" lvl="0" indent="-171450">
              <a:spcBef>
                <a:spcPts val="0"/>
              </a:spcBef>
              <a:spcAft>
                <a:spcPts val="0"/>
              </a:spcAft>
              <a:buFont typeface="Wingdings" panose="05000000000000000000" pitchFamily="2" charset="2"/>
              <a:buChar char="q"/>
            </a:pPr>
            <a:r>
              <a:rPr lang="en-GB" dirty="0"/>
              <a:t> Surface tension</a:t>
            </a:r>
          </a:p>
          <a:p>
            <a:pPr marL="171450" lvl="0" indent="-171450">
              <a:spcBef>
                <a:spcPts val="0"/>
              </a:spcBef>
              <a:spcAft>
                <a:spcPts val="0"/>
              </a:spcAft>
              <a:buFont typeface="Wingdings" panose="05000000000000000000" pitchFamily="2" charset="2"/>
              <a:buChar char="q"/>
            </a:pPr>
            <a:r>
              <a:rPr lang="en-GB" dirty="0"/>
              <a:t> Refractive index</a:t>
            </a:r>
          </a:p>
          <a:p>
            <a:pPr marL="171450" lvl="0" indent="-171450">
              <a:spcBef>
                <a:spcPts val="0"/>
              </a:spcBef>
              <a:spcAft>
                <a:spcPts val="0"/>
              </a:spcAft>
              <a:buFont typeface="Wingdings" panose="05000000000000000000" pitchFamily="2" charset="2"/>
              <a:buChar char="q"/>
            </a:pPr>
            <a:r>
              <a:rPr lang="en-GB" dirty="0"/>
              <a:t> UV-vis absorption</a:t>
            </a:r>
          </a:p>
        </p:txBody>
      </p:sp>
      <p:pic>
        <p:nvPicPr>
          <p:cNvPr id="4" name="Picture 3">
            <a:extLst>
              <a:ext uri="{FF2B5EF4-FFF2-40B4-BE49-F238E27FC236}">
                <a16:creationId xmlns:a16="http://schemas.microsoft.com/office/drawing/2014/main" id="{EAB171A7-6665-AC54-9042-25C7EBAC1A1D}"/>
              </a:ext>
            </a:extLst>
          </p:cNvPr>
          <p:cNvPicPr>
            <a:picLocks noChangeAspect="1"/>
          </p:cNvPicPr>
          <p:nvPr/>
        </p:nvPicPr>
        <p:blipFill>
          <a:blip r:embed="rId2"/>
          <a:srcRect l="10431" r="25338" b="4407"/>
          <a:stretch>
            <a:fillRect/>
          </a:stretch>
        </p:blipFill>
        <p:spPr>
          <a:xfrm>
            <a:off x="6988128" y="1"/>
            <a:ext cx="2160000" cy="5143500"/>
          </a:xfrm>
          <a:prstGeom prst="rect">
            <a:avLst/>
          </a:prstGeom>
        </p:spPr>
      </p:pic>
    </p:spTree>
    <p:extLst>
      <p:ext uri="{BB962C8B-B14F-4D97-AF65-F5344CB8AC3E}">
        <p14:creationId xmlns:p14="http://schemas.microsoft.com/office/powerpoint/2010/main" val="1323151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1569-EC41-4B48-D985-CB78898D4523}"/>
              </a:ext>
            </a:extLst>
          </p:cNvPr>
          <p:cNvSpPr>
            <a:spLocks noGrp="1"/>
          </p:cNvSpPr>
          <p:nvPr>
            <p:ph type="title"/>
          </p:nvPr>
        </p:nvSpPr>
        <p:spPr/>
        <p:txBody>
          <a:bodyPr/>
          <a:lstStyle/>
          <a:p>
            <a:r>
              <a:rPr lang="en" dirty="0"/>
              <a:t>(iv) Environmental chemistry &amp; fate</a:t>
            </a:r>
            <a:endParaRPr lang="en-GB" dirty="0"/>
          </a:p>
        </p:txBody>
      </p:sp>
      <p:sp>
        <p:nvSpPr>
          <p:cNvPr id="3" name="Content Placeholder 2">
            <a:extLst>
              <a:ext uri="{FF2B5EF4-FFF2-40B4-BE49-F238E27FC236}">
                <a16:creationId xmlns:a16="http://schemas.microsoft.com/office/drawing/2014/main" id="{6E1D6881-B10F-21A2-BF80-A86D9EDB2DCD}"/>
              </a:ext>
            </a:extLst>
          </p:cNvPr>
          <p:cNvSpPr>
            <a:spLocks noGrp="1"/>
          </p:cNvSpPr>
          <p:nvPr>
            <p:ph idx="1"/>
          </p:nvPr>
        </p:nvSpPr>
        <p:spPr/>
        <p:txBody>
          <a:bodyPr/>
          <a:lstStyle/>
          <a:p>
            <a:pPr marL="0" lvl="0">
              <a:spcBef>
                <a:spcPts val="0"/>
              </a:spcBef>
              <a:spcAft>
                <a:spcPts val="0"/>
              </a:spcAft>
            </a:pPr>
            <a:r>
              <a:rPr lang="en-GB" dirty="0"/>
              <a:t>In this section of the database there is the following information:</a:t>
            </a:r>
          </a:p>
          <a:p>
            <a:pPr marL="0" lvl="0">
              <a:spcBef>
                <a:spcPts val="0"/>
              </a:spcBef>
              <a:spcAft>
                <a:spcPts val="0"/>
              </a:spcAft>
            </a:pPr>
            <a:endParaRPr lang="en-GB" dirty="0"/>
          </a:p>
          <a:p>
            <a:pPr marL="171450" indent="-171450">
              <a:spcBef>
                <a:spcPts val="0"/>
              </a:spcBef>
              <a:spcAft>
                <a:spcPts val="0"/>
              </a:spcAft>
              <a:buFont typeface="Wingdings" panose="05000000000000000000" pitchFamily="2" charset="2"/>
              <a:buChar char="q"/>
            </a:pPr>
            <a:r>
              <a:rPr lang="en-GB" dirty="0"/>
              <a:t>Soil adsorption &amp; mobility data</a:t>
            </a:r>
          </a:p>
          <a:p>
            <a:pPr marL="171450" indent="-171450">
              <a:spcBef>
                <a:spcPts val="0"/>
              </a:spcBef>
              <a:spcAft>
                <a:spcPts val="0"/>
              </a:spcAft>
              <a:buFont typeface="Wingdings" panose="05000000000000000000" pitchFamily="2" charset="2"/>
              <a:buChar char="q"/>
            </a:pPr>
            <a:r>
              <a:rPr lang="en-GB" dirty="0"/>
              <a:t>Degradation rates for soil, water, air &amp; plants</a:t>
            </a:r>
          </a:p>
          <a:p>
            <a:pPr marL="171450" indent="-171450">
              <a:spcBef>
                <a:spcPts val="0"/>
              </a:spcBef>
              <a:spcAft>
                <a:spcPts val="0"/>
              </a:spcAft>
              <a:buFont typeface="Wingdings" panose="05000000000000000000" pitchFamily="2" charset="2"/>
              <a:buChar char="q"/>
            </a:pPr>
            <a:r>
              <a:rPr lang="en-GB" dirty="0"/>
              <a:t>Hydrolysis and photolysis</a:t>
            </a:r>
          </a:p>
          <a:p>
            <a:pPr marL="171450" indent="-171450">
              <a:spcBef>
                <a:spcPts val="0"/>
              </a:spcBef>
              <a:spcAft>
                <a:spcPts val="0"/>
              </a:spcAft>
              <a:buFont typeface="Wingdings" panose="05000000000000000000" pitchFamily="2" charset="2"/>
              <a:buChar char="q"/>
            </a:pPr>
            <a:r>
              <a:rPr lang="en-GB" dirty="0"/>
              <a:t>Metabolites for surface waters, groundwater</a:t>
            </a:r>
          </a:p>
          <a:p>
            <a:pPr marL="171450" indent="-171450">
              <a:spcBef>
                <a:spcPts val="0"/>
              </a:spcBef>
              <a:spcAft>
                <a:spcPts val="0"/>
              </a:spcAft>
              <a:buFont typeface="Wingdings" panose="05000000000000000000" pitchFamily="2" charset="2"/>
              <a:buChar char="q"/>
            </a:pPr>
            <a:r>
              <a:rPr lang="en-GB" dirty="0"/>
              <a:t>Embedded links to separate metabolite pages</a:t>
            </a:r>
          </a:p>
          <a:p>
            <a:pPr marL="171450" indent="-171450">
              <a:spcBef>
                <a:spcPts val="0"/>
              </a:spcBef>
              <a:spcAft>
                <a:spcPts val="0"/>
              </a:spcAft>
              <a:buFont typeface="Wingdings" panose="05000000000000000000" pitchFamily="2" charset="2"/>
              <a:buChar char="q"/>
            </a:pPr>
            <a:r>
              <a:rPr lang="en-GB" dirty="0"/>
              <a:t>Environmental fate indices including</a:t>
            </a:r>
          </a:p>
          <a:p>
            <a:pPr marL="628650" lvl="2" indent="-171450">
              <a:buFont typeface="Wingdings" panose="05000000000000000000" pitchFamily="2" charset="2"/>
              <a:buChar char="q"/>
            </a:pPr>
            <a:r>
              <a:rPr lang="en-GB" sz="1400" dirty="0">
                <a:latin typeface="+mn-lt"/>
              </a:rPr>
              <a:t>GUS &amp; SCI-Grow</a:t>
            </a:r>
          </a:p>
          <a:p>
            <a:pPr marL="628650" lvl="2" indent="-171450">
              <a:buFont typeface="Wingdings" panose="05000000000000000000" pitchFamily="2" charset="2"/>
              <a:buChar char="q"/>
            </a:pPr>
            <a:r>
              <a:rPr lang="en-GB" sz="1400" dirty="0">
                <a:latin typeface="+mn-lt"/>
              </a:rPr>
              <a:t>Particle-bound transport</a:t>
            </a:r>
          </a:p>
          <a:p>
            <a:pPr marL="628650" lvl="2" indent="-171450">
              <a:buFont typeface="Wingdings" panose="05000000000000000000" pitchFamily="2" charset="2"/>
              <a:buChar char="q"/>
            </a:pPr>
            <a:r>
              <a:rPr lang="en-GB" sz="1400" dirty="0">
                <a:latin typeface="+mn-lt"/>
              </a:rPr>
              <a:t>Bioconcentration</a:t>
            </a:r>
          </a:p>
          <a:p>
            <a:pPr marL="171450" indent="-171450">
              <a:spcBef>
                <a:spcPts val="0"/>
              </a:spcBef>
              <a:spcAft>
                <a:spcPts val="0"/>
              </a:spcAft>
              <a:buFont typeface="Wingdings" panose="05000000000000000000" pitchFamily="2" charset="2"/>
              <a:buChar char="q"/>
            </a:pPr>
            <a:r>
              <a:rPr lang="en-GB" dirty="0"/>
              <a:t>Data quality assessments (Quality Barometer, QB)</a:t>
            </a:r>
          </a:p>
        </p:txBody>
      </p:sp>
      <p:pic>
        <p:nvPicPr>
          <p:cNvPr id="4" name="Picture 3">
            <a:extLst>
              <a:ext uri="{FF2B5EF4-FFF2-40B4-BE49-F238E27FC236}">
                <a16:creationId xmlns:a16="http://schemas.microsoft.com/office/drawing/2014/main" id="{F31BF462-C92D-2782-D958-B30438F99533}"/>
              </a:ext>
            </a:extLst>
          </p:cNvPr>
          <p:cNvPicPr>
            <a:picLocks noChangeAspect="1"/>
          </p:cNvPicPr>
          <p:nvPr/>
        </p:nvPicPr>
        <p:blipFill>
          <a:blip r:embed="rId2"/>
          <a:srcRect l="23742" r="12671" b="5093"/>
          <a:stretch>
            <a:fillRect/>
          </a:stretch>
        </p:blipFill>
        <p:spPr>
          <a:xfrm>
            <a:off x="6984000" y="1"/>
            <a:ext cx="2160000" cy="5143500"/>
          </a:xfrm>
          <a:prstGeom prst="rect">
            <a:avLst/>
          </a:prstGeom>
        </p:spPr>
      </p:pic>
    </p:spTree>
    <p:extLst>
      <p:ext uri="{BB962C8B-B14F-4D97-AF65-F5344CB8AC3E}">
        <p14:creationId xmlns:p14="http://schemas.microsoft.com/office/powerpoint/2010/main" val="4188717574"/>
      </p:ext>
    </p:extLst>
  </p:cSld>
  <p:clrMapOvr>
    <a:masterClrMapping/>
  </p:clrMapOvr>
</p:sld>
</file>

<file path=ppt/theme/theme1.xml><?xml version="1.0" encoding="utf-8"?>
<a:theme xmlns:a="http://schemas.openxmlformats.org/drawingml/2006/main" name="Phytochemistry Newsletter by Slidesgo">
  <a:themeElements>
    <a:clrScheme name="Simple Light">
      <a:dk1>
        <a:srgbClr val="191919"/>
      </a:dk1>
      <a:lt1>
        <a:srgbClr val="E6E6D7"/>
      </a:lt1>
      <a:dk2>
        <a:srgbClr val="FFFFFF"/>
      </a:dk2>
      <a:lt2>
        <a:srgbClr val="CAC9B4"/>
      </a:lt2>
      <a:accent1>
        <a:srgbClr val="546E3E"/>
      </a:accent1>
      <a:accent2>
        <a:srgbClr val="023E02"/>
      </a:accent2>
      <a:accent3>
        <a:srgbClr val="E3672E"/>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2822</Words>
  <Application>Microsoft Office PowerPoint</Application>
  <PresentationFormat>On-screen Show (16:9)</PresentationFormat>
  <Paragraphs>259</Paragraphs>
  <Slides>26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Wingdings</vt:lpstr>
      <vt:lpstr>Anaheim</vt:lpstr>
      <vt:lpstr>Actor</vt:lpstr>
      <vt:lpstr>Arial</vt:lpstr>
      <vt:lpstr>Allerta</vt:lpstr>
      <vt:lpstr>Calibri</vt:lpstr>
      <vt:lpstr>Phytochemistry Newsletter by Slidesgo</vt:lpstr>
      <vt:lpstr>The Pesticide Properties Database</vt:lpstr>
      <vt:lpstr>Table of contents</vt:lpstr>
      <vt:lpstr>Introduction</vt:lpstr>
      <vt:lpstr>PPDB history</vt:lpstr>
      <vt:lpstr>Data content</vt:lpstr>
      <vt:lpstr>(i) Substance overview, usage and regulation</vt:lpstr>
      <vt:lpstr>(ii) Substance identification</vt:lpstr>
      <vt:lpstr>(iii) Physico-chemical properties</vt:lpstr>
      <vt:lpstr>(iv) Environmental chemistry &amp; fate</vt:lpstr>
      <vt:lpstr>(v) Ecotoxicity</vt:lpstr>
      <vt:lpstr>(vi) Human health</vt:lpstr>
      <vt:lpstr>(vi) Handling, storage, waste &amp; transport</vt:lpstr>
      <vt:lpstr>System formats</vt:lpstr>
      <vt:lpstr>PPDB home page</vt:lpstr>
      <vt:lpstr>Data sources and choices</vt:lpstr>
      <vt:lpstr>Data management</vt:lpstr>
      <vt:lpstr>PowerPoint Presentation</vt:lpstr>
      <vt:lpstr>Behind the scenes</vt:lpstr>
      <vt:lpstr>BPDB, VSDB &amp; Other substances</vt:lpstr>
      <vt:lpstr>User support facilities</vt:lpstr>
      <vt:lpstr>Hints and tips</vt:lpstr>
      <vt:lpstr>Licensing, T&amp;Cs and services</vt:lpstr>
      <vt:lpstr>Example applications</vt:lpstr>
      <vt:lpstr>PPDB &amp; Pesticide Indicators</vt:lpstr>
      <vt:lpstr>Contact details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kathy</dc:creator>
  <cp:lastModifiedBy>John Tzilivakis</cp:lastModifiedBy>
  <cp:revision>33</cp:revision>
  <dcterms:modified xsi:type="dcterms:W3CDTF">2025-08-11T14:29:52Z</dcterms:modified>
</cp:coreProperties>
</file>